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6" r:id="rId3"/>
    <p:sldId id="259" r:id="rId4"/>
    <p:sldId id="269" r:id="rId5"/>
    <p:sldId id="268" r:id="rId6"/>
    <p:sldId id="270" r:id="rId7"/>
    <p:sldId id="271" r:id="rId8"/>
    <p:sldId id="258" r:id="rId9"/>
    <p:sldId id="273" r:id="rId10"/>
    <p:sldId id="274" r:id="rId11"/>
    <p:sldId id="275" r:id="rId12"/>
    <p:sldId id="276" r:id="rId13"/>
    <p:sldId id="277" r:id="rId14"/>
    <p:sldId id="317" r:id="rId15"/>
    <p:sldId id="278" r:id="rId16"/>
    <p:sldId id="321" r:id="rId17"/>
    <p:sldId id="322" r:id="rId18"/>
    <p:sldId id="265" r:id="rId19"/>
    <p:sldId id="261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8" r:id="rId32"/>
    <p:sldId id="297" r:id="rId33"/>
    <p:sldId id="299" r:id="rId34"/>
    <p:sldId id="300" r:id="rId35"/>
    <p:sldId id="301" r:id="rId36"/>
    <p:sldId id="302" r:id="rId37"/>
    <p:sldId id="304" r:id="rId38"/>
    <p:sldId id="303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3" r:id="rId47"/>
    <p:sldId id="314" r:id="rId48"/>
    <p:sldId id="266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95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84" Type="http://schemas.openxmlformats.org/officeDocument/2006/relationships/tags" Target="../tags/tag84.xml"/><Relationship Id="rId89" Type="http://schemas.openxmlformats.org/officeDocument/2006/relationships/image" Target="../media/image2.png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tags" Target="../tags/tag100.xml"/><Relationship Id="rId18" Type="http://schemas.openxmlformats.org/officeDocument/2006/relationships/tags" Target="../tags/tag105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90.xml"/><Relationship Id="rId21" Type="http://schemas.openxmlformats.org/officeDocument/2006/relationships/tags" Target="../tags/tag108.xml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17" Type="http://schemas.openxmlformats.org/officeDocument/2006/relationships/tags" Target="../tags/tag104.xml"/><Relationship Id="rId25" Type="http://schemas.openxmlformats.org/officeDocument/2006/relationships/tags" Target="../tags/tag112.xml"/><Relationship Id="rId2" Type="http://schemas.openxmlformats.org/officeDocument/2006/relationships/tags" Target="../tags/tag89.xml"/><Relationship Id="rId16" Type="http://schemas.openxmlformats.org/officeDocument/2006/relationships/tags" Target="../tags/tag103.xml"/><Relationship Id="rId20" Type="http://schemas.openxmlformats.org/officeDocument/2006/relationships/tags" Target="../tags/tag107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24" Type="http://schemas.openxmlformats.org/officeDocument/2006/relationships/tags" Target="../tags/tag111.xml"/><Relationship Id="rId5" Type="http://schemas.openxmlformats.org/officeDocument/2006/relationships/tags" Target="../tags/tag92.xml"/><Relationship Id="rId15" Type="http://schemas.openxmlformats.org/officeDocument/2006/relationships/tags" Target="../tags/tag102.xml"/><Relationship Id="rId23" Type="http://schemas.openxmlformats.org/officeDocument/2006/relationships/tags" Target="../tags/tag110.xml"/><Relationship Id="rId10" Type="http://schemas.openxmlformats.org/officeDocument/2006/relationships/tags" Target="../tags/tag97.xml"/><Relationship Id="rId19" Type="http://schemas.openxmlformats.org/officeDocument/2006/relationships/tags" Target="../tags/tag106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Relationship Id="rId22" Type="http://schemas.openxmlformats.org/officeDocument/2006/relationships/tags" Target="../tags/tag109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tags" Target="../tags/tag229.xml"/><Relationship Id="rId299" Type="http://schemas.openxmlformats.org/officeDocument/2006/relationships/tags" Target="../tags/tag411.xml"/><Relationship Id="rId303" Type="http://schemas.openxmlformats.org/officeDocument/2006/relationships/tags" Target="../tags/tag415.xml"/><Relationship Id="rId21" Type="http://schemas.openxmlformats.org/officeDocument/2006/relationships/tags" Target="../tags/tag133.xml"/><Relationship Id="rId42" Type="http://schemas.openxmlformats.org/officeDocument/2006/relationships/tags" Target="../tags/tag154.xml"/><Relationship Id="rId63" Type="http://schemas.openxmlformats.org/officeDocument/2006/relationships/tags" Target="../tags/tag175.xml"/><Relationship Id="rId84" Type="http://schemas.openxmlformats.org/officeDocument/2006/relationships/tags" Target="../tags/tag196.xml"/><Relationship Id="rId138" Type="http://schemas.openxmlformats.org/officeDocument/2006/relationships/tags" Target="../tags/tag250.xml"/><Relationship Id="rId159" Type="http://schemas.openxmlformats.org/officeDocument/2006/relationships/tags" Target="../tags/tag271.xml"/><Relationship Id="rId324" Type="http://schemas.openxmlformats.org/officeDocument/2006/relationships/tags" Target="../tags/tag436.xml"/><Relationship Id="rId345" Type="http://schemas.openxmlformats.org/officeDocument/2006/relationships/tags" Target="../tags/tag457.xml"/><Relationship Id="rId366" Type="http://schemas.openxmlformats.org/officeDocument/2006/relationships/tags" Target="../tags/tag478.xml"/><Relationship Id="rId170" Type="http://schemas.openxmlformats.org/officeDocument/2006/relationships/tags" Target="../tags/tag282.xml"/><Relationship Id="rId191" Type="http://schemas.openxmlformats.org/officeDocument/2006/relationships/tags" Target="../tags/tag303.xml"/><Relationship Id="rId205" Type="http://schemas.openxmlformats.org/officeDocument/2006/relationships/tags" Target="../tags/tag317.xml"/><Relationship Id="rId226" Type="http://schemas.openxmlformats.org/officeDocument/2006/relationships/tags" Target="../tags/tag338.xml"/><Relationship Id="rId247" Type="http://schemas.openxmlformats.org/officeDocument/2006/relationships/tags" Target="../tags/tag359.xml"/><Relationship Id="rId107" Type="http://schemas.openxmlformats.org/officeDocument/2006/relationships/tags" Target="../tags/tag219.xml"/><Relationship Id="rId268" Type="http://schemas.openxmlformats.org/officeDocument/2006/relationships/tags" Target="../tags/tag380.xml"/><Relationship Id="rId289" Type="http://schemas.openxmlformats.org/officeDocument/2006/relationships/tags" Target="../tags/tag401.xml"/><Relationship Id="rId11" Type="http://schemas.openxmlformats.org/officeDocument/2006/relationships/tags" Target="../tags/tag123.xml"/><Relationship Id="rId32" Type="http://schemas.openxmlformats.org/officeDocument/2006/relationships/tags" Target="../tags/tag144.xml"/><Relationship Id="rId53" Type="http://schemas.openxmlformats.org/officeDocument/2006/relationships/tags" Target="../tags/tag165.xml"/><Relationship Id="rId74" Type="http://schemas.openxmlformats.org/officeDocument/2006/relationships/tags" Target="../tags/tag186.xml"/><Relationship Id="rId128" Type="http://schemas.openxmlformats.org/officeDocument/2006/relationships/tags" Target="../tags/tag240.xml"/><Relationship Id="rId149" Type="http://schemas.openxmlformats.org/officeDocument/2006/relationships/tags" Target="../tags/tag261.xml"/><Relationship Id="rId314" Type="http://schemas.openxmlformats.org/officeDocument/2006/relationships/tags" Target="../tags/tag426.xml"/><Relationship Id="rId335" Type="http://schemas.openxmlformats.org/officeDocument/2006/relationships/tags" Target="../tags/tag447.xml"/><Relationship Id="rId356" Type="http://schemas.openxmlformats.org/officeDocument/2006/relationships/tags" Target="../tags/tag468.xml"/><Relationship Id="rId5" Type="http://schemas.openxmlformats.org/officeDocument/2006/relationships/tags" Target="../tags/tag117.xml"/><Relationship Id="rId95" Type="http://schemas.openxmlformats.org/officeDocument/2006/relationships/tags" Target="../tags/tag207.xml"/><Relationship Id="rId160" Type="http://schemas.openxmlformats.org/officeDocument/2006/relationships/tags" Target="../tags/tag272.xml"/><Relationship Id="rId181" Type="http://schemas.openxmlformats.org/officeDocument/2006/relationships/tags" Target="../tags/tag293.xml"/><Relationship Id="rId216" Type="http://schemas.openxmlformats.org/officeDocument/2006/relationships/tags" Target="../tags/tag328.xml"/><Relationship Id="rId237" Type="http://schemas.openxmlformats.org/officeDocument/2006/relationships/tags" Target="../tags/tag349.xml"/><Relationship Id="rId258" Type="http://schemas.openxmlformats.org/officeDocument/2006/relationships/tags" Target="../tags/tag370.xml"/><Relationship Id="rId279" Type="http://schemas.openxmlformats.org/officeDocument/2006/relationships/tags" Target="../tags/tag391.xml"/><Relationship Id="rId22" Type="http://schemas.openxmlformats.org/officeDocument/2006/relationships/tags" Target="../tags/tag134.xml"/><Relationship Id="rId43" Type="http://schemas.openxmlformats.org/officeDocument/2006/relationships/tags" Target="../tags/tag155.xml"/><Relationship Id="rId64" Type="http://schemas.openxmlformats.org/officeDocument/2006/relationships/tags" Target="../tags/tag176.xml"/><Relationship Id="rId118" Type="http://schemas.openxmlformats.org/officeDocument/2006/relationships/tags" Target="../tags/tag230.xml"/><Relationship Id="rId139" Type="http://schemas.openxmlformats.org/officeDocument/2006/relationships/tags" Target="../tags/tag251.xml"/><Relationship Id="rId290" Type="http://schemas.openxmlformats.org/officeDocument/2006/relationships/tags" Target="../tags/tag402.xml"/><Relationship Id="rId304" Type="http://schemas.openxmlformats.org/officeDocument/2006/relationships/tags" Target="../tags/tag416.xml"/><Relationship Id="rId325" Type="http://schemas.openxmlformats.org/officeDocument/2006/relationships/tags" Target="../tags/tag437.xml"/><Relationship Id="rId346" Type="http://schemas.openxmlformats.org/officeDocument/2006/relationships/tags" Target="../tags/tag458.xml"/><Relationship Id="rId367" Type="http://schemas.openxmlformats.org/officeDocument/2006/relationships/tags" Target="../tags/tag479.xml"/><Relationship Id="rId85" Type="http://schemas.openxmlformats.org/officeDocument/2006/relationships/tags" Target="../tags/tag197.xml"/><Relationship Id="rId150" Type="http://schemas.openxmlformats.org/officeDocument/2006/relationships/tags" Target="../tags/tag262.xml"/><Relationship Id="rId171" Type="http://schemas.openxmlformats.org/officeDocument/2006/relationships/tags" Target="../tags/tag283.xml"/><Relationship Id="rId192" Type="http://schemas.openxmlformats.org/officeDocument/2006/relationships/tags" Target="../tags/tag304.xml"/><Relationship Id="rId206" Type="http://schemas.openxmlformats.org/officeDocument/2006/relationships/tags" Target="../tags/tag318.xml"/><Relationship Id="rId227" Type="http://schemas.openxmlformats.org/officeDocument/2006/relationships/tags" Target="../tags/tag339.xml"/><Relationship Id="rId248" Type="http://schemas.openxmlformats.org/officeDocument/2006/relationships/tags" Target="../tags/tag360.xml"/><Relationship Id="rId269" Type="http://schemas.openxmlformats.org/officeDocument/2006/relationships/tags" Target="../tags/tag381.xml"/><Relationship Id="rId12" Type="http://schemas.openxmlformats.org/officeDocument/2006/relationships/tags" Target="../tags/tag124.xml"/><Relationship Id="rId33" Type="http://schemas.openxmlformats.org/officeDocument/2006/relationships/tags" Target="../tags/tag145.xml"/><Relationship Id="rId108" Type="http://schemas.openxmlformats.org/officeDocument/2006/relationships/tags" Target="../tags/tag220.xml"/><Relationship Id="rId129" Type="http://schemas.openxmlformats.org/officeDocument/2006/relationships/tags" Target="../tags/tag241.xml"/><Relationship Id="rId280" Type="http://schemas.openxmlformats.org/officeDocument/2006/relationships/tags" Target="../tags/tag392.xml"/><Relationship Id="rId315" Type="http://schemas.openxmlformats.org/officeDocument/2006/relationships/tags" Target="../tags/tag427.xml"/><Relationship Id="rId336" Type="http://schemas.openxmlformats.org/officeDocument/2006/relationships/tags" Target="../tags/tag448.xml"/><Relationship Id="rId357" Type="http://schemas.openxmlformats.org/officeDocument/2006/relationships/tags" Target="../tags/tag469.xml"/><Relationship Id="rId54" Type="http://schemas.openxmlformats.org/officeDocument/2006/relationships/tags" Target="../tags/tag166.xml"/><Relationship Id="rId75" Type="http://schemas.openxmlformats.org/officeDocument/2006/relationships/tags" Target="../tags/tag187.xml"/><Relationship Id="rId96" Type="http://schemas.openxmlformats.org/officeDocument/2006/relationships/tags" Target="../tags/tag208.xml"/><Relationship Id="rId140" Type="http://schemas.openxmlformats.org/officeDocument/2006/relationships/tags" Target="../tags/tag252.xml"/><Relationship Id="rId161" Type="http://schemas.openxmlformats.org/officeDocument/2006/relationships/tags" Target="../tags/tag273.xml"/><Relationship Id="rId182" Type="http://schemas.openxmlformats.org/officeDocument/2006/relationships/tags" Target="../tags/tag294.xml"/><Relationship Id="rId217" Type="http://schemas.openxmlformats.org/officeDocument/2006/relationships/tags" Target="../tags/tag329.xml"/><Relationship Id="rId6" Type="http://schemas.openxmlformats.org/officeDocument/2006/relationships/tags" Target="../tags/tag118.xml"/><Relationship Id="rId238" Type="http://schemas.openxmlformats.org/officeDocument/2006/relationships/tags" Target="../tags/tag350.xml"/><Relationship Id="rId259" Type="http://schemas.openxmlformats.org/officeDocument/2006/relationships/tags" Target="../tags/tag371.xml"/><Relationship Id="rId23" Type="http://schemas.openxmlformats.org/officeDocument/2006/relationships/tags" Target="../tags/tag135.xml"/><Relationship Id="rId119" Type="http://schemas.openxmlformats.org/officeDocument/2006/relationships/tags" Target="../tags/tag231.xml"/><Relationship Id="rId270" Type="http://schemas.openxmlformats.org/officeDocument/2006/relationships/tags" Target="../tags/tag382.xml"/><Relationship Id="rId291" Type="http://schemas.openxmlformats.org/officeDocument/2006/relationships/tags" Target="../tags/tag403.xml"/><Relationship Id="rId305" Type="http://schemas.openxmlformats.org/officeDocument/2006/relationships/tags" Target="../tags/tag417.xml"/><Relationship Id="rId326" Type="http://schemas.openxmlformats.org/officeDocument/2006/relationships/tags" Target="../tags/tag438.xml"/><Relationship Id="rId347" Type="http://schemas.openxmlformats.org/officeDocument/2006/relationships/tags" Target="../tags/tag459.xml"/><Relationship Id="rId44" Type="http://schemas.openxmlformats.org/officeDocument/2006/relationships/tags" Target="../tags/tag156.xml"/><Relationship Id="rId65" Type="http://schemas.openxmlformats.org/officeDocument/2006/relationships/tags" Target="../tags/tag177.xml"/><Relationship Id="rId86" Type="http://schemas.openxmlformats.org/officeDocument/2006/relationships/tags" Target="../tags/tag198.xml"/><Relationship Id="rId130" Type="http://schemas.openxmlformats.org/officeDocument/2006/relationships/tags" Target="../tags/tag242.xml"/><Relationship Id="rId151" Type="http://schemas.openxmlformats.org/officeDocument/2006/relationships/tags" Target="../tags/tag263.xml"/><Relationship Id="rId368" Type="http://schemas.openxmlformats.org/officeDocument/2006/relationships/tags" Target="../tags/tag480.xml"/><Relationship Id="rId172" Type="http://schemas.openxmlformats.org/officeDocument/2006/relationships/tags" Target="../tags/tag284.xml"/><Relationship Id="rId193" Type="http://schemas.openxmlformats.org/officeDocument/2006/relationships/tags" Target="../tags/tag305.xml"/><Relationship Id="rId207" Type="http://schemas.openxmlformats.org/officeDocument/2006/relationships/tags" Target="../tags/tag319.xml"/><Relationship Id="rId228" Type="http://schemas.openxmlformats.org/officeDocument/2006/relationships/tags" Target="../tags/tag340.xml"/><Relationship Id="rId249" Type="http://schemas.openxmlformats.org/officeDocument/2006/relationships/tags" Target="../tags/tag361.xml"/><Relationship Id="rId13" Type="http://schemas.openxmlformats.org/officeDocument/2006/relationships/tags" Target="../tags/tag125.xml"/><Relationship Id="rId109" Type="http://schemas.openxmlformats.org/officeDocument/2006/relationships/tags" Target="../tags/tag221.xml"/><Relationship Id="rId260" Type="http://schemas.openxmlformats.org/officeDocument/2006/relationships/tags" Target="../tags/tag372.xml"/><Relationship Id="rId281" Type="http://schemas.openxmlformats.org/officeDocument/2006/relationships/tags" Target="../tags/tag393.xml"/><Relationship Id="rId316" Type="http://schemas.openxmlformats.org/officeDocument/2006/relationships/tags" Target="../tags/tag428.xml"/><Relationship Id="rId337" Type="http://schemas.openxmlformats.org/officeDocument/2006/relationships/tags" Target="../tags/tag449.xml"/><Relationship Id="rId34" Type="http://schemas.openxmlformats.org/officeDocument/2006/relationships/tags" Target="../tags/tag146.xml"/><Relationship Id="rId55" Type="http://schemas.openxmlformats.org/officeDocument/2006/relationships/tags" Target="../tags/tag167.xml"/><Relationship Id="rId76" Type="http://schemas.openxmlformats.org/officeDocument/2006/relationships/tags" Target="../tags/tag188.xml"/><Relationship Id="rId97" Type="http://schemas.openxmlformats.org/officeDocument/2006/relationships/tags" Target="../tags/tag209.xml"/><Relationship Id="rId120" Type="http://schemas.openxmlformats.org/officeDocument/2006/relationships/tags" Target="../tags/tag232.xml"/><Relationship Id="rId141" Type="http://schemas.openxmlformats.org/officeDocument/2006/relationships/tags" Target="../tags/tag253.xml"/><Relationship Id="rId358" Type="http://schemas.openxmlformats.org/officeDocument/2006/relationships/tags" Target="../tags/tag470.xml"/><Relationship Id="rId7" Type="http://schemas.openxmlformats.org/officeDocument/2006/relationships/tags" Target="../tags/tag119.xml"/><Relationship Id="rId162" Type="http://schemas.openxmlformats.org/officeDocument/2006/relationships/tags" Target="../tags/tag274.xml"/><Relationship Id="rId183" Type="http://schemas.openxmlformats.org/officeDocument/2006/relationships/tags" Target="../tags/tag295.xml"/><Relationship Id="rId218" Type="http://schemas.openxmlformats.org/officeDocument/2006/relationships/tags" Target="../tags/tag330.xml"/><Relationship Id="rId239" Type="http://schemas.openxmlformats.org/officeDocument/2006/relationships/tags" Target="../tags/tag351.xml"/><Relationship Id="rId250" Type="http://schemas.openxmlformats.org/officeDocument/2006/relationships/tags" Target="../tags/tag362.xml"/><Relationship Id="rId271" Type="http://schemas.openxmlformats.org/officeDocument/2006/relationships/tags" Target="../tags/tag383.xml"/><Relationship Id="rId292" Type="http://schemas.openxmlformats.org/officeDocument/2006/relationships/tags" Target="../tags/tag404.xml"/><Relationship Id="rId306" Type="http://schemas.openxmlformats.org/officeDocument/2006/relationships/tags" Target="../tags/tag418.xml"/><Relationship Id="rId24" Type="http://schemas.openxmlformats.org/officeDocument/2006/relationships/tags" Target="../tags/tag136.xml"/><Relationship Id="rId45" Type="http://schemas.openxmlformats.org/officeDocument/2006/relationships/tags" Target="../tags/tag157.xml"/><Relationship Id="rId66" Type="http://schemas.openxmlformats.org/officeDocument/2006/relationships/tags" Target="../tags/tag178.xml"/><Relationship Id="rId87" Type="http://schemas.openxmlformats.org/officeDocument/2006/relationships/tags" Target="../tags/tag199.xml"/><Relationship Id="rId110" Type="http://schemas.openxmlformats.org/officeDocument/2006/relationships/tags" Target="../tags/tag222.xml"/><Relationship Id="rId131" Type="http://schemas.openxmlformats.org/officeDocument/2006/relationships/tags" Target="../tags/tag243.xml"/><Relationship Id="rId327" Type="http://schemas.openxmlformats.org/officeDocument/2006/relationships/tags" Target="../tags/tag439.xml"/><Relationship Id="rId348" Type="http://schemas.openxmlformats.org/officeDocument/2006/relationships/tags" Target="../tags/tag460.xml"/><Relationship Id="rId369" Type="http://schemas.openxmlformats.org/officeDocument/2006/relationships/slideLayout" Target="../slideLayouts/slideLayout2.xml"/><Relationship Id="rId152" Type="http://schemas.openxmlformats.org/officeDocument/2006/relationships/tags" Target="../tags/tag264.xml"/><Relationship Id="rId173" Type="http://schemas.openxmlformats.org/officeDocument/2006/relationships/tags" Target="../tags/tag285.xml"/><Relationship Id="rId194" Type="http://schemas.openxmlformats.org/officeDocument/2006/relationships/tags" Target="../tags/tag306.xml"/><Relationship Id="rId208" Type="http://schemas.openxmlformats.org/officeDocument/2006/relationships/tags" Target="../tags/tag320.xml"/><Relationship Id="rId229" Type="http://schemas.openxmlformats.org/officeDocument/2006/relationships/tags" Target="../tags/tag341.xml"/><Relationship Id="rId240" Type="http://schemas.openxmlformats.org/officeDocument/2006/relationships/tags" Target="../tags/tag352.xml"/><Relationship Id="rId261" Type="http://schemas.openxmlformats.org/officeDocument/2006/relationships/tags" Target="../tags/tag373.xml"/><Relationship Id="rId14" Type="http://schemas.openxmlformats.org/officeDocument/2006/relationships/tags" Target="../tags/tag126.xml"/><Relationship Id="rId35" Type="http://schemas.openxmlformats.org/officeDocument/2006/relationships/tags" Target="../tags/tag147.xml"/><Relationship Id="rId56" Type="http://schemas.openxmlformats.org/officeDocument/2006/relationships/tags" Target="../tags/tag168.xml"/><Relationship Id="rId77" Type="http://schemas.openxmlformats.org/officeDocument/2006/relationships/tags" Target="../tags/tag189.xml"/><Relationship Id="rId100" Type="http://schemas.openxmlformats.org/officeDocument/2006/relationships/tags" Target="../tags/tag212.xml"/><Relationship Id="rId282" Type="http://schemas.openxmlformats.org/officeDocument/2006/relationships/tags" Target="../tags/tag394.xml"/><Relationship Id="rId317" Type="http://schemas.openxmlformats.org/officeDocument/2006/relationships/tags" Target="../tags/tag429.xml"/><Relationship Id="rId338" Type="http://schemas.openxmlformats.org/officeDocument/2006/relationships/tags" Target="../tags/tag450.xml"/><Relationship Id="rId359" Type="http://schemas.openxmlformats.org/officeDocument/2006/relationships/tags" Target="../tags/tag471.xml"/><Relationship Id="rId8" Type="http://schemas.openxmlformats.org/officeDocument/2006/relationships/tags" Target="../tags/tag120.xml"/><Relationship Id="rId98" Type="http://schemas.openxmlformats.org/officeDocument/2006/relationships/tags" Target="../tags/tag210.xml"/><Relationship Id="rId121" Type="http://schemas.openxmlformats.org/officeDocument/2006/relationships/tags" Target="../tags/tag233.xml"/><Relationship Id="rId142" Type="http://schemas.openxmlformats.org/officeDocument/2006/relationships/tags" Target="../tags/tag254.xml"/><Relationship Id="rId163" Type="http://schemas.openxmlformats.org/officeDocument/2006/relationships/tags" Target="../tags/tag275.xml"/><Relationship Id="rId184" Type="http://schemas.openxmlformats.org/officeDocument/2006/relationships/tags" Target="../tags/tag296.xml"/><Relationship Id="rId219" Type="http://schemas.openxmlformats.org/officeDocument/2006/relationships/tags" Target="../tags/tag331.xml"/><Relationship Id="rId230" Type="http://schemas.openxmlformats.org/officeDocument/2006/relationships/tags" Target="../tags/tag342.xml"/><Relationship Id="rId251" Type="http://schemas.openxmlformats.org/officeDocument/2006/relationships/tags" Target="../tags/tag363.xml"/><Relationship Id="rId25" Type="http://schemas.openxmlformats.org/officeDocument/2006/relationships/tags" Target="../tags/tag137.xml"/><Relationship Id="rId46" Type="http://schemas.openxmlformats.org/officeDocument/2006/relationships/tags" Target="../tags/tag158.xml"/><Relationship Id="rId67" Type="http://schemas.openxmlformats.org/officeDocument/2006/relationships/tags" Target="../tags/tag179.xml"/><Relationship Id="rId272" Type="http://schemas.openxmlformats.org/officeDocument/2006/relationships/tags" Target="../tags/tag384.xml"/><Relationship Id="rId293" Type="http://schemas.openxmlformats.org/officeDocument/2006/relationships/tags" Target="../tags/tag405.xml"/><Relationship Id="rId307" Type="http://schemas.openxmlformats.org/officeDocument/2006/relationships/tags" Target="../tags/tag419.xml"/><Relationship Id="rId328" Type="http://schemas.openxmlformats.org/officeDocument/2006/relationships/tags" Target="../tags/tag440.xml"/><Relationship Id="rId349" Type="http://schemas.openxmlformats.org/officeDocument/2006/relationships/tags" Target="../tags/tag461.xml"/><Relationship Id="rId88" Type="http://schemas.openxmlformats.org/officeDocument/2006/relationships/tags" Target="../tags/tag200.xml"/><Relationship Id="rId111" Type="http://schemas.openxmlformats.org/officeDocument/2006/relationships/tags" Target="../tags/tag223.xml"/><Relationship Id="rId132" Type="http://schemas.openxmlformats.org/officeDocument/2006/relationships/tags" Target="../tags/tag244.xml"/><Relationship Id="rId153" Type="http://schemas.openxmlformats.org/officeDocument/2006/relationships/tags" Target="../tags/tag265.xml"/><Relationship Id="rId174" Type="http://schemas.openxmlformats.org/officeDocument/2006/relationships/tags" Target="../tags/tag286.xml"/><Relationship Id="rId195" Type="http://schemas.openxmlformats.org/officeDocument/2006/relationships/tags" Target="../tags/tag307.xml"/><Relationship Id="rId209" Type="http://schemas.openxmlformats.org/officeDocument/2006/relationships/tags" Target="../tags/tag321.xml"/><Relationship Id="rId360" Type="http://schemas.openxmlformats.org/officeDocument/2006/relationships/tags" Target="../tags/tag472.xml"/><Relationship Id="rId220" Type="http://schemas.openxmlformats.org/officeDocument/2006/relationships/tags" Target="../tags/tag332.xml"/><Relationship Id="rId241" Type="http://schemas.openxmlformats.org/officeDocument/2006/relationships/tags" Target="../tags/tag353.xml"/><Relationship Id="rId15" Type="http://schemas.openxmlformats.org/officeDocument/2006/relationships/tags" Target="../tags/tag127.xml"/><Relationship Id="rId36" Type="http://schemas.openxmlformats.org/officeDocument/2006/relationships/tags" Target="../tags/tag148.xml"/><Relationship Id="rId57" Type="http://schemas.openxmlformats.org/officeDocument/2006/relationships/tags" Target="../tags/tag169.xml"/><Relationship Id="rId262" Type="http://schemas.openxmlformats.org/officeDocument/2006/relationships/tags" Target="../tags/tag374.xml"/><Relationship Id="rId283" Type="http://schemas.openxmlformats.org/officeDocument/2006/relationships/tags" Target="../tags/tag395.xml"/><Relationship Id="rId318" Type="http://schemas.openxmlformats.org/officeDocument/2006/relationships/tags" Target="../tags/tag430.xml"/><Relationship Id="rId339" Type="http://schemas.openxmlformats.org/officeDocument/2006/relationships/tags" Target="../tags/tag451.xml"/><Relationship Id="rId10" Type="http://schemas.openxmlformats.org/officeDocument/2006/relationships/tags" Target="../tags/tag122.xml"/><Relationship Id="rId31" Type="http://schemas.openxmlformats.org/officeDocument/2006/relationships/tags" Target="../tags/tag143.xml"/><Relationship Id="rId52" Type="http://schemas.openxmlformats.org/officeDocument/2006/relationships/tags" Target="../tags/tag164.xml"/><Relationship Id="rId73" Type="http://schemas.openxmlformats.org/officeDocument/2006/relationships/tags" Target="../tags/tag185.xml"/><Relationship Id="rId78" Type="http://schemas.openxmlformats.org/officeDocument/2006/relationships/tags" Target="../tags/tag190.xml"/><Relationship Id="rId94" Type="http://schemas.openxmlformats.org/officeDocument/2006/relationships/tags" Target="../tags/tag206.xml"/><Relationship Id="rId99" Type="http://schemas.openxmlformats.org/officeDocument/2006/relationships/tags" Target="../tags/tag211.xml"/><Relationship Id="rId101" Type="http://schemas.openxmlformats.org/officeDocument/2006/relationships/tags" Target="../tags/tag213.xml"/><Relationship Id="rId122" Type="http://schemas.openxmlformats.org/officeDocument/2006/relationships/tags" Target="../tags/tag234.xml"/><Relationship Id="rId143" Type="http://schemas.openxmlformats.org/officeDocument/2006/relationships/tags" Target="../tags/tag255.xml"/><Relationship Id="rId148" Type="http://schemas.openxmlformats.org/officeDocument/2006/relationships/tags" Target="../tags/tag260.xml"/><Relationship Id="rId164" Type="http://schemas.openxmlformats.org/officeDocument/2006/relationships/tags" Target="../tags/tag276.xml"/><Relationship Id="rId169" Type="http://schemas.openxmlformats.org/officeDocument/2006/relationships/tags" Target="../tags/tag281.xml"/><Relationship Id="rId185" Type="http://schemas.openxmlformats.org/officeDocument/2006/relationships/tags" Target="../tags/tag297.xml"/><Relationship Id="rId334" Type="http://schemas.openxmlformats.org/officeDocument/2006/relationships/tags" Target="../tags/tag446.xml"/><Relationship Id="rId350" Type="http://schemas.openxmlformats.org/officeDocument/2006/relationships/tags" Target="../tags/tag462.xml"/><Relationship Id="rId355" Type="http://schemas.openxmlformats.org/officeDocument/2006/relationships/tags" Target="../tags/tag467.xml"/><Relationship Id="rId4" Type="http://schemas.openxmlformats.org/officeDocument/2006/relationships/tags" Target="../tags/tag116.xml"/><Relationship Id="rId9" Type="http://schemas.openxmlformats.org/officeDocument/2006/relationships/tags" Target="../tags/tag121.xml"/><Relationship Id="rId180" Type="http://schemas.openxmlformats.org/officeDocument/2006/relationships/tags" Target="../tags/tag292.xml"/><Relationship Id="rId210" Type="http://schemas.openxmlformats.org/officeDocument/2006/relationships/tags" Target="../tags/tag322.xml"/><Relationship Id="rId215" Type="http://schemas.openxmlformats.org/officeDocument/2006/relationships/tags" Target="../tags/tag327.xml"/><Relationship Id="rId236" Type="http://schemas.openxmlformats.org/officeDocument/2006/relationships/tags" Target="../tags/tag348.xml"/><Relationship Id="rId257" Type="http://schemas.openxmlformats.org/officeDocument/2006/relationships/tags" Target="../tags/tag369.xml"/><Relationship Id="rId278" Type="http://schemas.openxmlformats.org/officeDocument/2006/relationships/tags" Target="../tags/tag390.xml"/><Relationship Id="rId26" Type="http://schemas.openxmlformats.org/officeDocument/2006/relationships/tags" Target="../tags/tag138.xml"/><Relationship Id="rId231" Type="http://schemas.openxmlformats.org/officeDocument/2006/relationships/tags" Target="../tags/tag343.xml"/><Relationship Id="rId252" Type="http://schemas.openxmlformats.org/officeDocument/2006/relationships/tags" Target="../tags/tag364.xml"/><Relationship Id="rId273" Type="http://schemas.openxmlformats.org/officeDocument/2006/relationships/tags" Target="../tags/tag385.xml"/><Relationship Id="rId294" Type="http://schemas.openxmlformats.org/officeDocument/2006/relationships/tags" Target="../tags/tag406.xml"/><Relationship Id="rId308" Type="http://schemas.openxmlformats.org/officeDocument/2006/relationships/tags" Target="../tags/tag420.xml"/><Relationship Id="rId329" Type="http://schemas.openxmlformats.org/officeDocument/2006/relationships/tags" Target="../tags/tag441.xml"/><Relationship Id="rId47" Type="http://schemas.openxmlformats.org/officeDocument/2006/relationships/tags" Target="../tags/tag159.xml"/><Relationship Id="rId68" Type="http://schemas.openxmlformats.org/officeDocument/2006/relationships/tags" Target="../tags/tag180.xml"/><Relationship Id="rId89" Type="http://schemas.openxmlformats.org/officeDocument/2006/relationships/tags" Target="../tags/tag201.xml"/><Relationship Id="rId112" Type="http://schemas.openxmlformats.org/officeDocument/2006/relationships/tags" Target="../tags/tag224.xml"/><Relationship Id="rId133" Type="http://schemas.openxmlformats.org/officeDocument/2006/relationships/tags" Target="../tags/tag245.xml"/><Relationship Id="rId154" Type="http://schemas.openxmlformats.org/officeDocument/2006/relationships/tags" Target="../tags/tag266.xml"/><Relationship Id="rId175" Type="http://schemas.openxmlformats.org/officeDocument/2006/relationships/tags" Target="../tags/tag287.xml"/><Relationship Id="rId340" Type="http://schemas.openxmlformats.org/officeDocument/2006/relationships/tags" Target="../tags/tag452.xml"/><Relationship Id="rId361" Type="http://schemas.openxmlformats.org/officeDocument/2006/relationships/tags" Target="../tags/tag473.xml"/><Relationship Id="rId196" Type="http://schemas.openxmlformats.org/officeDocument/2006/relationships/tags" Target="../tags/tag308.xml"/><Relationship Id="rId200" Type="http://schemas.openxmlformats.org/officeDocument/2006/relationships/tags" Target="../tags/tag312.xml"/><Relationship Id="rId16" Type="http://schemas.openxmlformats.org/officeDocument/2006/relationships/tags" Target="../tags/tag128.xml"/><Relationship Id="rId221" Type="http://schemas.openxmlformats.org/officeDocument/2006/relationships/tags" Target="../tags/tag333.xml"/><Relationship Id="rId242" Type="http://schemas.openxmlformats.org/officeDocument/2006/relationships/tags" Target="../tags/tag354.xml"/><Relationship Id="rId263" Type="http://schemas.openxmlformats.org/officeDocument/2006/relationships/tags" Target="../tags/tag375.xml"/><Relationship Id="rId284" Type="http://schemas.openxmlformats.org/officeDocument/2006/relationships/tags" Target="../tags/tag396.xml"/><Relationship Id="rId319" Type="http://schemas.openxmlformats.org/officeDocument/2006/relationships/tags" Target="../tags/tag431.xml"/><Relationship Id="rId37" Type="http://schemas.openxmlformats.org/officeDocument/2006/relationships/tags" Target="../tags/tag149.xml"/><Relationship Id="rId58" Type="http://schemas.openxmlformats.org/officeDocument/2006/relationships/tags" Target="../tags/tag170.xml"/><Relationship Id="rId79" Type="http://schemas.openxmlformats.org/officeDocument/2006/relationships/tags" Target="../tags/tag191.xml"/><Relationship Id="rId102" Type="http://schemas.openxmlformats.org/officeDocument/2006/relationships/tags" Target="../tags/tag214.xml"/><Relationship Id="rId123" Type="http://schemas.openxmlformats.org/officeDocument/2006/relationships/tags" Target="../tags/tag235.xml"/><Relationship Id="rId144" Type="http://schemas.openxmlformats.org/officeDocument/2006/relationships/tags" Target="../tags/tag256.xml"/><Relationship Id="rId330" Type="http://schemas.openxmlformats.org/officeDocument/2006/relationships/tags" Target="../tags/tag442.xml"/><Relationship Id="rId90" Type="http://schemas.openxmlformats.org/officeDocument/2006/relationships/tags" Target="../tags/tag202.xml"/><Relationship Id="rId165" Type="http://schemas.openxmlformats.org/officeDocument/2006/relationships/tags" Target="../tags/tag277.xml"/><Relationship Id="rId186" Type="http://schemas.openxmlformats.org/officeDocument/2006/relationships/tags" Target="../tags/tag298.xml"/><Relationship Id="rId351" Type="http://schemas.openxmlformats.org/officeDocument/2006/relationships/tags" Target="../tags/tag463.xml"/><Relationship Id="rId211" Type="http://schemas.openxmlformats.org/officeDocument/2006/relationships/tags" Target="../tags/tag323.xml"/><Relationship Id="rId232" Type="http://schemas.openxmlformats.org/officeDocument/2006/relationships/tags" Target="../tags/tag344.xml"/><Relationship Id="rId253" Type="http://schemas.openxmlformats.org/officeDocument/2006/relationships/tags" Target="../tags/tag365.xml"/><Relationship Id="rId274" Type="http://schemas.openxmlformats.org/officeDocument/2006/relationships/tags" Target="../tags/tag386.xml"/><Relationship Id="rId295" Type="http://schemas.openxmlformats.org/officeDocument/2006/relationships/tags" Target="../tags/tag407.xml"/><Relationship Id="rId309" Type="http://schemas.openxmlformats.org/officeDocument/2006/relationships/tags" Target="../tags/tag421.xml"/><Relationship Id="rId27" Type="http://schemas.openxmlformats.org/officeDocument/2006/relationships/tags" Target="../tags/tag139.xml"/><Relationship Id="rId48" Type="http://schemas.openxmlformats.org/officeDocument/2006/relationships/tags" Target="../tags/tag160.xml"/><Relationship Id="rId69" Type="http://schemas.openxmlformats.org/officeDocument/2006/relationships/tags" Target="../tags/tag181.xml"/><Relationship Id="rId113" Type="http://schemas.openxmlformats.org/officeDocument/2006/relationships/tags" Target="../tags/tag225.xml"/><Relationship Id="rId134" Type="http://schemas.openxmlformats.org/officeDocument/2006/relationships/tags" Target="../tags/tag246.xml"/><Relationship Id="rId320" Type="http://schemas.openxmlformats.org/officeDocument/2006/relationships/tags" Target="../tags/tag432.xml"/><Relationship Id="rId80" Type="http://schemas.openxmlformats.org/officeDocument/2006/relationships/tags" Target="../tags/tag192.xml"/><Relationship Id="rId155" Type="http://schemas.openxmlformats.org/officeDocument/2006/relationships/tags" Target="../tags/tag267.xml"/><Relationship Id="rId176" Type="http://schemas.openxmlformats.org/officeDocument/2006/relationships/tags" Target="../tags/tag288.xml"/><Relationship Id="rId197" Type="http://schemas.openxmlformats.org/officeDocument/2006/relationships/tags" Target="../tags/tag309.xml"/><Relationship Id="rId341" Type="http://schemas.openxmlformats.org/officeDocument/2006/relationships/tags" Target="../tags/tag453.xml"/><Relationship Id="rId362" Type="http://schemas.openxmlformats.org/officeDocument/2006/relationships/tags" Target="../tags/tag474.xml"/><Relationship Id="rId201" Type="http://schemas.openxmlformats.org/officeDocument/2006/relationships/tags" Target="../tags/tag313.xml"/><Relationship Id="rId222" Type="http://schemas.openxmlformats.org/officeDocument/2006/relationships/tags" Target="../tags/tag334.xml"/><Relationship Id="rId243" Type="http://schemas.openxmlformats.org/officeDocument/2006/relationships/tags" Target="../tags/tag355.xml"/><Relationship Id="rId264" Type="http://schemas.openxmlformats.org/officeDocument/2006/relationships/tags" Target="../tags/tag376.xml"/><Relationship Id="rId285" Type="http://schemas.openxmlformats.org/officeDocument/2006/relationships/tags" Target="../tags/tag397.xml"/><Relationship Id="rId17" Type="http://schemas.openxmlformats.org/officeDocument/2006/relationships/tags" Target="../tags/tag129.xml"/><Relationship Id="rId38" Type="http://schemas.openxmlformats.org/officeDocument/2006/relationships/tags" Target="../tags/tag150.xml"/><Relationship Id="rId59" Type="http://schemas.openxmlformats.org/officeDocument/2006/relationships/tags" Target="../tags/tag171.xml"/><Relationship Id="rId103" Type="http://schemas.openxmlformats.org/officeDocument/2006/relationships/tags" Target="../tags/tag215.xml"/><Relationship Id="rId124" Type="http://schemas.openxmlformats.org/officeDocument/2006/relationships/tags" Target="../tags/tag236.xml"/><Relationship Id="rId310" Type="http://schemas.openxmlformats.org/officeDocument/2006/relationships/tags" Target="../tags/tag422.xml"/><Relationship Id="rId70" Type="http://schemas.openxmlformats.org/officeDocument/2006/relationships/tags" Target="../tags/tag182.xml"/><Relationship Id="rId91" Type="http://schemas.openxmlformats.org/officeDocument/2006/relationships/tags" Target="../tags/tag203.xml"/><Relationship Id="rId145" Type="http://schemas.openxmlformats.org/officeDocument/2006/relationships/tags" Target="../tags/tag257.xml"/><Relationship Id="rId166" Type="http://schemas.openxmlformats.org/officeDocument/2006/relationships/tags" Target="../tags/tag278.xml"/><Relationship Id="rId187" Type="http://schemas.openxmlformats.org/officeDocument/2006/relationships/tags" Target="../tags/tag299.xml"/><Relationship Id="rId331" Type="http://schemas.openxmlformats.org/officeDocument/2006/relationships/tags" Target="../tags/tag443.xml"/><Relationship Id="rId352" Type="http://schemas.openxmlformats.org/officeDocument/2006/relationships/tags" Target="../tags/tag464.xml"/><Relationship Id="rId1" Type="http://schemas.openxmlformats.org/officeDocument/2006/relationships/tags" Target="../tags/tag113.xml"/><Relationship Id="rId212" Type="http://schemas.openxmlformats.org/officeDocument/2006/relationships/tags" Target="../tags/tag324.xml"/><Relationship Id="rId233" Type="http://schemas.openxmlformats.org/officeDocument/2006/relationships/tags" Target="../tags/tag345.xml"/><Relationship Id="rId254" Type="http://schemas.openxmlformats.org/officeDocument/2006/relationships/tags" Target="../tags/tag366.xml"/><Relationship Id="rId28" Type="http://schemas.openxmlformats.org/officeDocument/2006/relationships/tags" Target="../tags/tag140.xml"/><Relationship Id="rId49" Type="http://schemas.openxmlformats.org/officeDocument/2006/relationships/tags" Target="../tags/tag161.xml"/><Relationship Id="rId114" Type="http://schemas.openxmlformats.org/officeDocument/2006/relationships/tags" Target="../tags/tag226.xml"/><Relationship Id="rId275" Type="http://schemas.openxmlformats.org/officeDocument/2006/relationships/tags" Target="../tags/tag387.xml"/><Relationship Id="rId296" Type="http://schemas.openxmlformats.org/officeDocument/2006/relationships/tags" Target="../tags/tag408.xml"/><Relationship Id="rId300" Type="http://schemas.openxmlformats.org/officeDocument/2006/relationships/tags" Target="../tags/tag412.xml"/><Relationship Id="rId60" Type="http://schemas.openxmlformats.org/officeDocument/2006/relationships/tags" Target="../tags/tag172.xml"/><Relationship Id="rId81" Type="http://schemas.openxmlformats.org/officeDocument/2006/relationships/tags" Target="../tags/tag193.xml"/><Relationship Id="rId135" Type="http://schemas.openxmlformats.org/officeDocument/2006/relationships/tags" Target="../tags/tag247.xml"/><Relationship Id="rId156" Type="http://schemas.openxmlformats.org/officeDocument/2006/relationships/tags" Target="../tags/tag268.xml"/><Relationship Id="rId177" Type="http://schemas.openxmlformats.org/officeDocument/2006/relationships/tags" Target="../tags/tag289.xml"/><Relationship Id="rId198" Type="http://schemas.openxmlformats.org/officeDocument/2006/relationships/tags" Target="../tags/tag310.xml"/><Relationship Id="rId321" Type="http://schemas.openxmlformats.org/officeDocument/2006/relationships/tags" Target="../tags/tag433.xml"/><Relationship Id="rId342" Type="http://schemas.openxmlformats.org/officeDocument/2006/relationships/tags" Target="../tags/tag454.xml"/><Relationship Id="rId363" Type="http://schemas.openxmlformats.org/officeDocument/2006/relationships/tags" Target="../tags/tag475.xml"/><Relationship Id="rId202" Type="http://schemas.openxmlformats.org/officeDocument/2006/relationships/tags" Target="../tags/tag314.xml"/><Relationship Id="rId223" Type="http://schemas.openxmlformats.org/officeDocument/2006/relationships/tags" Target="../tags/tag335.xml"/><Relationship Id="rId244" Type="http://schemas.openxmlformats.org/officeDocument/2006/relationships/tags" Target="../tags/tag356.xml"/><Relationship Id="rId18" Type="http://schemas.openxmlformats.org/officeDocument/2006/relationships/tags" Target="../tags/tag130.xml"/><Relationship Id="rId39" Type="http://schemas.openxmlformats.org/officeDocument/2006/relationships/tags" Target="../tags/tag151.xml"/><Relationship Id="rId265" Type="http://schemas.openxmlformats.org/officeDocument/2006/relationships/tags" Target="../tags/tag377.xml"/><Relationship Id="rId286" Type="http://schemas.openxmlformats.org/officeDocument/2006/relationships/tags" Target="../tags/tag398.xml"/><Relationship Id="rId50" Type="http://schemas.openxmlformats.org/officeDocument/2006/relationships/tags" Target="../tags/tag162.xml"/><Relationship Id="rId104" Type="http://schemas.openxmlformats.org/officeDocument/2006/relationships/tags" Target="../tags/tag216.xml"/><Relationship Id="rId125" Type="http://schemas.openxmlformats.org/officeDocument/2006/relationships/tags" Target="../tags/tag237.xml"/><Relationship Id="rId146" Type="http://schemas.openxmlformats.org/officeDocument/2006/relationships/tags" Target="../tags/tag258.xml"/><Relationship Id="rId167" Type="http://schemas.openxmlformats.org/officeDocument/2006/relationships/tags" Target="../tags/tag279.xml"/><Relationship Id="rId188" Type="http://schemas.openxmlformats.org/officeDocument/2006/relationships/tags" Target="../tags/tag300.xml"/><Relationship Id="rId311" Type="http://schemas.openxmlformats.org/officeDocument/2006/relationships/tags" Target="../tags/tag423.xml"/><Relationship Id="rId332" Type="http://schemas.openxmlformats.org/officeDocument/2006/relationships/tags" Target="../tags/tag444.xml"/><Relationship Id="rId353" Type="http://schemas.openxmlformats.org/officeDocument/2006/relationships/tags" Target="../tags/tag465.xml"/><Relationship Id="rId71" Type="http://schemas.openxmlformats.org/officeDocument/2006/relationships/tags" Target="../tags/tag183.xml"/><Relationship Id="rId92" Type="http://schemas.openxmlformats.org/officeDocument/2006/relationships/tags" Target="../tags/tag204.xml"/><Relationship Id="rId213" Type="http://schemas.openxmlformats.org/officeDocument/2006/relationships/tags" Target="../tags/tag325.xml"/><Relationship Id="rId234" Type="http://schemas.openxmlformats.org/officeDocument/2006/relationships/tags" Target="../tags/tag346.xml"/><Relationship Id="rId2" Type="http://schemas.openxmlformats.org/officeDocument/2006/relationships/tags" Target="../tags/tag114.xml"/><Relationship Id="rId29" Type="http://schemas.openxmlformats.org/officeDocument/2006/relationships/tags" Target="../tags/tag141.xml"/><Relationship Id="rId255" Type="http://schemas.openxmlformats.org/officeDocument/2006/relationships/tags" Target="../tags/tag367.xml"/><Relationship Id="rId276" Type="http://schemas.openxmlformats.org/officeDocument/2006/relationships/tags" Target="../tags/tag388.xml"/><Relationship Id="rId297" Type="http://schemas.openxmlformats.org/officeDocument/2006/relationships/tags" Target="../tags/tag409.xml"/><Relationship Id="rId40" Type="http://schemas.openxmlformats.org/officeDocument/2006/relationships/tags" Target="../tags/tag152.xml"/><Relationship Id="rId115" Type="http://schemas.openxmlformats.org/officeDocument/2006/relationships/tags" Target="../tags/tag227.xml"/><Relationship Id="rId136" Type="http://schemas.openxmlformats.org/officeDocument/2006/relationships/tags" Target="../tags/tag248.xml"/><Relationship Id="rId157" Type="http://schemas.openxmlformats.org/officeDocument/2006/relationships/tags" Target="../tags/tag269.xml"/><Relationship Id="rId178" Type="http://schemas.openxmlformats.org/officeDocument/2006/relationships/tags" Target="../tags/tag290.xml"/><Relationship Id="rId301" Type="http://schemas.openxmlformats.org/officeDocument/2006/relationships/tags" Target="../tags/tag413.xml"/><Relationship Id="rId322" Type="http://schemas.openxmlformats.org/officeDocument/2006/relationships/tags" Target="../tags/tag434.xml"/><Relationship Id="rId343" Type="http://schemas.openxmlformats.org/officeDocument/2006/relationships/tags" Target="../tags/tag455.xml"/><Relationship Id="rId364" Type="http://schemas.openxmlformats.org/officeDocument/2006/relationships/tags" Target="../tags/tag476.xml"/><Relationship Id="rId61" Type="http://schemas.openxmlformats.org/officeDocument/2006/relationships/tags" Target="../tags/tag173.xml"/><Relationship Id="rId82" Type="http://schemas.openxmlformats.org/officeDocument/2006/relationships/tags" Target="../tags/tag194.xml"/><Relationship Id="rId199" Type="http://schemas.openxmlformats.org/officeDocument/2006/relationships/tags" Target="../tags/tag311.xml"/><Relationship Id="rId203" Type="http://schemas.openxmlformats.org/officeDocument/2006/relationships/tags" Target="../tags/tag315.xml"/><Relationship Id="rId19" Type="http://schemas.openxmlformats.org/officeDocument/2006/relationships/tags" Target="../tags/tag131.xml"/><Relationship Id="rId224" Type="http://schemas.openxmlformats.org/officeDocument/2006/relationships/tags" Target="../tags/tag336.xml"/><Relationship Id="rId245" Type="http://schemas.openxmlformats.org/officeDocument/2006/relationships/tags" Target="../tags/tag357.xml"/><Relationship Id="rId266" Type="http://schemas.openxmlformats.org/officeDocument/2006/relationships/tags" Target="../tags/tag378.xml"/><Relationship Id="rId287" Type="http://schemas.openxmlformats.org/officeDocument/2006/relationships/tags" Target="../tags/tag399.xml"/><Relationship Id="rId30" Type="http://schemas.openxmlformats.org/officeDocument/2006/relationships/tags" Target="../tags/tag142.xml"/><Relationship Id="rId105" Type="http://schemas.openxmlformats.org/officeDocument/2006/relationships/tags" Target="../tags/tag217.xml"/><Relationship Id="rId126" Type="http://schemas.openxmlformats.org/officeDocument/2006/relationships/tags" Target="../tags/tag238.xml"/><Relationship Id="rId147" Type="http://schemas.openxmlformats.org/officeDocument/2006/relationships/tags" Target="../tags/tag259.xml"/><Relationship Id="rId168" Type="http://schemas.openxmlformats.org/officeDocument/2006/relationships/tags" Target="../tags/tag280.xml"/><Relationship Id="rId312" Type="http://schemas.openxmlformats.org/officeDocument/2006/relationships/tags" Target="../tags/tag424.xml"/><Relationship Id="rId333" Type="http://schemas.openxmlformats.org/officeDocument/2006/relationships/tags" Target="../tags/tag445.xml"/><Relationship Id="rId354" Type="http://schemas.openxmlformats.org/officeDocument/2006/relationships/tags" Target="../tags/tag466.xml"/><Relationship Id="rId51" Type="http://schemas.openxmlformats.org/officeDocument/2006/relationships/tags" Target="../tags/tag163.xml"/><Relationship Id="rId72" Type="http://schemas.openxmlformats.org/officeDocument/2006/relationships/tags" Target="../tags/tag184.xml"/><Relationship Id="rId93" Type="http://schemas.openxmlformats.org/officeDocument/2006/relationships/tags" Target="../tags/tag205.xml"/><Relationship Id="rId189" Type="http://schemas.openxmlformats.org/officeDocument/2006/relationships/tags" Target="../tags/tag301.xml"/><Relationship Id="rId3" Type="http://schemas.openxmlformats.org/officeDocument/2006/relationships/tags" Target="../tags/tag115.xml"/><Relationship Id="rId214" Type="http://schemas.openxmlformats.org/officeDocument/2006/relationships/tags" Target="../tags/tag326.xml"/><Relationship Id="rId235" Type="http://schemas.openxmlformats.org/officeDocument/2006/relationships/tags" Target="../tags/tag347.xml"/><Relationship Id="rId256" Type="http://schemas.openxmlformats.org/officeDocument/2006/relationships/tags" Target="../tags/tag368.xml"/><Relationship Id="rId277" Type="http://schemas.openxmlformats.org/officeDocument/2006/relationships/tags" Target="../tags/tag389.xml"/><Relationship Id="rId298" Type="http://schemas.openxmlformats.org/officeDocument/2006/relationships/tags" Target="../tags/tag410.xml"/><Relationship Id="rId116" Type="http://schemas.openxmlformats.org/officeDocument/2006/relationships/tags" Target="../tags/tag228.xml"/><Relationship Id="rId137" Type="http://schemas.openxmlformats.org/officeDocument/2006/relationships/tags" Target="../tags/tag249.xml"/><Relationship Id="rId158" Type="http://schemas.openxmlformats.org/officeDocument/2006/relationships/tags" Target="../tags/tag270.xml"/><Relationship Id="rId302" Type="http://schemas.openxmlformats.org/officeDocument/2006/relationships/tags" Target="../tags/tag414.xml"/><Relationship Id="rId323" Type="http://schemas.openxmlformats.org/officeDocument/2006/relationships/tags" Target="../tags/tag435.xml"/><Relationship Id="rId344" Type="http://schemas.openxmlformats.org/officeDocument/2006/relationships/tags" Target="../tags/tag456.xml"/><Relationship Id="rId20" Type="http://schemas.openxmlformats.org/officeDocument/2006/relationships/tags" Target="../tags/tag132.xml"/><Relationship Id="rId41" Type="http://schemas.openxmlformats.org/officeDocument/2006/relationships/tags" Target="../tags/tag153.xml"/><Relationship Id="rId62" Type="http://schemas.openxmlformats.org/officeDocument/2006/relationships/tags" Target="../tags/tag174.xml"/><Relationship Id="rId83" Type="http://schemas.openxmlformats.org/officeDocument/2006/relationships/tags" Target="../tags/tag195.xml"/><Relationship Id="rId179" Type="http://schemas.openxmlformats.org/officeDocument/2006/relationships/tags" Target="../tags/tag291.xml"/><Relationship Id="rId365" Type="http://schemas.openxmlformats.org/officeDocument/2006/relationships/tags" Target="../tags/tag477.xml"/><Relationship Id="rId190" Type="http://schemas.openxmlformats.org/officeDocument/2006/relationships/tags" Target="../tags/tag302.xml"/><Relationship Id="rId204" Type="http://schemas.openxmlformats.org/officeDocument/2006/relationships/tags" Target="../tags/tag316.xml"/><Relationship Id="rId225" Type="http://schemas.openxmlformats.org/officeDocument/2006/relationships/tags" Target="../tags/tag337.xml"/><Relationship Id="rId246" Type="http://schemas.openxmlformats.org/officeDocument/2006/relationships/tags" Target="../tags/tag358.xml"/><Relationship Id="rId267" Type="http://schemas.openxmlformats.org/officeDocument/2006/relationships/tags" Target="../tags/tag379.xml"/><Relationship Id="rId288" Type="http://schemas.openxmlformats.org/officeDocument/2006/relationships/tags" Target="../tags/tag400.xml"/><Relationship Id="rId106" Type="http://schemas.openxmlformats.org/officeDocument/2006/relationships/tags" Target="../tags/tag218.xml"/><Relationship Id="rId127" Type="http://schemas.openxmlformats.org/officeDocument/2006/relationships/tags" Target="../tags/tag239.xml"/><Relationship Id="rId313" Type="http://schemas.openxmlformats.org/officeDocument/2006/relationships/tags" Target="../tags/tag425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tags" Target="../tags/tag597.xml"/><Relationship Id="rId299" Type="http://schemas.openxmlformats.org/officeDocument/2006/relationships/tags" Target="../tags/tag779.xml"/><Relationship Id="rId303" Type="http://schemas.openxmlformats.org/officeDocument/2006/relationships/tags" Target="../tags/tag783.xml"/><Relationship Id="rId21" Type="http://schemas.openxmlformats.org/officeDocument/2006/relationships/tags" Target="../tags/tag501.xml"/><Relationship Id="rId42" Type="http://schemas.openxmlformats.org/officeDocument/2006/relationships/tags" Target="../tags/tag522.xml"/><Relationship Id="rId63" Type="http://schemas.openxmlformats.org/officeDocument/2006/relationships/tags" Target="../tags/tag543.xml"/><Relationship Id="rId84" Type="http://schemas.openxmlformats.org/officeDocument/2006/relationships/tags" Target="../tags/tag564.xml"/><Relationship Id="rId138" Type="http://schemas.openxmlformats.org/officeDocument/2006/relationships/tags" Target="../tags/tag618.xml"/><Relationship Id="rId159" Type="http://schemas.openxmlformats.org/officeDocument/2006/relationships/tags" Target="../tags/tag639.xml"/><Relationship Id="rId170" Type="http://schemas.openxmlformats.org/officeDocument/2006/relationships/tags" Target="../tags/tag650.xml"/><Relationship Id="rId191" Type="http://schemas.openxmlformats.org/officeDocument/2006/relationships/tags" Target="../tags/tag671.xml"/><Relationship Id="rId205" Type="http://schemas.openxmlformats.org/officeDocument/2006/relationships/tags" Target="../tags/tag685.xml"/><Relationship Id="rId226" Type="http://schemas.openxmlformats.org/officeDocument/2006/relationships/tags" Target="../tags/tag706.xml"/><Relationship Id="rId247" Type="http://schemas.openxmlformats.org/officeDocument/2006/relationships/tags" Target="../tags/tag727.xml"/><Relationship Id="rId107" Type="http://schemas.openxmlformats.org/officeDocument/2006/relationships/tags" Target="../tags/tag587.xml"/><Relationship Id="rId268" Type="http://schemas.openxmlformats.org/officeDocument/2006/relationships/tags" Target="../tags/tag748.xml"/><Relationship Id="rId289" Type="http://schemas.openxmlformats.org/officeDocument/2006/relationships/tags" Target="../tags/tag769.xml"/><Relationship Id="rId11" Type="http://schemas.openxmlformats.org/officeDocument/2006/relationships/tags" Target="../tags/tag491.xml"/><Relationship Id="rId32" Type="http://schemas.openxmlformats.org/officeDocument/2006/relationships/tags" Target="../tags/tag512.xml"/><Relationship Id="rId53" Type="http://schemas.openxmlformats.org/officeDocument/2006/relationships/tags" Target="../tags/tag533.xml"/><Relationship Id="rId74" Type="http://schemas.openxmlformats.org/officeDocument/2006/relationships/tags" Target="../tags/tag554.xml"/><Relationship Id="rId128" Type="http://schemas.openxmlformats.org/officeDocument/2006/relationships/tags" Target="../tags/tag608.xml"/><Relationship Id="rId149" Type="http://schemas.openxmlformats.org/officeDocument/2006/relationships/tags" Target="../tags/tag629.xml"/><Relationship Id="rId5" Type="http://schemas.openxmlformats.org/officeDocument/2006/relationships/tags" Target="../tags/tag485.xml"/><Relationship Id="rId95" Type="http://schemas.openxmlformats.org/officeDocument/2006/relationships/tags" Target="../tags/tag575.xml"/><Relationship Id="rId160" Type="http://schemas.openxmlformats.org/officeDocument/2006/relationships/tags" Target="../tags/tag640.xml"/><Relationship Id="rId181" Type="http://schemas.openxmlformats.org/officeDocument/2006/relationships/tags" Target="../tags/tag661.xml"/><Relationship Id="rId216" Type="http://schemas.openxmlformats.org/officeDocument/2006/relationships/tags" Target="../tags/tag696.xml"/><Relationship Id="rId237" Type="http://schemas.openxmlformats.org/officeDocument/2006/relationships/tags" Target="../tags/tag717.xml"/><Relationship Id="rId258" Type="http://schemas.openxmlformats.org/officeDocument/2006/relationships/tags" Target="../tags/tag738.xml"/><Relationship Id="rId279" Type="http://schemas.openxmlformats.org/officeDocument/2006/relationships/tags" Target="../tags/tag759.xml"/><Relationship Id="rId22" Type="http://schemas.openxmlformats.org/officeDocument/2006/relationships/tags" Target="../tags/tag502.xml"/><Relationship Id="rId43" Type="http://schemas.openxmlformats.org/officeDocument/2006/relationships/tags" Target="../tags/tag523.xml"/><Relationship Id="rId64" Type="http://schemas.openxmlformats.org/officeDocument/2006/relationships/tags" Target="../tags/tag544.xml"/><Relationship Id="rId118" Type="http://schemas.openxmlformats.org/officeDocument/2006/relationships/tags" Target="../tags/tag598.xml"/><Relationship Id="rId139" Type="http://schemas.openxmlformats.org/officeDocument/2006/relationships/tags" Target="../tags/tag619.xml"/><Relationship Id="rId290" Type="http://schemas.openxmlformats.org/officeDocument/2006/relationships/tags" Target="../tags/tag770.xml"/><Relationship Id="rId304" Type="http://schemas.openxmlformats.org/officeDocument/2006/relationships/tags" Target="../tags/tag784.xml"/><Relationship Id="rId85" Type="http://schemas.openxmlformats.org/officeDocument/2006/relationships/tags" Target="../tags/tag565.xml"/><Relationship Id="rId150" Type="http://schemas.openxmlformats.org/officeDocument/2006/relationships/tags" Target="../tags/tag630.xml"/><Relationship Id="rId171" Type="http://schemas.openxmlformats.org/officeDocument/2006/relationships/tags" Target="../tags/tag651.xml"/><Relationship Id="rId192" Type="http://schemas.openxmlformats.org/officeDocument/2006/relationships/tags" Target="../tags/tag672.xml"/><Relationship Id="rId206" Type="http://schemas.openxmlformats.org/officeDocument/2006/relationships/tags" Target="../tags/tag686.xml"/><Relationship Id="rId227" Type="http://schemas.openxmlformats.org/officeDocument/2006/relationships/tags" Target="../tags/tag707.xml"/><Relationship Id="rId248" Type="http://schemas.openxmlformats.org/officeDocument/2006/relationships/tags" Target="../tags/tag728.xml"/><Relationship Id="rId269" Type="http://schemas.openxmlformats.org/officeDocument/2006/relationships/tags" Target="../tags/tag749.xml"/><Relationship Id="rId12" Type="http://schemas.openxmlformats.org/officeDocument/2006/relationships/tags" Target="../tags/tag492.xml"/><Relationship Id="rId33" Type="http://schemas.openxmlformats.org/officeDocument/2006/relationships/tags" Target="../tags/tag513.xml"/><Relationship Id="rId108" Type="http://schemas.openxmlformats.org/officeDocument/2006/relationships/tags" Target="../tags/tag588.xml"/><Relationship Id="rId129" Type="http://schemas.openxmlformats.org/officeDocument/2006/relationships/tags" Target="../tags/tag609.xml"/><Relationship Id="rId280" Type="http://schemas.openxmlformats.org/officeDocument/2006/relationships/tags" Target="../tags/tag760.xml"/><Relationship Id="rId54" Type="http://schemas.openxmlformats.org/officeDocument/2006/relationships/tags" Target="../tags/tag534.xml"/><Relationship Id="rId75" Type="http://schemas.openxmlformats.org/officeDocument/2006/relationships/tags" Target="../tags/tag555.xml"/><Relationship Id="rId96" Type="http://schemas.openxmlformats.org/officeDocument/2006/relationships/tags" Target="../tags/tag576.xml"/><Relationship Id="rId140" Type="http://schemas.openxmlformats.org/officeDocument/2006/relationships/tags" Target="../tags/tag620.xml"/><Relationship Id="rId161" Type="http://schemas.openxmlformats.org/officeDocument/2006/relationships/tags" Target="../tags/tag641.xml"/><Relationship Id="rId182" Type="http://schemas.openxmlformats.org/officeDocument/2006/relationships/tags" Target="../tags/tag662.xml"/><Relationship Id="rId217" Type="http://schemas.openxmlformats.org/officeDocument/2006/relationships/tags" Target="../tags/tag697.xml"/><Relationship Id="rId6" Type="http://schemas.openxmlformats.org/officeDocument/2006/relationships/tags" Target="../tags/tag486.xml"/><Relationship Id="rId238" Type="http://schemas.openxmlformats.org/officeDocument/2006/relationships/tags" Target="../tags/tag718.xml"/><Relationship Id="rId259" Type="http://schemas.openxmlformats.org/officeDocument/2006/relationships/tags" Target="../tags/tag739.xml"/><Relationship Id="rId23" Type="http://schemas.openxmlformats.org/officeDocument/2006/relationships/tags" Target="../tags/tag503.xml"/><Relationship Id="rId119" Type="http://schemas.openxmlformats.org/officeDocument/2006/relationships/tags" Target="../tags/tag599.xml"/><Relationship Id="rId270" Type="http://schemas.openxmlformats.org/officeDocument/2006/relationships/tags" Target="../tags/tag750.xml"/><Relationship Id="rId291" Type="http://schemas.openxmlformats.org/officeDocument/2006/relationships/tags" Target="../tags/tag771.xml"/><Relationship Id="rId305" Type="http://schemas.openxmlformats.org/officeDocument/2006/relationships/tags" Target="../tags/tag785.xml"/><Relationship Id="rId44" Type="http://schemas.openxmlformats.org/officeDocument/2006/relationships/tags" Target="../tags/tag524.xml"/><Relationship Id="rId65" Type="http://schemas.openxmlformats.org/officeDocument/2006/relationships/tags" Target="../tags/tag545.xml"/><Relationship Id="rId86" Type="http://schemas.openxmlformats.org/officeDocument/2006/relationships/tags" Target="../tags/tag566.xml"/><Relationship Id="rId130" Type="http://schemas.openxmlformats.org/officeDocument/2006/relationships/tags" Target="../tags/tag610.xml"/><Relationship Id="rId151" Type="http://schemas.openxmlformats.org/officeDocument/2006/relationships/tags" Target="../tags/tag631.xml"/><Relationship Id="rId172" Type="http://schemas.openxmlformats.org/officeDocument/2006/relationships/tags" Target="../tags/tag652.xml"/><Relationship Id="rId193" Type="http://schemas.openxmlformats.org/officeDocument/2006/relationships/tags" Target="../tags/tag673.xml"/><Relationship Id="rId207" Type="http://schemas.openxmlformats.org/officeDocument/2006/relationships/tags" Target="../tags/tag687.xml"/><Relationship Id="rId228" Type="http://schemas.openxmlformats.org/officeDocument/2006/relationships/tags" Target="../tags/tag708.xml"/><Relationship Id="rId249" Type="http://schemas.openxmlformats.org/officeDocument/2006/relationships/tags" Target="../tags/tag729.xml"/><Relationship Id="rId13" Type="http://schemas.openxmlformats.org/officeDocument/2006/relationships/tags" Target="../tags/tag493.xml"/><Relationship Id="rId109" Type="http://schemas.openxmlformats.org/officeDocument/2006/relationships/tags" Target="../tags/tag589.xml"/><Relationship Id="rId260" Type="http://schemas.openxmlformats.org/officeDocument/2006/relationships/tags" Target="../tags/tag740.xml"/><Relationship Id="rId281" Type="http://schemas.openxmlformats.org/officeDocument/2006/relationships/tags" Target="../tags/tag761.xml"/><Relationship Id="rId34" Type="http://schemas.openxmlformats.org/officeDocument/2006/relationships/tags" Target="../tags/tag514.xml"/><Relationship Id="rId55" Type="http://schemas.openxmlformats.org/officeDocument/2006/relationships/tags" Target="../tags/tag535.xml"/><Relationship Id="rId76" Type="http://schemas.openxmlformats.org/officeDocument/2006/relationships/tags" Target="../tags/tag556.xml"/><Relationship Id="rId97" Type="http://schemas.openxmlformats.org/officeDocument/2006/relationships/tags" Target="../tags/tag577.xml"/><Relationship Id="rId120" Type="http://schemas.openxmlformats.org/officeDocument/2006/relationships/tags" Target="../tags/tag600.xml"/><Relationship Id="rId141" Type="http://schemas.openxmlformats.org/officeDocument/2006/relationships/tags" Target="../tags/tag621.xml"/><Relationship Id="rId7" Type="http://schemas.openxmlformats.org/officeDocument/2006/relationships/tags" Target="../tags/tag487.xml"/><Relationship Id="rId162" Type="http://schemas.openxmlformats.org/officeDocument/2006/relationships/tags" Target="../tags/tag642.xml"/><Relationship Id="rId183" Type="http://schemas.openxmlformats.org/officeDocument/2006/relationships/tags" Target="../tags/tag663.xml"/><Relationship Id="rId218" Type="http://schemas.openxmlformats.org/officeDocument/2006/relationships/tags" Target="../tags/tag698.xml"/><Relationship Id="rId239" Type="http://schemas.openxmlformats.org/officeDocument/2006/relationships/tags" Target="../tags/tag719.xml"/><Relationship Id="rId250" Type="http://schemas.openxmlformats.org/officeDocument/2006/relationships/tags" Target="../tags/tag730.xml"/><Relationship Id="rId271" Type="http://schemas.openxmlformats.org/officeDocument/2006/relationships/tags" Target="../tags/tag751.xml"/><Relationship Id="rId292" Type="http://schemas.openxmlformats.org/officeDocument/2006/relationships/tags" Target="../tags/tag772.xml"/><Relationship Id="rId306" Type="http://schemas.openxmlformats.org/officeDocument/2006/relationships/tags" Target="../tags/tag786.xml"/><Relationship Id="rId24" Type="http://schemas.openxmlformats.org/officeDocument/2006/relationships/tags" Target="../tags/tag504.xml"/><Relationship Id="rId40" Type="http://schemas.openxmlformats.org/officeDocument/2006/relationships/tags" Target="../tags/tag520.xml"/><Relationship Id="rId45" Type="http://schemas.openxmlformats.org/officeDocument/2006/relationships/tags" Target="../tags/tag525.xml"/><Relationship Id="rId66" Type="http://schemas.openxmlformats.org/officeDocument/2006/relationships/tags" Target="../tags/tag546.xml"/><Relationship Id="rId87" Type="http://schemas.openxmlformats.org/officeDocument/2006/relationships/tags" Target="../tags/tag567.xml"/><Relationship Id="rId110" Type="http://schemas.openxmlformats.org/officeDocument/2006/relationships/tags" Target="../tags/tag590.xml"/><Relationship Id="rId115" Type="http://schemas.openxmlformats.org/officeDocument/2006/relationships/tags" Target="../tags/tag595.xml"/><Relationship Id="rId131" Type="http://schemas.openxmlformats.org/officeDocument/2006/relationships/tags" Target="../tags/tag611.xml"/><Relationship Id="rId136" Type="http://schemas.openxmlformats.org/officeDocument/2006/relationships/tags" Target="../tags/tag616.xml"/><Relationship Id="rId157" Type="http://schemas.openxmlformats.org/officeDocument/2006/relationships/tags" Target="../tags/tag637.xml"/><Relationship Id="rId178" Type="http://schemas.openxmlformats.org/officeDocument/2006/relationships/tags" Target="../tags/tag658.xml"/><Relationship Id="rId301" Type="http://schemas.openxmlformats.org/officeDocument/2006/relationships/tags" Target="../tags/tag781.xml"/><Relationship Id="rId61" Type="http://schemas.openxmlformats.org/officeDocument/2006/relationships/tags" Target="../tags/tag541.xml"/><Relationship Id="rId82" Type="http://schemas.openxmlformats.org/officeDocument/2006/relationships/tags" Target="../tags/tag562.xml"/><Relationship Id="rId152" Type="http://schemas.openxmlformats.org/officeDocument/2006/relationships/tags" Target="../tags/tag632.xml"/><Relationship Id="rId173" Type="http://schemas.openxmlformats.org/officeDocument/2006/relationships/tags" Target="../tags/tag653.xml"/><Relationship Id="rId194" Type="http://schemas.openxmlformats.org/officeDocument/2006/relationships/tags" Target="../tags/tag674.xml"/><Relationship Id="rId199" Type="http://schemas.openxmlformats.org/officeDocument/2006/relationships/tags" Target="../tags/tag679.xml"/><Relationship Id="rId203" Type="http://schemas.openxmlformats.org/officeDocument/2006/relationships/tags" Target="../tags/tag683.xml"/><Relationship Id="rId208" Type="http://schemas.openxmlformats.org/officeDocument/2006/relationships/tags" Target="../tags/tag688.xml"/><Relationship Id="rId229" Type="http://schemas.openxmlformats.org/officeDocument/2006/relationships/tags" Target="../tags/tag709.xml"/><Relationship Id="rId19" Type="http://schemas.openxmlformats.org/officeDocument/2006/relationships/tags" Target="../tags/tag499.xml"/><Relationship Id="rId224" Type="http://schemas.openxmlformats.org/officeDocument/2006/relationships/tags" Target="../tags/tag704.xml"/><Relationship Id="rId240" Type="http://schemas.openxmlformats.org/officeDocument/2006/relationships/tags" Target="../tags/tag720.xml"/><Relationship Id="rId245" Type="http://schemas.openxmlformats.org/officeDocument/2006/relationships/tags" Target="../tags/tag725.xml"/><Relationship Id="rId261" Type="http://schemas.openxmlformats.org/officeDocument/2006/relationships/tags" Target="../tags/tag741.xml"/><Relationship Id="rId266" Type="http://schemas.openxmlformats.org/officeDocument/2006/relationships/tags" Target="../tags/tag746.xml"/><Relationship Id="rId287" Type="http://schemas.openxmlformats.org/officeDocument/2006/relationships/tags" Target="../tags/tag767.xml"/><Relationship Id="rId14" Type="http://schemas.openxmlformats.org/officeDocument/2006/relationships/tags" Target="../tags/tag494.xml"/><Relationship Id="rId30" Type="http://schemas.openxmlformats.org/officeDocument/2006/relationships/tags" Target="../tags/tag510.xml"/><Relationship Id="rId35" Type="http://schemas.openxmlformats.org/officeDocument/2006/relationships/tags" Target="../tags/tag515.xml"/><Relationship Id="rId56" Type="http://schemas.openxmlformats.org/officeDocument/2006/relationships/tags" Target="../tags/tag536.xml"/><Relationship Id="rId77" Type="http://schemas.openxmlformats.org/officeDocument/2006/relationships/tags" Target="../tags/tag557.xml"/><Relationship Id="rId100" Type="http://schemas.openxmlformats.org/officeDocument/2006/relationships/tags" Target="../tags/tag580.xml"/><Relationship Id="rId105" Type="http://schemas.openxmlformats.org/officeDocument/2006/relationships/tags" Target="../tags/tag585.xml"/><Relationship Id="rId126" Type="http://schemas.openxmlformats.org/officeDocument/2006/relationships/tags" Target="../tags/tag606.xml"/><Relationship Id="rId147" Type="http://schemas.openxmlformats.org/officeDocument/2006/relationships/tags" Target="../tags/tag627.xml"/><Relationship Id="rId168" Type="http://schemas.openxmlformats.org/officeDocument/2006/relationships/tags" Target="../tags/tag648.xml"/><Relationship Id="rId282" Type="http://schemas.openxmlformats.org/officeDocument/2006/relationships/tags" Target="../tags/tag762.xml"/><Relationship Id="rId8" Type="http://schemas.openxmlformats.org/officeDocument/2006/relationships/tags" Target="../tags/tag488.xml"/><Relationship Id="rId51" Type="http://schemas.openxmlformats.org/officeDocument/2006/relationships/tags" Target="../tags/tag531.xml"/><Relationship Id="rId72" Type="http://schemas.openxmlformats.org/officeDocument/2006/relationships/tags" Target="../tags/tag552.xml"/><Relationship Id="rId93" Type="http://schemas.openxmlformats.org/officeDocument/2006/relationships/tags" Target="../tags/tag573.xml"/><Relationship Id="rId98" Type="http://schemas.openxmlformats.org/officeDocument/2006/relationships/tags" Target="../tags/tag578.xml"/><Relationship Id="rId121" Type="http://schemas.openxmlformats.org/officeDocument/2006/relationships/tags" Target="../tags/tag601.xml"/><Relationship Id="rId142" Type="http://schemas.openxmlformats.org/officeDocument/2006/relationships/tags" Target="../tags/tag622.xml"/><Relationship Id="rId163" Type="http://schemas.openxmlformats.org/officeDocument/2006/relationships/tags" Target="../tags/tag643.xml"/><Relationship Id="rId184" Type="http://schemas.openxmlformats.org/officeDocument/2006/relationships/tags" Target="../tags/tag664.xml"/><Relationship Id="rId189" Type="http://schemas.openxmlformats.org/officeDocument/2006/relationships/tags" Target="../tags/tag669.xml"/><Relationship Id="rId219" Type="http://schemas.openxmlformats.org/officeDocument/2006/relationships/tags" Target="../tags/tag699.xml"/><Relationship Id="rId3" Type="http://schemas.openxmlformats.org/officeDocument/2006/relationships/tags" Target="../tags/tag483.xml"/><Relationship Id="rId214" Type="http://schemas.openxmlformats.org/officeDocument/2006/relationships/tags" Target="../tags/tag694.xml"/><Relationship Id="rId230" Type="http://schemas.openxmlformats.org/officeDocument/2006/relationships/tags" Target="../tags/tag710.xml"/><Relationship Id="rId235" Type="http://schemas.openxmlformats.org/officeDocument/2006/relationships/tags" Target="../tags/tag715.xml"/><Relationship Id="rId251" Type="http://schemas.openxmlformats.org/officeDocument/2006/relationships/tags" Target="../tags/tag731.xml"/><Relationship Id="rId256" Type="http://schemas.openxmlformats.org/officeDocument/2006/relationships/tags" Target="../tags/tag736.xml"/><Relationship Id="rId277" Type="http://schemas.openxmlformats.org/officeDocument/2006/relationships/tags" Target="../tags/tag757.xml"/><Relationship Id="rId298" Type="http://schemas.openxmlformats.org/officeDocument/2006/relationships/tags" Target="../tags/tag778.xml"/><Relationship Id="rId25" Type="http://schemas.openxmlformats.org/officeDocument/2006/relationships/tags" Target="../tags/tag505.xml"/><Relationship Id="rId46" Type="http://schemas.openxmlformats.org/officeDocument/2006/relationships/tags" Target="../tags/tag526.xml"/><Relationship Id="rId67" Type="http://schemas.openxmlformats.org/officeDocument/2006/relationships/tags" Target="../tags/tag547.xml"/><Relationship Id="rId116" Type="http://schemas.openxmlformats.org/officeDocument/2006/relationships/tags" Target="../tags/tag596.xml"/><Relationship Id="rId137" Type="http://schemas.openxmlformats.org/officeDocument/2006/relationships/tags" Target="../tags/tag617.xml"/><Relationship Id="rId158" Type="http://schemas.openxmlformats.org/officeDocument/2006/relationships/tags" Target="../tags/tag638.xml"/><Relationship Id="rId272" Type="http://schemas.openxmlformats.org/officeDocument/2006/relationships/tags" Target="../tags/tag752.xml"/><Relationship Id="rId293" Type="http://schemas.openxmlformats.org/officeDocument/2006/relationships/tags" Target="../tags/tag773.xml"/><Relationship Id="rId302" Type="http://schemas.openxmlformats.org/officeDocument/2006/relationships/tags" Target="../tags/tag782.xml"/><Relationship Id="rId307" Type="http://schemas.openxmlformats.org/officeDocument/2006/relationships/tags" Target="../tags/tag787.xml"/><Relationship Id="rId20" Type="http://schemas.openxmlformats.org/officeDocument/2006/relationships/tags" Target="../tags/tag500.xml"/><Relationship Id="rId41" Type="http://schemas.openxmlformats.org/officeDocument/2006/relationships/tags" Target="../tags/tag521.xml"/><Relationship Id="rId62" Type="http://schemas.openxmlformats.org/officeDocument/2006/relationships/tags" Target="../tags/tag542.xml"/><Relationship Id="rId83" Type="http://schemas.openxmlformats.org/officeDocument/2006/relationships/tags" Target="../tags/tag563.xml"/><Relationship Id="rId88" Type="http://schemas.openxmlformats.org/officeDocument/2006/relationships/tags" Target="../tags/tag568.xml"/><Relationship Id="rId111" Type="http://schemas.openxmlformats.org/officeDocument/2006/relationships/tags" Target="../tags/tag591.xml"/><Relationship Id="rId132" Type="http://schemas.openxmlformats.org/officeDocument/2006/relationships/tags" Target="../tags/tag612.xml"/><Relationship Id="rId153" Type="http://schemas.openxmlformats.org/officeDocument/2006/relationships/tags" Target="../tags/tag633.xml"/><Relationship Id="rId174" Type="http://schemas.openxmlformats.org/officeDocument/2006/relationships/tags" Target="../tags/tag654.xml"/><Relationship Id="rId179" Type="http://schemas.openxmlformats.org/officeDocument/2006/relationships/tags" Target="../tags/tag659.xml"/><Relationship Id="rId195" Type="http://schemas.openxmlformats.org/officeDocument/2006/relationships/tags" Target="../tags/tag675.xml"/><Relationship Id="rId209" Type="http://schemas.openxmlformats.org/officeDocument/2006/relationships/tags" Target="../tags/tag689.xml"/><Relationship Id="rId190" Type="http://schemas.openxmlformats.org/officeDocument/2006/relationships/tags" Target="../tags/tag670.xml"/><Relationship Id="rId204" Type="http://schemas.openxmlformats.org/officeDocument/2006/relationships/tags" Target="../tags/tag684.xml"/><Relationship Id="rId220" Type="http://schemas.openxmlformats.org/officeDocument/2006/relationships/tags" Target="../tags/tag700.xml"/><Relationship Id="rId225" Type="http://schemas.openxmlformats.org/officeDocument/2006/relationships/tags" Target="../tags/tag705.xml"/><Relationship Id="rId241" Type="http://schemas.openxmlformats.org/officeDocument/2006/relationships/tags" Target="../tags/tag721.xml"/><Relationship Id="rId246" Type="http://schemas.openxmlformats.org/officeDocument/2006/relationships/tags" Target="../tags/tag726.xml"/><Relationship Id="rId267" Type="http://schemas.openxmlformats.org/officeDocument/2006/relationships/tags" Target="../tags/tag747.xml"/><Relationship Id="rId288" Type="http://schemas.openxmlformats.org/officeDocument/2006/relationships/tags" Target="../tags/tag768.xml"/><Relationship Id="rId15" Type="http://schemas.openxmlformats.org/officeDocument/2006/relationships/tags" Target="../tags/tag495.xml"/><Relationship Id="rId36" Type="http://schemas.openxmlformats.org/officeDocument/2006/relationships/tags" Target="../tags/tag516.xml"/><Relationship Id="rId57" Type="http://schemas.openxmlformats.org/officeDocument/2006/relationships/tags" Target="../tags/tag537.xml"/><Relationship Id="rId106" Type="http://schemas.openxmlformats.org/officeDocument/2006/relationships/tags" Target="../tags/tag586.xml"/><Relationship Id="rId127" Type="http://schemas.openxmlformats.org/officeDocument/2006/relationships/tags" Target="../tags/tag607.xml"/><Relationship Id="rId262" Type="http://schemas.openxmlformats.org/officeDocument/2006/relationships/tags" Target="../tags/tag742.xml"/><Relationship Id="rId283" Type="http://schemas.openxmlformats.org/officeDocument/2006/relationships/tags" Target="../tags/tag763.xml"/><Relationship Id="rId10" Type="http://schemas.openxmlformats.org/officeDocument/2006/relationships/tags" Target="../tags/tag490.xml"/><Relationship Id="rId31" Type="http://schemas.openxmlformats.org/officeDocument/2006/relationships/tags" Target="../tags/tag511.xml"/><Relationship Id="rId52" Type="http://schemas.openxmlformats.org/officeDocument/2006/relationships/tags" Target="../tags/tag532.xml"/><Relationship Id="rId73" Type="http://schemas.openxmlformats.org/officeDocument/2006/relationships/tags" Target="../tags/tag553.xml"/><Relationship Id="rId78" Type="http://schemas.openxmlformats.org/officeDocument/2006/relationships/tags" Target="../tags/tag558.xml"/><Relationship Id="rId94" Type="http://schemas.openxmlformats.org/officeDocument/2006/relationships/tags" Target="../tags/tag574.xml"/><Relationship Id="rId99" Type="http://schemas.openxmlformats.org/officeDocument/2006/relationships/tags" Target="../tags/tag579.xml"/><Relationship Id="rId101" Type="http://schemas.openxmlformats.org/officeDocument/2006/relationships/tags" Target="../tags/tag581.xml"/><Relationship Id="rId122" Type="http://schemas.openxmlformats.org/officeDocument/2006/relationships/tags" Target="../tags/tag602.xml"/><Relationship Id="rId143" Type="http://schemas.openxmlformats.org/officeDocument/2006/relationships/tags" Target="../tags/tag623.xml"/><Relationship Id="rId148" Type="http://schemas.openxmlformats.org/officeDocument/2006/relationships/tags" Target="../tags/tag628.xml"/><Relationship Id="rId164" Type="http://schemas.openxmlformats.org/officeDocument/2006/relationships/tags" Target="../tags/tag644.xml"/><Relationship Id="rId169" Type="http://schemas.openxmlformats.org/officeDocument/2006/relationships/tags" Target="../tags/tag649.xml"/><Relationship Id="rId185" Type="http://schemas.openxmlformats.org/officeDocument/2006/relationships/tags" Target="../tags/tag665.xml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80" Type="http://schemas.openxmlformats.org/officeDocument/2006/relationships/tags" Target="../tags/tag660.xml"/><Relationship Id="rId210" Type="http://schemas.openxmlformats.org/officeDocument/2006/relationships/tags" Target="../tags/tag690.xml"/><Relationship Id="rId215" Type="http://schemas.openxmlformats.org/officeDocument/2006/relationships/tags" Target="../tags/tag695.xml"/><Relationship Id="rId236" Type="http://schemas.openxmlformats.org/officeDocument/2006/relationships/tags" Target="../tags/tag716.xml"/><Relationship Id="rId257" Type="http://schemas.openxmlformats.org/officeDocument/2006/relationships/tags" Target="../tags/tag737.xml"/><Relationship Id="rId278" Type="http://schemas.openxmlformats.org/officeDocument/2006/relationships/tags" Target="../tags/tag758.xml"/><Relationship Id="rId26" Type="http://schemas.openxmlformats.org/officeDocument/2006/relationships/tags" Target="../tags/tag506.xml"/><Relationship Id="rId231" Type="http://schemas.openxmlformats.org/officeDocument/2006/relationships/tags" Target="../tags/tag711.xml"/><Relationship Id="rId252" Type="http://schemas.openxmlformats.org/officeDocument/2006/relationships/tags" Target="../tags/tag732.xml"/><Relationship Id="rId273" Type="http://schemas.openxmlformats.org/officeDocument/2006/relationships/tags" Target="../tags/tag753.xml"/><Relationship Id="rId294" Type="http://schemas.openxmlformats.org/officeDocument/2006/relationships/tags" Target="../tags/tag774.xml"/><Relationship Id="rId308" Type="http://schemas.openxmlformats.org/officeDocument/2006/relationships/slideLayout" Target="../slideLayouts/slideLayout2.xml"/><Relationship Id="rId47" Type="http://schemas.openxmlformats.org/officeDocument/2006/relationships/tags" Target="../tags/tag527.xml"/><Relationship Id="rId68" Type="http://schemas.openxmlformats.org/officeDocument/2006/relationships/tags" Target="../tags/tag548.xml"/><Relationship Id="rId89" Type="http://schemas.openxmlformats.org/officeDocument/2006/relationships/tags" Target="../tags/tag569.xml"/><Relationship Id="rId112" Type="http://schemas.openxmlformats.org/officeDocument/2006/relationships/tags" Target="../tags/tag592.xml"/><Relationship Id="rId133" Type="http://schemas.openxmlformats.org/officeDocument/2006/relationships/tags" Target="../tags/tag613.xml"/><Relationship Id="rId154" Type="http://schemas.openxmlformats.org/officeDocument/2006/relationships/tags" Target="../tags/tag634.xml"/><Relationship Id="rId175" Type="http://schemas.openxmlformats.org/officeDocument/2006/relationships/tags" Target="../tags/tag655.xml"/><Relationship Id="rId196" Type="http://schemas.openxmlformats.org/officeDocument/2006/relationships/tags" Target="../tags/tag676.xml"/><Relationship Id="rId200" Type="http://schemas.openxmlformats.org/officeDocument/2006/relationships/tags" Target="../tags/tag680.xml"/><Relationship Id="rId16" Type="http://schemas.openxmlformats.org/officeDocument/2006/relationships/tags" Target="../tags/tag496.xml"/><Relationship Id="rId221" Type="http://schemas.openxmlformats.org/officeDocument/2006/relationships/tags" Target="../tags/tag701.xml"/><Relationship Id="rId242" Type="http://schemas.openxmlformats.org/officeDocument/2006/relationships/tags" Target="../tags/tag722.xml"/><Relationship Id="rId263" Type="http://schemas.openxmlformats.org/officeDocument/2006/relationships/tags" Target="../tags/tag743.xml"/><Relationship Id="rId284" Type="http://schemas.openxmlformats.org/officeDocument/2006/relationships/tags" Target="../tags/tag764.xml"/><Relationship Id="rId37" Type="http://schemas.openxmlformats.org/officeDocument/2006/relationships/tags" Target="../tags/tag517.xml"/><Relationship Id="rId58" Type="http://schemas.openxmlformats.org/officeDocument/2006/relationships/tags" Target="../tags/tag538.xml"/><Relationship Id="rId79" Type="http://schemas.openxmlformats.org/officeDocument/2006/relationships/tags" Target="../tags/tag559.xml"/><Relationship Id="rId102" Type="http://schemas.openxmlformats.org/officeDocument/2006/relationships/tags" Target="../tags/tag582.xml"/><Relationship Id="rId123" Type="http://schemas.openxmlformats.org/officeDocument/2006/relationships/tags" Target="../tags/tag603.xml"/><Relationship Id="rId144" Type="http://schemas.openxmlformats.org/officeDocument/2006/relationships/tags" Target="../tags/tag624.xml"/><Relationship Id="rId90" Type="http://schemas.openxmlformats.org/officeDocument/2006/relationships/tags" Target="../tags/tag570.xml"/><Relationship Id="rId165" Type="http://schemas.openxmlformats.org/officeDocument/2006/relationships/tags" Target="../tags/tag645.xml"/><Relationship Id="rId186" Type="http://schemas.openxmlformats.org/officeDocument/2006/relationships/tags" Target="../tags/tag666.xml"/><Relationship Id="rId211" Type="http://schemas.openxmlformats.org/officeDocument/2006/relationships/tags" Target="../tags/tag691.xml"/><Relationship Id="rId232" Type="http://schemas.openxmlformats.org/officeDocument/2006/relationships/tags" Target="../tags/tag712.xml"/><Relationship Id="rId253" Type="http://schemas.openxmlformats.org/officeDocument/2006/relationships/tags" Target="../tags/tag733.xml"/><Relationship Id="rId274" Type="http://schemas.openxmlformats.org/officeDocument/2006/relationships/tags" Target="../tags/tag754.xml"/><Relationship Id="rId295" Type="http://schemas.openxmlformats.org/officeDocument/2006/relationships/tags" Target="../tags/tag775.xml"/><Relationship Id="rId27" Type="http://schemas.openxmlformats.org/officeDocument/2006/relationships/tags" Target="../tags/tag507.xml"/><Relationship Id="rId48" Type="http://schemas.openxmlformats.org/officeDocument/2006/relationships/tags" Target="../tags/tag528.xml"/><Relationship Id="rId69" Type="http://schemas.openxmlformats.org/officeDocument/2006/relationships/tags" Target="../tags/tag549.xml"/><Relationship Id="rId113" Type="http://schemas.openxmlformats.org/officeDocument/2006/relationships/tags" Target="../tags/tag593.xml"/><Relationship Id="rId134" Type="http://schemas.openxmlformats.org/officeDocument/2006/relationships/tags" Target="../tags/tag614.xml"/><Relationship Id="rId80" Type="http://schemas.openxmlformats.org/officeDocument/2006/relationships/tags" Target="../tags/tag560.xml"/><Relationship Id="rId155" Type="http://schemas.openxmlformats.org/officeDocument/2006/relationships/tags" Target="../tags/tag635.xml"/><Relationship Id="rId176" Type="http://schemas.openxmlformats.org/officeDocument/2006/relationships/tags" Target="../tags/tag656.xml"/><Relationship Id="rId197" Type="http://schemas.openxmlformats.org/officeDocument/2006/relationships/tags" Target="../tags/tag677.xml"/><Relationship Id="rId201" Type="http://schemas.openxmlformats.org/officeDocument/2006/relationships/tags" Target="../tags/tag681.xml"/><Relationship Id="rId222" Type="http://schemas.openxmlformats.org/officeDocument/2006/relationships/tags" Target="../tags/tag702.xml"/><Relationship Id="rId243" Type="http://schemas.openxmlformats.org/officeDocument/2006/relationships/tags" Target="../tags/tag723.xml"/><Relationship Id="rId264" Type="http://schemas.openxmlformats.org/officeDocument/2006/relationships/tags" Target="../tags/tag744.xml"/><Relationship Id="rId285" Type="http://schemas.openxmlformats.org/officeDocument/2006/relationships/tags" Target="../tags/tag765.xml"/><Relationship Id="rId17" Type="http://schemas.openxmlformats.org/officeDocument/2006/relationships/tags" Target="../tags/tag497.xml"/><Relationship Id="rId38" Type="http://schemas.openxmlformats.org/officeDocument/2006/relationships/tags" Target="../tags/tag518.xml"/><Relationship Id="rId59" Type="http://schemas.openxmlformats.org/officeDocument/2006/relationships/tags" Target="../tags/tag539.xml"/><Relationship Id="rId103" Type="http://schemas.openxmlformats.org/officeDocument/2006/relationships/tags" Target="../tags/tag583.xml"/><Relationship Id="rId124" Type="http://schemas.openxmlformats.org/officeDocument/2006/relationships/tags" Target="../tags/tag604.xml"/><Relationship Id="rId70" Type="http://schemas.openxmlformats.org/officeDocument/2006/relationships/tags" Target="../tags/tag550.xml"/><Relationship Id="rId91" Type="http://schemas.openxmlformats.org/officeDocument/2006/relationships/tags" Target="../tags/tag571.xml"/><Relationship Id="rId145" Type="http://schemas.openxmlformats.org/officeDocument/2006/relationships/tags" Target="../tags/tag625.xml"/><Relationship Id="rId166" Type="http://schemas.openxmlformats.org/officeDocument/2006/relationships/tags" Target="../tags/tag646.xml"/><Relationship Id="rId187" Type="http://schemas.openxmlformats.org/officeDocument/2006/relationships/tags" Target="../tags/tag667.xml"/><Relationship Id="rId1" Type="http://schemas.openxmlformats.org/officeDocument/2006/relationships/tags" Target="../tags/tag481.xml"/><Relationship Id="rId212" Type="http://schemas.openxmlformats.org/officeDocument/2006/relationships/tags" Target="../tags/tag692.xml"/><Relationship Id="rId233" Type="http://schemas.openxmlformats.org/officeDocument/2006/relationships/tags" Target="../tags/tag713.xml"/><Relationship Id="rId254" Type="http://schemas.openxmlformats.org/officeDocument/2006/relationships/tags" Target="../tags/tag734.xml"/><Relationship Id="rId28" Type="http://schemas.openxmlformats.org/officeDocument/2006/relationships/tags" Target="../tags/tag508.xml"/><Relationship Id="rId49" Type="http://schemas.openxmlformats.org/officeDocument/2006/relationships/tags" Target="../tags/tag529.xml"/><Relationship Id="rId114" Type="http://schemas.openxmlformats.org/officeDocument/2006/relationships/tags" Target="../tags/tag594.xml"/><Relationship Id="rId275" Type="http://schemas.openxmlformats.org/officeDocument/2006/relationships/tags" Target="../tags/tag755.xml"/><Relationship Id="rId296" Type="http://schemas.openxmlformats.org/officeDocument/2006/relationships/tags" Target="../tags/tag776.xml"/><Relationship Id="rId300" Type="http://schemas.openxmlformats.org/officeDocument/2006/relationships/tags" Target="../tags/tag780.xml"/><Relationship Id="rId60" Type="http://schemas.openxmlformats.org/officeDocument/2006/relationships/tags" Target="../tags/tag540.xml"/><Relationship Id="rId81" Type="http://schemas.openxmlformats.org/officeDocument/2006/relationships/tags" Target="../tags/tag561.xml"/><Relationship Id="rId135" Type="http://schemas.openxmlformats.org/officeDocument/2006/relationships/tags" Target="../tags/tag615.xml"/><Relationship Id="rId156" Type="http://schemas.openxmlformats.org/officeDocument/2006/relationships/tags" Target="../tags/tag636.xml"/><Relationship Id="rId177" Type="http://schemas.openxmlformats.org/officeDocument/2006/relationships/tags" Target="../tags/tag657.xml"/><Relationship Id="rId198" Type="http://schemas.openxmlformats.org/officeDocument/2006/relationships/tags" Target="../tags/tag678.xml"/><Relationship Id="rId202" Type="http://schemas.openxmlformats.org/officeDocument/2006/relationships/tags" Target="../tags/tag682.xml"/><Relationship Id="rId223" Type="http://schemas.openxmlformats.org/officeDocument/2006/relationships/tags" Target="../tags/tag703.xml"/><Relationship Id="rId244" Type="http://schemas.openxmlformats.org/officeDocument/2006/relationships/tags" Target="../tags/tag724.xml"/><Relationship Id="rId18" Type="http://schemas.openxmlformats.org/officeDocument/2006/relationships/tags" Target="../tags/tag498.xml"/><Relationship Id="rId39" Type="http://schemas.openxmlformats.org/officeDocument/2006/relationships/tags" Target="../tags/tag519.xml"/><Relationship Id="rId265" Type="http://schemas.openxmlformats.org/officeDocument/2006/relationships/tags" Target="../tags/tag745.xml"/><Relationship Id="rId286" Type="http://schemas.openxmlformats.org/officeDocument/2006/relationships/tags" Target="../tags/tag766.xml"/><Relationship Id="rId50" Type="http://schemas.openxmlformats.org/officeDocument/2006/relationships/tags" Target="../tags/tag530.xml"/><Relationship Id="rId104" Type="http://schemas.openxmlformats.org/officeDocument/2006/relationships/tags" Target="../tags/tag584.xml"/><Relationship Id="rId125" Type="http://schemas.openxmlformats.org/officeDocument/2006/relationships/tags" Target="../tags/tag605.xml"/><Relationship Id="rId146" Type="http://schemas.openxmlformats.org/officeDocument/2006/relationships/tags" Target="../tags/tag626.xml"/><Relationship Id="rId167" Type="http://schemas.openxmlformats.org/officeDocument/2006/relationships/tags" Target="../tags/tag647.xml"/><Relationship Id="rId188" Type="http://schemas.openxmlformats.org/officeDocument/2006/relationships/tags" Target="../tags/tag668.xml"/><Relationship Id="rId71" Type="http://schemas.openxmlformats.org/officeDocument/2006/relationships/tags" Target="../tags/tag551.xml"/><Relationship Id="rId92" Type="http://schemas.openxmlformats.org/officeDocument/2006/relationships/tags" Target="../tags/tag572.xml"/><Relationship Id="rId213" Type="http://schemas.openxmlformats.org/officeDocument/2006/relationships/tags" Target="../tags/tag693.xml"/><Relationship Id="rId234" Type="http://schemas.openxmlformats.org/officeDocument/2006/relationships/tags" Target="../tags/tag714.xml"/><Relationship Id="rId2" Type="http://schemas.openxmlformats.org/officeDocument/2006/relationships/tags" Target="../tags/tag482.xml"/><Relationship Id="rId29" Type="http://schemas.openxmlformats.org/officeDocument/2006/relationships/tags" Target="../tags/tag509.xml"/><Relationship Id="rId255" Type="http://schemas.openxmlformats.org/officeDocument/2006/relationships/tags" Target="../tags/tag735.xml"/><Relationship Id="rId276" Type="http://schemas.openxmlformats.org/officeDocument/2006/relationships/tags" Target="../tags/tag756.xml"/><Relationship Id="rId297" Type="http://schemas.openxmlformats.org/officeDocument/2006/relationships/tags" Target="../tags/tag777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tags" Target="../tags/tag813.xml"/><Relationship Id="rId117" Type="http://schemas.openxmlformats.org/officeDocument/2006/relationships/tags" Target="../tags/tag904.xml"/><Relationship Id="rId21" Type="http://schemas.openxmlformats.org/officeDocument/2006/relationships/tags" Target="../tags/tag808.xml"/><Relationship Id="rId42" Type="http://schemas.openxmlformats.org/officeDocument/2006/relationships/tags" Target="../tags/tag829.xml"/><Relationship Id="rId47" Type="http://schemas.openxmlformats.org/officeDocument/2006/relationships/tags" Target="../tags/tag834.xml"/><Relationship Id="rId63" Type="http://schemas.openxmlformats.org/officeDocument/2006/relationships/tags" Target="../tags/tag850.xml"/><Relationship Id="rId68" Type="http://schemas.openxmlformats.org/officeDocument/2006/relationships/tags" Target="../tags/tag855.xml"/><Relationship Id="rId84" Type="http://schemas.openxmlformats.org/officeDocument/2006/relationships/tags" Target="../tags/tag871.xml"/><Relationship Id="rId89" Type="http://schemas.openxmlformats.org/officeDocument/2006/relationships/tags" Target="../tags/tag876.xml"/><Relationship Id="rId112" Type="http://schemas.openxmlformats.org/officeDocument/2006/relationships/tags" Target="../tags/tag899.xml"/><Relationship Id="rId133" Type="http://schemas.openxmlformats.org/officeDocument/2006/relationships/tags" Target="../tags/tag920.xml"/><Relationship Id="rId138" Type="http://schemas.openxmlformats.org/officeDocument/2006/relationships/tags" Target="../tags/tag925.xml"/><Relationship Id="rId16" Type="http://schemas.openxmlformats.org/officeDocument/2006/relationships/tags" Target="../tags/tag803.xml"/><Relationship Id="rId107" Type="http://schemas.openxmlformats.org/officeDocument/2006/relationships/tags" Target="../tags/tag894.xml"/><Relationship Id="rId11" Type="http://schemas.openxmlformats.org/officeDocument/2006/relationships/tags" Target="../tags/tag798.xml"/><Relationship Id="rId32" Type="http://schemas.openxmlformats.org/officeDocument/2006/relationships/tags" Target="../tags/tag819.xml"/><Relationship Id="rId37" Type="http://schemas.openxmlformats.org/officeDocument/2006/relationships/tags" Target="../tags/tag824.xml"/><Relationship Id="rId53" Type="http://schemas.openxmlformats.org/officeDocument/2006/relationships/tags" Target="../tags/tag840.xml"/><Relationship Id="rId58" Type="http://schemas.openxmlformats.org/officeDocument/2006/relationships/tags" Target="../tags/tag845.xml"/><Relationship Id="rId74" Type="http://schemas.openxmlformats.org/officeDocument/2006/relationships/tags" Target="../tags/tag861.xml"/><Relationship Id="rId79" Type="http://schemas.openxmlformats.org/officeDocument/2006/relationships/tags" Target="../tags/tag866.xml"/><Relationship Id="rId102" Type="http://schemas.openxmlformats.org/officeDocument/2006/relationships/tags" Target="../tags/tag889.xml"/><Relationship Id="rId123" Type="http://schemas.openxmlformats.org/officeDocument/2006/relationships/tags" Target="../tags/tag910.xml"/><Relationship Id="rId128" Type="http://schemas.openxmlformats.org/officeDocument/2006/relationships/tags" Target="../tags/tag915.xml"/><Relationship Id="rId5" Type="http://schemas.openxmlformats.org/officeDocument/2006/relationships/tags" Target="../tags/tag792.xml"/><Relationship Id="rId90" Type="http://schemas.openxmlformats.org/officeDocument/2006/relationships/tags" Target="../tags/tag877.xml"/><Relationship Id="rId95" Type="http://schemas.openxmlformats.org/officeDocument/2006/relationships/tags" Target="../tags/tag882.xml"/><Relationship Id="rId22" Type="http://schemas.openxmlformats.org/officeDocument/2006/relationships/tags" Target="../tags/tag809.xml"/><Relationship Id="rId27" Type="http://schemas.openxmlformats.org/officeDocument/2006/relationships/tags" Target="../tags/tag814.xml"/><Relationship Id="rId43" Type="http://schemas.openxmlformats.org/officeDocument/2006/relationships/tags" Target="../tags/tag830.xml"/><Relationship Id="rId48" Type="http://schemas.openxmlformats.org/officeDocument/2006/relationships/tags" Target="../tags/tag835.xml"/><Relationship Id="rId64" Type="http://schemas.openxmlformats.org/officeDocument/2006/relationships/tags" Target="../tags/tag851.xml"/><Relationship Id="rId69" Type="http://schemas.openxmlformats.org/officeDocument/2006/relationships/tags" Target="../tags/tag856.xml"/><Relationship Id="rId113" Type="http://schemas.openxmlformats.org/officeDocument/2006/relationships/tags" Target="../tags/tag900.xml"/><Relationship Id="rId118" Type="http://schemas.openxmlformats.org/officeDocument/2006/relationships/tags" Target="../tags/tag905.xml"/><Relationship Id="rId134" Type="http://schemas.openxmlformats.org/officeDocument/2006/relationships/tags" Target="../tags/tag921.xml"/><Relationship Id="rId139" Type="http://schemas.openxmlformats.org/officeDocument/2006/relationships/tags" Target="../tags/tag926.xml"/><Relationship Id="rId8" Type="http://schemas.openxmlformats.org/officeDocument/2006/relationships/tags" Target="../tags/tag795.xml"/><Relationship Id="rId51" Type="http://schemas.openxmlformats.org/officeDocument/2006/relationships/tags" Target="../tags/tag838.xml"/><Relationship Id="rId72" Type="http://schemas.openxmlformats.org/officeDocument/2006/relationships/tags" Target="../tags/tag859.xml"/><Relationship Id="rId80" Type="http://schemas.openxmlformats.org/officeDocument/2006/relationships/tags" Target="../tags/tag867.xml"/><Relationship Id="rId85" Type="http://schemas.openxmlformats.org/officeDocument/2006/relationships/tags" Target="../tags/tag872.xml"/><Relationship Id="rId93" Type="http://schemas.openxmlformats.org/officeDocument/2006/relationships/tags" Target="../tags/tag880.xml"/><Relationship Id="rId98" Type="http://schemas.openxmlformats.org/officeDocument/2006/relationships/tags" Target="../tags/tag885.xml"/><Relationship Id="rId121" Type="http://schemas.openxmlformats.org/officeDocument/2006/relationships/tags" Target="../tags/tag908.xml"/><Relationship Id="rId142" Type="http://schemas.openxmlformats.org/officeDocument/2006/relationships/slideLayout" Target="../slideLayouts/slideLayout2.xml"/><Relationship Id="rId3" Type="http://schemas.openxmlformats.org/officeDocument/2006/relationships/tags" Target="../tags/tag790.xml"/><Relationship Id="rId12" Type="http://schemas.openxmlformats.org/officeDocument/2006/relationships/tags" Target="../tags/tag799.xml"/><Relationship Id="rId17" Type="http://schemas.openxmlformats.org/officeDocument/2006/relationships/tags" Target="../tags/tag804.xml"/><Relationship Id="rId25" Type="http://schemas.openxmlformats.org/officeDocument/2006/relationships/tags" Target="../tags/tag812.xml"/><Relationship Id="rId33" Type="http://schemas.openxmlformats.org/officeDocument/2006/relationships/tags" Target="../tags/tag820.xml"/><Relationship Id="rId38" Type="http://schemas.openxmlformats.org/officeDocument/2006/relationships/tags" Target="../tags/tag825.xml"/><Relationship Id="rId46" Type="http://schemas.openxmlformats.org/officeDocument/2006/relationships/tags" Target="../tags/tag833.xml"/><Relationship Id="rId59" Type="http://schemas.openxmlformats.org/officeDocument/2006/relationships/tags" Target="../tags/tag846.xml"/><Relationship Id="rId67" Type="http://schemas.openxmlformats.org/officeDocument/2006/relationships/tags" Target="../tags/tag854.xml"/><Relationship Id="rId103" Type="http://schemas.openxmlformats.org/officeDocument/2006/relationships/tags" Target="../tags/tag890.xml"/><Relationship Id="rId108" Type="http://schemas.openxmlformats.org/officeDocument/2006/relationships/tags" Target="../tags/tag895.xml"/><Relationship Id="rId116" Type="http://schemas.openxmlformats.org/officeDocument/2006/relationships/tags" Target="../tags/tag903.xml"/><Relationship Id="rId124" Type="http://schemas.openxmlformats.org/officeDocument/2006/relationships/tags" Target="../tags/tag911.xml"/><Relationship Id="rId129" Type="http://schemas.openxmlformats.org/officeDocument/2006/relationships/tags" Target="../tags/tag916.xml"/><Relationship Id="rId137" Type="http://schemas.openxmlformats.org/officeDocument/2006/relationships/tags" Target="../tags/tag924.xml"/><Relationship Id="rId20" Type="http://schemas.openxmlformats.org/officeDocument/2006/relationships/tags" Target="../tags/tag807.xml"/><Relationship Id="rId41" Type="http://schemas.openxmlformats.org/officeDocument/2006/relationships/tags" Target="../tags/tag828.xml"/><Relationship Id="rId54" Type="http://schemas.openxmlformats.org/officeDocument/2006/relationships/tags" Target="../tags/tag841.xml"/><Relationship Id="rId62" Type="http://schemas.openxmlformats.org/officeDocument/2006/relationships/tags" Target="../tags/tag849.xml"/><Relationship Id="rId70" Type="http://schemas.openxmlformats.org/officeDocument/2006/relationships/tags" Target="../tags/tag857.xml"/><Relationship Id="rId75" Type="http://schemas.openxmlformats.org/officeDocument/2006/relationships/tags" Target="../tags/tag862.xml"/><Relationship Id="rId83" Type="http://schemas.openxmlformats.org/officeDocument/2006/relationships/tags" Target="../tags/tag870.xml"/><Relationship Id="rId88" Type="http://schemas.openxmlformats.org/officeDocument/2006/relationships/tags" Target="../tags/tag875.xml"/><Relationship Id="rId91" Type="http://schemas.openxmlformats.org/officeDocument/2006/relationships/tags" Target="../tags/tag878.xml"/><Relationship Id="rId96" Type="http://schemas.openxmlformats.org/officeDocument/2006/relationships/tags" Target="../tags/tag883.xml"/><Relationship Id="rId111" Type="http://schemas.openxmlformats.org/officeDocument/2006/relationships/tags" Target="../tags/tag898.xml"/><Relationship Id="rId132" Type="http://schemas.openxmlformats.org/officeDocument/2006/relationships/tags" Target="../tags/tag919.xml"/><Relationship Id="rId140" Type="http://schemas.openxmlformats.org/officeDocument/2006/relationships/tags" Target="../tags/tag927.xml"/><Relationship Id="rId1" Type="http://schemas.openxmlformats.org/officeDocument/2006/relationships/tags" Target="../tags/tag788.xml"/><Relationship Id="rId6" Type="http://schemas.openxmlformats.org/officeDocument/2006/relationships/tags" Target="../tags/tag793.xml"/><Relationship Id="rId15" Type="http://schemas.openxmlformats.org/officeDocument/2006/relationships/tags" Target="../tags/tag802.xml"/><Relationship Id="rId23" Type="http://schemas.openxmlformats.org/officeDocument/2006/relationships/tags" Target="../tags/tag810.xml"/><Relationship Id="rId28" Type="http://schemas.openxmlformats.org/officeDocument/2006/relationships/tags" Target="../tags/tag815.xml"/><Relationship Id="rId36" Type="http://schemas.openxmlformats.org/officeDocument/2006/relationships/tags" Target="../tags/tag823.xml"/><Relationship Id="rId49" Type="http://schemas.openxmlformats.org/officeDocument/2006/relationships/tags" Target="../tags/tag836.xml"/><Relationship Id="rId57" Type="http://schemas.openxmlformats.org/officeDocument/2006/relationships/tags" Target="../tags/tag844.xml"/><Relationship Id="rId106" Type="http://schemas.openxmlformats.org/officeDocument/2006/relationships/tags" Target="../tags/tag893.xml"/><Relationship Id="rId114" Type="http://schemas.openxmlformats.org/officeDocument/2006/relationships/tags" Target="../tags/tag901.xml"/><Relationship Id="rId119" Type="http://schemas.openxmlformats.org/officeDocument/2006/relationships/tags" Target="../tags/tag906.xml"/><Relationship Id="rId127" Type="http://schemas.openxmlformats.org/officeDocument/2006/relationships/tags" Target="../tags/tag914.xml"/><Relationship Id="rId10" Type="http://schemas.openxmlformats.org/officeDocument/2006/relationships/tags" Target="../tags/tag797.xml"/><Relationship Id="rId31" Type="http://schemas.openxmlformats.org/officeDocument/2006/relationships/tags" Target="../tags/tag818.xml"/><Relationship Id="rId44" Type="http://schemas.openxmlformats.org/officeDocument/2006/relationships/tags" Target="../tags/tag831.xml"/><Relationship Id="rId52" Type="http://schemas.openxmlformats.org/officeDocument/2006/relationships/tags" Target="../tags/tag839.xml"/><Relationship Id="rId60" Type="http://schemas.openxmlformats.org/officeDocument/2006/relationships/tags" Target="../tags/tag847.xml"/><Relationship Id="rId65" Type="http://schemas.openxmlformats.org/officeDocument/2006/relationships/tags" Target="../tags/tag852.xml"/><Relationship Id="rId73" Type="http://schemas.openxmlformats.org/officeDocument/2006/relationships/tags" Target="../tags/tag860.xml"/><Relationship Id="rId78" Type="http://schemas.openxmlformats.org/officeDocument/2006/relationships/tags" Target="../tags/tag865.xml"/><Relationship Id="rId81" Type="http://schemas.openxmlformats.org/officeDocument/2006/relationships/tags" Target="../tags/tag868.xml"/><Relationship Id="rId86" Type="http://schemas.openxmlformats.org/officeDocument/2006/relationships/tags" Target="../tags/tag873.xml"/><Relationship Id="rId94" Type="http://schemas.openxmlformats.org/officeDocument/2006/relationships/tags" Target="../tags/tag881.xml"/><Relationship Id="rId99" Type="http://schemas.openxmlformats.org/officeDocument/2006/relationships/tags" Target="../tags/tag886.xml"/><Relationship Id="rId101" Type="http://schemas.openxmlformats.org/officeDocument/2006/relationships/tags" Target="../tags/tag888.xml"/><Relationship Id="rId122" Type="http://schemas.openxmlformats.org/officeDocument/2006/relationships/tags" Target="../tags/tag909.xml"/><Relationship Id="rId130" Type="http://schemas.openxmlformats.org/officeDocument/2006/relationships/tags" Target="../tags/tag917.xml"/><Relationship Id="rId135" Type="http://schemas.openxmlformats.org/officeDocument/2006/relationships/tags" Target="../tags/tag922.xml"/><Relationship Id="rId4" Type="http://schemas.openxmlformats.org/officeDocument/2006/relationships/tags" Target="../tags/tag791.xml"/><Relationship Id="rId9" Type="http://schemas.openxmlformats.org/officeDocument/2006/relationships/tags" Target="../tags/tag796.xml"/><Relationship Id="rId13" Type="http://schemas.openxmlformats.org/officeDocument/2006/relationships/tags" Target="../tags/tag800.xml"/><Relationship Id="rId18" Type="http://schemas.openxmlformats.org/officeDocument/2006/relationships/tags" Target="../tags/tag805.xml"/><Relationship Id="rId39" Type="http://schemas.openxmlformats.org/officeDocument/2006/relationships/tags" Target="../tags/tag826.xml"/><Relationship Id="rId109" Type="http://schemas.openxmlformats.org/officeDocument/2006/relationships/tags" Target="../tags/tag896.xml"/><Relationship Id="rId34" Type="http://schemas.openxmlformats.org/officeDocument/2006/relationships/tags" Target="../tags/tag821.xml"/><Relationship Id="rId50" Type="http://schemas.openxmlformats.org/officeDocument/2006/relationships/tags" Target="../tags/tag837.xml"/><Relationship Id="rId55" Type="http://schemas.openxmlformats.org/officeDocument/2006/relationships/tags" Target="../tags/tag842.xml"/><Relationship Id="rId76" Type="http://schemas.openxmlformats.org/officeDocument/2006/relationships/tags" Target="../tags/tag863.xml"/><Relationship Id="rId97" Type="http://schemas.openxmlformats.org/officeDocument/2006/relationships/tags" Target="../tags/tag884.xml"/><Relationship Id="rId104" Type="http://schemas.openxmlformats.org/officeDocument/2006/relationships/tags" Target="../tags/tag891.xml"/><Relationship Id="rId120" Type="http://schemas.openxmlformats.org/officeDocument/2006/relationships/tags" Target="../tags/tag907.xml"/><Relationship Id="rId125" Type="http://schemas.openxmlformats.org/officeDocument/2006/relationships/tags" Target="../tags/tag912.xml"/><Relationship Id="rId141" Type="http://schemas.openxmlformats.org/officeDocument/2006/relationships/tags" Target="../tags/tag928.xml"/><Relationship Id="rId7" Type="http://schemas.openxmlformats.org/officeDocument/2006/relationships/tags" Target="../tags/tag794.xml"/><Relationship Id="rId71" Type="http://schemas.openxmlformats.org/officeDocument/2006/relationships/tags" Target="../tags/tag858.xml"/><Relationship Id="rId92" Type="http://schemas.openxmlformats.org/officeDocument/2006/relationships/tags" Target="../tags/tag879.xml"/><Relationship Id="rId2" Type="http://schemas.openxmlformats.org/officeDocument/2006/relationships/tags" Target="../tags/tag789.xml"/><Relationship Id="rId29" Type="http://schemas.openxmlformats.org/officeDocument/2006/relationships/tags" Target="../tags/tag816.xml"/><Relationship Id="rId24" Type="http://schemas.openxmlformats.org/officeDocument/2006/relationships/tags" Target="../tags/tag811.xml"/><Relationship Id="rId40" Type="http://schemas.openxmlformats.org/officeDocument/2006/relationships/tags" Target="../tags/tag827.xml"/><Relationship Id="rId45" Type="http://schemas.openxmlformats.org/officeDocument/2006/relationships/tags" Target="../tags/tag832.xml"/><Relationship Id="rId66" Type="http://schemas.openxmlformats.org/officeDocument/2006/relationships/tags" Target="../tags/tag853.xml"/><Relationship Id="rId87" Type="http://schemas.openxmlformats.org/officeDocument/2006/relationships/tags" Target="../tags/tag874.xml"/><Relationship Id="rId110" Type="http://schemas.openxmlformats.org/officeDocument/2006/relationships/tags" Target="../tags/tag897.xml"/><Relationship Id="rId115" Type="http://schemas.openxmlformats.org/officeDocument/2006/relationships/tags" Target="../tags/tag902.xml"/><Relationship Id="rId131" Type="http://schemas.openxmlformats.org/officeDocument/2006/relationships/tags" Target="../tags/tag918.xml"/><Relationship Id="rId136" Type="http://schemas.openxmlformats.org/officeDocument/2006/relationships/tags" Target="../tags/tag923.xml"/><Relationship Id="rId61" Type="http://schemas.openxmlformats.org/officeDocument/2006/relationships/tags" Target="../tags/tag848.xml"/><Relationship Id="rId82" Type="http://schemas.openxmlformats.org/officeDocument/2006/relationships/tags" Target="../tags/tag869.xml"/><Relationship Id="rId19" Type="http://schemas.openxmlformats.org/officeDocument/2006/relationships/tags" Target="../tags/tag806.xml"/><Relationship Id="rId14" Type="http://schemas.openxmlformats.org/officeDocument/2006/relationships/tags" Target="../tags/tag801.xml"/><Relationship Id="rId30" Type="http://schemas.openxmlformats.org/officeDocument/2006/relationships/tags" Target="../tags/tag817.xml"/><Relationship Id="rId35" Type="http://schemas.openxmlformats.org/officeDocument/2006/relationships/tags" Target="../tags/tag822.xml"/><Relationship Id="rId56" Type="http://schemas.openxmlformats.org/officeDocument/2006/relationships/tags" Target="../tags/tag843.xml"/><Relationship Id="rId77" Type="http://schemas.openxmlformats.org/officeDocument/2006/relationships/tags" Target="../tags/tag864.xml"/><Relationship Id="rId100" Type="http://schemas.openxmlformats.org/officeDocument/2006/relationships/tags" Target="../tags/tag887.xml"/><Relationship Id="rId105" Type="http://schemas.openxmlformats.org/officeDocument/2006/relationships/tags" Target="../tags/tag892.xml"/><Relationship Id="rId126" Type="http://schemas.openxmlformats.org/officeDocument/2006/relationships/tags" Target="../tags/tag9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936.xml"/><Relationship Id="rId13" Type="http://schemas.openxmlformats.org/officeDocument/2006/relationships/tags" Target="../tags/tag941.xml"/><Relationship Id="rId18" Type="http://schemas.openxmlformats.org/officeDocument/2006/relationships/tags" Target="../tags/tag946.xml"/><Relationship Id="rId26" Type="http://schemas.openxmlformats.org/officeDocument/2006/relationships/tags" Target="../tags/tag954.xml"/><Relationship Id="rId3" Type="http://schemas.openxmlformats.org/officeDocument/2006/relationships/tags" Target="../tags/tag931.xml"/><Relationship Id="rId21" Type="http://schemas.openxmlformats.org/officeDocument/2006/relationships/tags" Target="../tags/tag949.xml"/><Relationship Id="rId7" Type="http://schemas.openxmlformats.org/officeDocument/2006/relationships/tags" Target="../tags/tag935.xml"/><Relationship Id="rId12" Type="http://schemas.openxmlformats.org/officeDocument/2006/relationships/tags" Target="../tags/tag940.xml"/><Relationship Id="rId17" Type="http://schemas.openxmlformats.org/officeDocument/2006/relationships/tags" Target="../tags/tag945.xml"/><Relationship Id="rId25" Type="http://schemas.openxmlformats.org/officeDocument/2006/relationships/tags" Target="../tags/tag953.xml"/><Relationship Id="rId2" Type="http://schemas.openxmlformats.org/officeDocument/2006/relationships/tags" Target="../tags/tag930.xml"/><Relationship Id="rId16" Type="http://schemas.openxmlformats.org/officeDocument/2006/relationships/tags" Target="../tags/tag944.xml"/><Relationship Id="rId20" Type="http://schemas.openxmlformats.org/officeDocument/2006/relationships/tags" Target="../tags/tag948.xml"/><Relationship Id="rId1" Type="http://schemas.openxmlformats.org/officeDocument/2006/relationships/tags" Target="../tags/tag929.xml"/><Relationship Id="rId6" Type="http://schemas.openxmlformats.org/officeDocument/2006/relationships/tags" Target="../tags/tag934.xml"/><Relationship Id="rId11" Type="http://schemas.openxmlformats.org/officeDocument/2006/relationships/tags" Target="../tags/tag939.xml"/><Relationship Id="rId24" Type="http://schemas.openxmlformats.org/officeDocument/2006/relationships/tags" Target="../tags/tag952.xml"/><Relationship Id="rId5" Type="http://schemas.openxmlformats.org/officeDocument/2006/relationships/tags" Target="../tags/tag933.xml"/><Relationship Id="rId15" Type="http://schemas.openxmlformats.org/officeDocument/2006/relationships/tags" Target="../tags/tag943.xml"/><Relationship Id="rId23" Type="http://schemas.openxmlformats.org/officeDocument/2006/relationships/tags" Target="../tags/tag951.xml"/><Relationship Id="rId28" Type="http://schemas.openxmlformats.org/officeDocument/2006/relationships/image" Target="../media/image18.png"/><Relationship Id="rId10" Type="http://schemas.openxmlformats.org/officeDocument/2006/relationships/tags" Target="../tags/tag938.xml"/><Relationship Id="rId19" Type="http://schemas.openxmlformats.org/officeDocument/2006/relationships/tags" Target="../tags/tag947.xml"/><Relationship Id="rId4" Type="http://schemas.openxmlformats.org/officeDocument/2006/relationships/tags" Target="../tags/tag932.xml"/><Relationship Id="rId9" Type="http://schemas.openxmlformats.org/officeDocument/2006/relationships/tags" Target="../tags/tag937.xml"/><Relationship Id="rId14" Type="http://schemas.openxmlformats.org/officeDocument/2006/relationships/tags" Target="../tags/tag942.xml"/><Relationship Id="rId22" Type="http://schemas.openxmlformats.org/officeDocument/2006/relationships/tags" Target="../tags/tag950.xml"/><Relationship Id="rId27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962.xml"/><Relationship Id="rId13" Type="http://schemas.openxmlformats.org/officeDocument/2006/relationships/tags" Target="../tags/tag967.xml"/><Relationship Id="rId18" Type="http://schemas.openxmlformats.org/officeDocument/2006/relationships/tags" Target="../tags/tag972.xml"/><Relationship Id="rId26" Type="http://schemas.openxmlformats.org/officeDocument/2006/relationships/tags" Target="../tags/tag980.xml"/><Relationship Id="rId3" Type="http://schemas.openxmlformats.org/officeDocument/2006/relationships/tags" Target="../tags/tag957.xml"/><Relationship Id="rId21" Type="http://schemas.openxmlformats.org/officeDocument/2006/relationships/tags" Target="../tags/tag975.xml"/><Relationship Id="rId7" Type="http://schemas.openxmlformats.org/officeDocument/2006/relationships/tags" Target="../tags/tag961.xml"/><Relationship Id="rId12" Type="http://schemas.openxmlformats.org/officeDocument/2006/relationships/tags" Target="../tags/tag966.xml"/><Relationship Id="rId17" Type="http://schemas.openxmlformats.org/officeDocument/2006/relationships/tags" Target="../tags/tag971.xml"/><Relationship Id="rId25" Type="http://schemas.openxmlformats.org/officeDocument/2006/relationships/tags" Target="../tags/tag979.xml"/><Relationship Id="rId2" Type="http://schemas.openxmlformats.org/officeDocument/2006/relationships/tags" Target="../tags/tag956.xml"/><Relationship Id="rId16" Type="http://schemas.openxmlformats.org/officeDocument/2006/relationships/tags" Target="../tags/tag970.xml"/><Relationship Id="rId20" Type="http://schemas.openxmlformats.org/officeDocument/2006/relationships/tags" Target="../tags/tag974.xml"/><Relationship Id="rId1" Type="http://schemas.openxmlformats.org/officeDocument/2006/relationships/tags" Target="../tags/tag955.xml"/><Relationship Id="rId6" Type="http://schemas.openxmlformats.org/officeDocument/2006/relationships/tags" Target="../tags/tag960.xml"/><Relationship Id="rId11" Type="http://schemas.openxmlformats.org/officeDocument/2006/relationships/tags" Target="../tags/tag965.xml"/><Relationship Id="rId24" Type="http://schemas.openxmlformats.org/officeDocument/2006/relationships/tags" Target="../tags/tag978.xml"/><Relationship Id="rId5" Type="http://schemas.openxmlformats.org/officeDocument/2006/relationships/tags" Target="../tags/tag959.xml"/><Relationship Id="rId15" Type="http://schemas.openxmlformats.org/officeDocument/2006/relationships/tags" Target="../tags/tag969.xml"/><Relationship Id="rId23" Type="http://schemas.openxmlformats.org/officeDocument/2006/relationships/tags" Target="../tags/tag977.xml"/><Relationship Id="rId28" Type="http://schemas.openxmlformats.org/officeDocument/2006/relationships/image" Target="../media/image30.png"/><Relationship Id="rId10" Type="http://schemas.openxmlformats.org/officeDocument/2006/relationships/tags" Target="../tags/tag964.xml"/><Relationship Id="rId19" Type="http://schemas.openxmlformats.org/officeDocument/2006/relationships/tags" Target="../tags/tag973.xml"/><Relationship Id="rId4" Type="http://schemas.openxmlformats.org/officeDocument/2006/relationships/tags" Target="../tags/tag958.xml"/><Relationship Id="rId9" Type="http://schemas.openxmlformats.org/officeDocument/2006/relationships/tags" Target="../tags/tag963.xml"/><Relationship Id="rId14" Type="http://schemas.openxmlformats.org/officeDocument/2006/relationships/tags" Target="../tags/tag968.xml"/><Relationship Id="rId22" Type="http://schemas.openxmlformats.org/officeDocument/2006/relationships/tags" Target="../tags/tag976.xml"/><Relationship Id="rId27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988.xml"/><Relationship Id="rId13" Type="http://schemas.openxmlformats.org/officeDocument/2006/relationships/tags" Target="../tags/tag993.xml"/><Relationship Id="rId18" Type="http://schemas.openxmlformats.org/officeDocument/2006/relationships/tags" Target="../tags/tag998.xml"/><Relationship Id="rId26" Type="http://schemas.openxmlformats.org/officeDocument/2006/relationships/tags" Target="../tags/tag1006.xml"/><Relationship Id="rId3" Type="http://schemas.openxmlformats.org/officeDocument/2006/relationships/tags" Target="../tags/tag983.xml"/><Relationship Id="rId21" Type="http://schemas.openxmlformats.org/officeDocument/2006/relationships/tags" Target="../tags/tag1001.xml"/><Relationship Id="rId7" Type="http://schemas.openxmlformats.org/officeDocument/2006/relationships/tags" Target="../tags/tag987.xml"/><Relationship Id="rId12" Type="http://schemas.openxmlformats.org/officeDocument/2006/relationships/tags" Target="../tags/tag992.xml"/><Relationship Id="rId17" Type="http://schemas.openxmlformats.org/officeDocument/2006/relationships/tags" Target="../tags/tag997.xml"/><Relationship Id="rId25" Type="http://schemas.openxmlformats.org/officeDocument/2006/relationships/tags" Target="../tags/tag1005.xml"/><Relationship Id="rId2" Type="http://schemas.openxmlformats.org/officeDocument/2006/relationships/tags" Target="../tags/tag982.xml"/><Relationship Id="rId16" Type="http://schemas.openxmlformats.org/officeDocument/2006/relationships/tags" Target="../tags/tag996.xml"/><Relationship Id="rId20" Type="http://schemas.openxmlformats.org/officeDocument/2006/relationships/tags" Target="../tags/tag1000.xml"/><Relationship Id="rId1" Type="http://schemas.openxmlformats.org/officeDocument/2006/relationships/tags" Target="../tags/tag981.xml"/><Relationship Id="rId6" Type="http://schemas.openxmlformats.org/officeDocument/2006/relationships/tags" Target="../tags/tag986.xml"/><Relationship Id="rId11" Type="http://schemas.openxmlformats.org/officeDocument/2006/relationships/tags" Target="../tags/tag991.xml"/><Relationship Id="rId24" Type="http://schemas.openxmlformats.org/officeDocument/2006/relationships/tags" Target="../tags/tag1004.xml"/><Relationship Id="rId5" Type="http://schemas.openxmlformats.org/officeDocument/2006/relationships/tags" Target="../tags/tag985.xml"/><Relationship Id="rId15" Type="http://schemas.openxmlformats.org/officeDocument/2006/relationships/tags" Target="../tags/tag995.xml"/><Relationship Id="rId23" Type="http://schemas.openxmlformats.org/officeDocument/2006/relationships/tags" Target="../tags/tag1003.xml"/><Relationship Id="rId28" Type="http://schemas.openxmlformats.org/officeDocument/2006/relationships/image" Target="../media/image41.png"/><Relationship Id="rId10" Type="http://schemas.openxmlformats.org/officeDocument/2006/relationships/tags" Target="../tags/tag990.xml"/><Relationship Id="rId19" Type="http://schemas.openxmlformats.org/officeDocument/2006/relationships/tags" Target="../tags/tag999.xml"/><Relationship Id="rId4" Type="http://schemas.openxmlformats.org/officeDocument/2006/relationships/tags" Target="../tags/tag984.xml"/><Relationship Id="rId9" Type="http://schemas.openxmlformats.org/officeDocument/2006/relationships/tags" Target="../tags/tag989.xml"/><Relationship Id="rId14" Type="http://schemas.openxmlformats.org/officeDocument/2006/relationships/tags" Target="../tags/tag994.xml"/><Relationship Id="rId22" Type="http://schemas.openxmlformats.org/officeDocument/2006/relationships/tags" Target="../tags/tag1002.xml"/><Relationship Id="rId27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tags" Target="../tags/tag1019.xml"/><Relationship Id="rId18" Type="http://schemas.openxmlformats.org/officeDocument/2006/relationships/tags" Target="../tags/tag1024.xml"/><Relationship Id="rId26" Type="http://schemas.openxmlformats.org/officeDocument/2006/relationships/tags" Target="../tags/tag1032.xml"/><Relationship Id="rId39" Type="http://schemas.openxmlformats.org/officeDocument/2006/relationships/tags" Target="../tags/tag1045.xml"/><Relationship Id="rId21" Type="http://schemas.openxmlformats.org/officeDocument/2006/relationships/tags" Target="../tags/tag1027.xml"/><Relationship Id="rId34" Type="http://schemas.openxmlformats.org/officeDocument/2006/relationships/tags" Target="../tags/tag1040.xml"/><Relationship Id="rId42" Type="http://schemas.openxmlformats.org/officeDocument/2006/relationships/tags" Target="../tags/tag1048.xml"/><Relationship Id="rId47" Type="http://schemas.openxmlformats.org/officeDocument/2006/relationships/tags" Target="../tags/tag1053.xml"/><Relationship Id="rId50" Type="http://schemas.openxmlformats.org/officeDocument/2006/relationships/tags" Target="../tags/tag1056.xml"/><Relationship Id="rId55" Type="http://schemas.openxmlformats.org/officeDocument/2006/relationships/tags" Target="../tags/tag1061.xml"/><Relationship Id="rId63" Type="http://schemas.openxmlformats.org/officeDocument/2006/relationships/tags" Target="../tags/tag1069.xml"/><Relationship Id="rId68" Type="http://schemas.openxmlformats.org/officeDocument/2006/relationships/tags" Target="../tags/tag1074.xml"/><Relationship Id="rId76" Type="http://schemas.openxmlformats.org/officeDocument/2006/relationships/tags" Target="../tags/tag1082.xml"/><Relationship Id="rId7" Type="http://schemas.openxmlformats.org/officeDocument/2006/relationships/tags" Target="../tags/tag1013.xml"/><Relationship Id="rId71" Type="http://schemas.openxmlformats.org/officeDocument/2006/relationships/tags" Target="../tags/tag1077.xml"/><Relationship Id="rId2" Type="http://schemas.openxmlformats.org/officeDocument/2006/relationships/tags" Target="../tags/tag1008.xml"/><Relationship Id="rId16" Type="http://schemas.openxmlformats.org/officeDocument/2006/relationships/tags" Target="../tags/tag1022.xml"/><Relationship Id="rId29" Type="http://schemas.openxmlformats.org/officeDocument/2006/relationships/tags" Target="../tags/tag1035.xml"/><Relationship Id="rId11" Type="http://schemas.openxmlformats.org/officeDocument/2006/relationships/tags" Target="../tags/tag1017.xml"/><Relationship Id="rId24" Type="http://schemas.openxmlformats.org/officeDocument/2006/relationships/tags" Target="../tags/tag1030.xml"/><Relationship Id="rId32" Type="http://schemas.openxmlformats.org/officeDocument/2006/relationships/tags" Target="../tags/tag1038.xml"/><Relationship Id="rId37" Type="http://schemas.openxmlformats.org/officeDocument/2006/relationships/tags" Target="../tags/tag1043.xml"/><Relationship Id="rId40" Type="http://schemas.openxmlformats.org/officeDocument/2006/relationships/tags" Target="../tags/tag1046.xml"/><Relationship Id="rId45" Type="http://schemas.openxmlformats.org/officeDocument/2006/relationships/tags" Target="../tags/tag1051.xml"/><Relationship Id="rId53" Type="http://schemas.openxmlformats.org/officeDocument/2006/relationships/tags" Target="../tags/tag1059.xml"/><Relationship Id="rId58" Type="http://schemas.openxmlformats.org/officeDocument/2006/relationships/tags" Target="../tags/tag1064.xml"/><Relationship Id="rId66" Type="http://schemas.openxmlformats.org/officeDocument/2006/relationships/tags" Target="../tags/tag1072.xml"/><Relationship Id="rId74" Type="http://schemas.openxmlformats.org/officeDocument/2006/relationships/tags" Target="../tags/tag1080.xml"/><Relationship Id="rId79" Type="http://schemas.openxmlformats.org/officeDocument/2006/relationships/tags" Target="../tags/tag1085.xml"/><Relationship Id="rId5" Type="http://schemas.openxmlformats.org/officeDocument/2006/relationships/tags" Target="../tags/tag1011.xml"/><Relationship Id="rId61" Type="http://schemas.openxmlformats.org/officeDocument/2006/relationships/tags" Target="../tags/tag1067.xml"/><Relationship Id="rId82" Type="http://schemas.openxmlformats.org/officeDocument/2006/relationships/slideLayout" Target="../slideLayouts/slideLayout2.xml"/><Relationship Id="rId10" Type="http://schemas.openxmlformats.org/officeDocument/2006/relationships/tags" Target="../tags/tag1016.xml"/><Relationship Id="rId19" Type="http://schemas.openxmlformats.org/officeDocument/2006/relationships/tags" Target="../tags/tag1025.xml"/><Relationship Id="rId31" Type="http://schemas.openxmlformats.org/officeDocument/2006/relationships/tags" Target="../tags/tag1037.xml"/><Relationship Id="rId44" Type="http://schemas.openxmlformats.org/officeDocument/2006/relationships/tags" Target="../tags/tag1050.xml"/><Relationship Id="rId52" Type="http://schemas.openxmlformats.org/officeDocument/2006/relationships/tags" Target="../tags/tag1058.xml"/><Relationship Id="rId60" Type="http://schemas.openxmlformats.org/officeDocument/2006/relationships/tags" Target="../tags/tag1066.xml"/><Relationship Id="rId65" Type="http://schemas.openxmlformats.org/officeDocument/2006/relationships/tags" Target="../tags/tag1071.xml"/><Relationship Id="rId73" Type="http://schemas.openxmlformats.org/officeDocument/2006/relationships/tags" Target="../tags/tag1079.xml"/><Relationship Id="rId78" Type="http://schemas.openxmlformats.org/officeDocument/2006/relationships/tags" Target="../tags/tag1084.xml"/><Relationship Id="rId81" Type="http://schemas.openxmlformats.org/officeDocument/2006/relationships/tags" Target="../tags/tag1087.xml"/><Relationship Id="rId4" Type="http://schemas.openxmlformats.org/officeDocument/2006/relationships/tags" Target="../tags/tag1010.xml"/><Relationship Id="rId9" Type="http://schemas.openxmlformats.org/officeDocument/2006/relationships/tags" Target="../tags/tag1015.xml"/><Relationship Id="rId14" Type="http://schemas.openxmlformats.org/officeDocument/2006/relationships/tags" Target="../tags/tag1020.xml"/><Relationship Id="rId22" Type="http://schemas.openxmlformats.org/officeDocument/2006/relationships/tags" Target="../tags/tag1028.xml"/><Relationship Id="rId27" Type="http://schemas.openxmlformats.org/officeDocument/2006/relationships/tags" Target="../tags/tag1033.xml"/><Relationship Id="rId30" Type="http://schemas.openxmlformats.org/officeDocument/2006/relationships/tags" Target="../tags/tag1036.xml"/><Relationship Id="rId35" Type="http://schemas.openxmlformats.org/officeDocument/2006/relationships/tags" Target="../tags/tag1041.xml"/><Relationship Id="rId43" Type="http://schemas.openxmlformats.org/officeDocument/2006/relationships/tags" Target="../tags/tag1049.xml"/><Relationship Id="rId48" Type="http://schemas.openxmlformats.org/officeDocument/2006/relationships/tags" Target="../tags/tag1054.xml"/><Relationship Id="rId56" Type="http://schemas.openxmlformats.org/officeDocument/2006/relationships/tags" Target="../tags/tag1062.xml"/><Relationship Id="rId64" Type="http://schemas.openxmlformats.org/officeDocument/2006/relationships/tags" Target="../tags/tag1070.xml"/><Relationship Id="rId69" Type="http://schemas.openxmlformats.org/officeDocument/2006/relationships/tags" Target="../tags/tag1075.xml"/><Relationship Id="rId77" Type="http://schemas.openxmlformats.org/officeDocument/2006/relationships/tags" Target="../tags/tag1083.xml"/><Relationship Id="rId8" Type="http://schemas.openxmlformats.org/officeDocument/2006/relationships/tags" Target="../tags/tag1014.xml"/><Relationship Id="rId51" Type="http://schemas.openxmlformats.org/officeDocument/2006/relationships/tags" Target="../tags/tag1057.xml"/><Relationship Id="rId72" Type="http://schemas.openxmlformats.org/officeDocument/2006/relationships/tags" Target="../tags/tag1078.xml"/><Relationship Id="rId80" Type="http://schemas.openxmlformats.org/officeDocument/2006/relationships/tags" Target="../tags/tag1086.xml"/><Relationship Id="rId3" Type="http://schemas.openxmlformats.org/officeDocument/2006/relationships/tags" Target="../tags/tag1009.xml"/><Relationship Id="rId12" Type="http://schemas.openxmlformats.org/officeDocument/2006/relationships/tags" Target="../tags/tag1018.xml"/><Relationship Id="rId17" Type="http://schemas.openxmlformats.org/officeDocument/2006/relationships/tags" Target="../tags/tag1023.xml"/><Relationship Id="rId25" Type="http://schemas.openxmlformats.org/officeDocument/2006/relationships/tags" Target="../tags/tag1031.xml"/><Relationship Id="rId33" Type="http://schemas.openxmlformats.org/officeDocument/2006/relationships/tags" Target="../tags/tag1039.xml"/><Relationship Id="rId38" Type="http://schemas.openxmlformats.org/officeDocument/2006/relationships/tags" Target="../tags/tag1044.xml"/><Relationship Id="rId46" Type="http://schemas.openxmlformats.org/officeDocument/2006/relationships/tags" Target="../tags/tag1052.xml"/><Relationship Id="rId59" Type="http://schemas.openxmlformats.org/officeDocument/2006/relationships/tags" Target="../tags/tag1065.xml"/><Relationship Id="rId67" Type="http://schemas.openxmlformats.org/officeDocument/2006/relationships/tags" Target="../tags/tag1073.xml"/><Relationship Id="rId20" Type="http://schemas.openxmlformats.org/officeDocument/2006/relationships/tags" Target="../tags/tag1026.xml"/><Relationship Id="rId41" Type="http://schemas.openxmlformats.org/officeDocument/2006/relationships/tags" Target="../tags/tag1047.xml"/><Relationship Id="rId54" Type="http://schemas.openxmlformats.org/officeDocument/2006/relationships/tags" Target="../tags/tag1060.xml"/><Relationship Id="rId62" Type="http://schemas.openxmlformats.org/officeDocument/2006/relationships/tags" Target="../tags/tag1068.xml"/><Relationship Id="rId70" Type="http://schemas.openxmlformats.org/officeDocument/2006/relationships/tags" Target="../tags/tag1076.xml"/><Relationship Id="rId75" Type="http://schemas.openxmlformats.org/officeDocument/2006/relationships/tags" Target="../tags/tag1081.xml"/><Relationship Id="rId83" Type="http://schemas.openxmlformats.org/officeDocument/2006/relationships/image" Target="../media/image42.png"/><Relationship Id="rId1" Type="http://schemas.openxmlformats.org/officeDocument/2006/relationships/tags" Target="../tags/tag1007.xml"/><Relationship Id="rId6" Type="http://schemas.openxmlformats.org/officeDocument/2006/relationships/tags" Target="../tags/tag1012.xml"/><Relationship Id="rId15" Type="http://schemas.openxmlformats.org/officeDocument/2006/relationships/tags" Target="../tags/tag1021.xml"/><Relationship Id="rId23" Type="http://schemas.openxmlformats.org/officeDocument/2006/relationships/tags" Target="../tags/tag1029.xml"/><Relationship Id="rId28" Type="http://schemas.openxmlformats.org/officeDocument/2006/relationships/tags" Target="../tags/tag1034.xml"/><Relationship Id="rId36" Type="http://schemas.openxmlformats.org/officeDocument/2006/relationships/tags" Target="../tags/tag1042.xml"/><Relationship Id="rId49" Type="http://schemas.openxmlformats.org/officeDocument/2006/relationships/tags" Target="../tags/tag1055.xml"/><Relationship Id="rId57" Type="http://schemas.openxmlformats.org/officeDocument/2006/relationships/tags" Target="../tags/tag1063.xml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tags" Target="../tags/tag1100.xml"/><Relationship Id="rId18" Type="http://schemas.openxmlformats.org/officeDocument/2006/relationships/tags" Target="../tags/tag1105.xml"/><Relationship Id="rId26" Type="http://schemas.openxmlformats.org/officeDocument/2006/relationships/tags" Target="../tags/tag1113.xml"/><Relationship Id="rId39" Type="http://schemas.openxmlformats.org/officeDocument/2006/relationships/tags" Target="../tags/tag1126.xml"/><Relationship Id="rId21" Type="http://schemas.openxmlformats.org/officeDocument/2006/relationships/tags" Target="../tags/tag1108.xml"/><Relationship Id="rId34" Type="http://schemas.openxmlformats.org/officeDocument/2006/relationships/tags" Target="../tags/tag1121.xml"/><Relationship Id="rId42" Type="http://schemas.openxmlformats.org/officeDocument/2006/relationships/tags" Target="../tags/tag1129.xml"/><Relationship Id="rId47" Type="http://schemas.openxmlformats.org/officeDocument/2006/relationships/tags" Target="../tags/tag1134.xml"/><Relationship Id="rId50" Type="http://schemas.openxmlformats.org/officeDocument/2006/relationships/tags" Target="../tags/tag1137.xml"/><Relationship Id="rId55" Type="http://schemas.openxmlformats.org/officeDocument/2006/relationships/tags" Target="../tags/tag1142.xml"/><Relationship Id="rId63" Type="http://schemas.openxmlformats.org/officeDocument/2006/relationships/tags" Target="../tags/tag1150.xml"/><Relationship Id="rId68" Type="http://schemas.openxmlformats.org/officeDocument/2006/relationships/tags" Target="../tags/tag1155.xml"/><Relationship Id="rId76" Type="http://schemas.openxmlformats.org/officeDocument/2006/relationships/slideLayout" Target="../slideLayouts/slideLayout2.xml"/><Relationship Id="rId7" Type="http://schemas.openxmlformats.org/officeDocument/2006/relationships/tags" Target="../tags/tag1094.xml"/><Relationship Id="rId71" Type="http://schemas.openxmlformats.org/officeDocument/2006/relationships/tags" Target="../tags/tag1158.xml"/><Relationship Id="rId2" Type="http://schemas.openxmlformats.org/officeDocument/2006/relationships/tags" Target="../tags/tag1089.xml"/><Relationship Id="rId16" Type="http://schemas.openxmlformats.org/officeDocument/2006/relationships/tags" Target="../tags/tag1103.xml"/><Relationship Id="rId29" Type="http://schemas.openxmlformats.org/officeDocument/2006/relationships/tags" Target="../tags/tag1116.xml"/><Relationship Id="rId11" Type="http://schemas.openxmlformats.org/officeDocument/2006/relationships/tags" Target="../tags/tag1098.xml"/><Relationship Id="rId24" Type="http://schemas.openxmlformats.org/officeDocument/2006/relationships/tags" Target="../tags/tag1111.xml"/><Relationship Id="rId32" Type="http://schemas.openxmlformats.org/officeDocument/2006/relationships/tags" Target="../tags/tag1119.xml"/><Relationship Id="rId37" Type="http://schemas.openxmlformats.org/officeDocument/2006/relationships/tags" Target="../tags/tag1124.xml"/><Relationship Id="rId40" Type="http://schemas.openxmlformats.org/officeDocument/2006/relationships/tags" Target="../tags/tag1127.xml"/><Relationship Id="rId45" Type="http://schemas.openxmlformats.org/officeDocument/2006/relationships/tags" Target="../tags/tag1132.xml"/><Relationship Id="rId53" Type="http://schemas.openxmlformats.org/officeDocument/2006/relationships/tags" Target="../tags/tag1140.xml"/><Relationship Id="rId58" Type="http://schemas.openxmlformats.org/officeDocument/2006/relationships/tags" Target="../tags/tag1145.xml"/><Relationship Id="rId66" Type="http://schemas.openxmlformats.org/officeDocument/2006/relationships/tags" Target="../tags/tag1153.xml"/><Relationship Id="rId74" Type="http://schemas.openxmlformats.org/officeDocument/2006/relationships/tags" Target="../tags/tag1161.xml"/><Relationship Id="rId5" Type="http://schemas.openxmlformats.org/officeDocument/2006/relationships/tags" Target="../tags/tag1092.xml"/><Relationship Id="rId15" Type="http://schemas.openxmlformats.org/officeDocument/2006/relationships/tags" Target="../tags/tag1102.xml"/><Relationship Id="rId23" Type="http://schemas.openxmlformats.org/officeDocument/2006/relationships/tags" Target="../tags/tag1110.xml"/><Relationship Id="rId28" Type="http://schemas.openxmlformats.org/officeDocument/2006/relationships/tags" Target="../tags/tag1115.xml"/><Relationship Id="rId36" Type="http://schemas.openxmlformats.org/officeDocument/2006/relationships/tags" Target="../tags/tag1123.xml"/><Relationship Id="rId49" Type="http://schemas.openxmlformats.org/officeDocument/2006/relationships/tags" Target="../tags/tag1136.xml"/><Relationship Id="rId57" Type="http://schemas.openxmlformats.org/officeDocument/2006/relationships/tags" Target="../tags/tag1144.xml"/><Relationship Id="rId61" Type="http://schemas.openxmlformats.org/officeDocument/2006/relationships/tags" Target="../tags/tag1148.xml"/><Relationship Id="rId10" Type="http://schemas.openxmlformats.org/officeDocument/2006/relationships/tags" Target="../tags/tag1097.xml"/><Relationship Id="rId19" Type="http://schemas.openxmlformats.org/officeDocument/2006/relationships/tags" Target="../tags/tag1106.xml"/><Relationship Id="rId31" Type="http://schemas.openxmlformats.org/officeDocument/2006/relationships/tags" Target="../tags/tag1118.xml"/><Relationship Id="rId44" Type="http://schemas.openxmlformats.org/officeDocument/2006/relationships/tags" Target="../tags/tag1131.xml"/><Relationship Id="rId52" Type="http://schemas.openxmlformats.org/officeDocument/2006/relationships/tags" Target="../tags/tag1139.xml"/><Relationship Id="rId60" Type="http://schemas.openxmlformats.org/officeDocument/2006/relationships/tags" Target="../tags/tag1147.xml"/><Relationship Id="rId65" Type="http://schemas.openxmlformats.org/officeDocument/2006/relationships/tags" Target="../tags/tag1152.xml"/><Relationship Id="rId73" Type="http://schemas.openxmlformats.org/officeDocument/2006/relationships/tags" Target="../tags/tag1160.xml"/><Relationship Id="rId4" Type="http://schemas.openxmlformats.org/officeDocument/2006/relationships/tags" Target="../tags/tag1091.xml"/><Relationship Id="rId9" Type="http://schemas.openxmlformats.org/officeDocument/2006/relationships/tags" Target="../tags/tag1096.xml"/><Relationship Id="rId14" Type="http://schemas.openxmlformats.org/officeDocument/2006/relationships/tags" Target="../tags/tag1101.xml"/><Relationship Id="rId22" Type="http://schemas.openxmlformats.org/officeDocument/2006/relationships/tags" Target="../tags/tag1109.xml"/><Relationship Id="rId27" Type="http://schemas.openxmlformats.org/officeDocument/2006/relationships/tags" Target="../tags/tag1114.xml"/><Relationship Id="rId30" Type="http://schemas.openxmlformats.org/officeDocument/2006/relationships/tags" Target="../tags/tag1117.xml"/><Relationship Id="rId35" Type="http://schemas.openxmlformats.org/officeDocument/2006/relationships/tags" Target="../tags/tag1122.xml"/><Relationship Id="rId43" Type="http://schemas.openxmlformats.org/officeDocument/2006/relationships/tags" Target="../tags/tag1130.xml"/><Relationship Id="rId48" Type="http://schemas.openxmlformats.org/officeDocument/2006/relationships/tags" Target="../tags/tag1135.xml"/><Relationship Id="rId56" Type="http://schemas.openxmlformats.org/officeDocument/2006/relationships/tags" Target="../tags/tag1143.xml"/><Relationship Id="rId64" Type="http://schemas.openxmlformats.org/officeDocument/2006/relationships/tags" Target="../tags/tag1151.xml"/><Relationship Id="rId69" Type="http://schemas.openxmlformats.org/officeDocument/2006/relationships/tags" Target="../tags/tag1156.xml"/><Relationship Id="rId77" Type="http://schemas.openxmlformats.org/officeDocument/2006/relationships/image" Target="../media/image43.png"/><Relationship Id="rId8" Type="http://schemas.openxmlformats.org/officeDocument/2006/relationships/tags" Target="../tags/tag1095.xml"/><Relationship Id="rId51" Type="http://schemas.openxmlformats.org/officeDocument/2006/relationships/tags" Target="../tags/tag1138.xml"/><Relationship Id="rId72" Type="http://schemas.openxmlformats.org/officeDocument/2006/relationships/tags" Target="../tags/tag1159.xml"/><Relationship Id="rId3" Type="http://schemas.openxmlformats.org/officeDocument/2006/relationships/tags" Target="../tags/tag1090.xml"/><Relationship Id="rId12" Type="http://schemas.openxmlformats.org/officeDocument/2006/relationships/tags" Target="../tags/tag1099.xml"/><Relationship Id="rId17" Type="http://schemas.openxmlformats.org/officeDocument/2006/relationships/tags" Target="../tags/tag1104.xml"/><Relationship Id="rId25" Type="http://schemas.openxmlformats.org/officeDocument/2006/relationships/tags" Target="../tags/tag1112.xml"/><Relationship Id="rId33" Type="http://schemas.openxmlformats.org/officeDocument/2006/relationships/tags" Target="../tags/tag1120.xml"/><Relationship Id="rId38" Type="http://schemas.openxmlformats.org/officeDocument/2006/relationships/tags" Target="../tags/tag1125.xml"/><Relationship Id="rId46" Type="http://schemas.openxmlformats.org/officeDocument/2006/relationships/tags" Target="../tags/tag1133.xml"/><Relationship Id="rId59" Type="http://schemas.openxmlformats.org/officeDocument/2006/relationships/tags" Target="../tags/tag1146.xml"/><Relationship Id="rId67" Type="http://schemas.openxmlformats.org/officeDocument/2006/relationships/tags" Target="../tags/tag1154.xml"/><Relationship Id="rId20" Type="http://schemas.openxmlformats.org/officeDocument/2006/relationships/tags" Target="../tags/tag1107.xml"/><Relationship Id="rId41" Type="http://schemas.openxmlformats.org/officeDocument/2006/relationships/tags" Target="../tags/tag1128.xml"/><Relationship Id="rId54" Type="http://schemas.openxmlformats.org/officeDocument/2006/relationships/tags" Target="../tags/tag1141.xml"/><Relationship Id="rId62" Type="http://schemas.openxmlformats.org/officeDocument/2006/relationships/tags" Target="../tags/tag1149.xml"/><Relationship Id="rId70" Type="http://schemas.openxmlformats.org/officeDocument/2006/relationships/tags" Target="../tags/tag1157.xml"/><Relationship Id="rId75" Type="http://schemas.openxmlformats.org/officeDocument/2006/relationships/tags" Target="../tags/tag1162.xml"/><Relationship Id="rId1" Type="http://schemas.openxmlformats.org/officeDocument/2006/relationships/tags" Target="../tags/tag1088.xml"/><Relationship Id="rId6" Type="http://schemas.openxmlformats.org/officeDocument/2006/relationships/tags" Target="../tags/tag10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09.05.2018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Nærfelt</a:t>
            </a:r>
            <a:r>
              <a:rPr lang="en-US" dirty="0" smtClean="0"/>
              <a:t> vs. </a:t>
            </a:r>
            <a:r>
              <a:rPr lang="en-US" dirty="0" err="1" smtClean="0"/>
              <a:t>fjernfelt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21" y="1824739"/>
            <a:ext cx="8346558" cy="320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1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Geometrisk</a:t>
            </a:r>
            <a:r>
              <a:rPr lang="en-US" dirty="0" smtClean="0"/>
              <a:t> </a:t>
            </a:r>
            <a:r>
              <a:rPr lang="en-US" dirty="0" err="1" smtClean="0"/>
              <a:t>optikk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2564818"/>
            <a:ext cx="8503920" cy="3842132"/>
          </a:xfrm>
          <a:prstGeom prst="rect">
            <a:avLst/>
          </a:prstGeom>
        </p:spPr>
      </p:pic>
      <p:grpSp>
        <p:nvGrpSpPr>
          <p:cNvPr id="6" name="SMARTInkShape-Group1"/>
          <p:cNvGrpSpPr/>
          <p:nvPr/>
        </p:nvGrpSpPr>
        <p:grpSpPr>
          <a:xfrm>
            <a:off x="396633" y="1066800"/>
            <a:ext cx="35168" cy="209551"/>
            <a:chOff x="396633" y="1066800"/>
            <a:chExt cx="35168" cy="209551"/>
          </a:xfrm>
        </p:grpSpPr>
        <p:sp>
          <p:nvSpPr>
            <p:cNvPr id="4" name="SMARTInkShape-1"/>
            <p:cNvSpPr/>
            <p:nvPr>
              <p:custDataLst>
                <p:tags r:id="rId86"/>
              </p:custDataLst>
            </p:nvPr>
          </p:nvSpPr>
          <p:spPr>
            <a:xfrm>
              <a:off x="396633" y="1169283"/>
              <a:ext cx="35168" cy="107068"/>
            </a:xfrm>
            <a:custGeom>
              <a:avLst/>
              <a:gdLst/>
              <a:ahLst/>
              <a:cxnLst/>
              <a:rect l="0" t="0" r="0" b="0"/>
              <a:pathLst>
                <a:path w="35168" h="107068">
                  <a:moveTo>
                    <a:pt x="22467" y="5467"/>
                  </a:moveTo>
                  <a:lnTo>
                    <a:pt x="22467" y="5467"/>
                  </a:lnTo>
                  <a:lnTo>
                    <a:pt x="22467" y="2096"/>
                  </a:lnTo>
                  <a:lnTo>
                    <a:pt x="21762" y="1103"/>
                  </a:lnTo>
                  <a:lnTo>
                    <a:pt x="20586" y="441"/>
                  </a:lnTo>
                  <a:lnTo>
                    <a:pt x="19096" y="0"/>
                  </a:lnTo>
                  <a:lnTo>
                    <a:pt x="17398" y="411"/>
                  </a:lnTo>
                  <a:lnTo>
                    <a:pt x="13629" y="2749"/>
                  </a:lnTo>
                  <a:lnTo>
                    <a:pt x="7540" y="18146"/>
                  </a:lnTo>
                  <a:lnTo>
                    <a:pt x="3526" y="47927"/>
                  </a:lnTo>
                  <a:lnTo>
                    <a:pt x="0" y="68377"/>
                  </a:lnTo>
                  <a:lnTo>
                    <a:pt x="2797" y="87137"/>
                  </a:lnTo>
                  <a:lnTo>
                    <a:pt x="6199" y="97268"/>
                  </a:lnTo>
                  <a:lnTo>
                    <a:pt x="8799" y="100535"/>
                  </a:lnTo>
                  <a:lnTo>
                    <a:pt x="15452" y="104164"/>
                  </a:lnTo>
                  <a:lnTo>
                    <a:pt x="26151" y="106493"/>
                  </a:lnTo>
                  <a:lnTo>
                    <a:pt x="35167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2"/>
            <p:cNvSpPr/>
            <p:nvPr>
              <p:custDataLst>
                <p:tags r:id="rId87"/>
              </p:custDataLst>
            </p:nvPr>
          </p:nvSpPr>
          <p:spPr>
            <a:xfrm>
              <a:off x="419100" y="10668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1324" y="711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2"/>
          <p:cNvGrpSpPr/>
          <p:nvPr/>
        </p:nvGrpSpPr>
        <p:grpSpPr>
          <a:xfrm>
            <a:off x="648291" y="982644"/>
            <a:ext cx="901110" cy="374055"/>
            <a:chOff x="648291" y="982644"/>
            <a:chExt cx="901110" cy="374055"/>
          </a:xfrm>
        </p:grpSpPr>
        <p:sp>
          <p:nvSpPr>
            <p:cNvPr id="7" name="SMARTInkShape-3"/>
            <p:cNvSpPr/>
            <p:nvPr>
              <p:custDataLst>
                <p:tags r:id="rId78"/>
              </p:custDataLst>
            </p:nvPr>
          </p:nvSpPr>
          <p:spPr>
            <a:xfrm>
              <a:off x="648291" y="982644"/>
              <a:ext cx="107360" cy="258249"/>
            </a:xfrm>
            <a:custGeom>
              <a:avLst/>
              <a:gdLst/>
              <a:ahLst/>
              <a:cxnLst/>
              <a:rect l="0" t="0" r="0" b="0"/>
              <a:pathLst>
                <a:path w="107360" h="258249">
                  <a:moveTo>
                    <a:pt x="107359" y="14306"/>
                  </a:moveTo>
                  <a:lnTo>
                    <a:pt x="107359" y="14306"/>
                  </a:lnTo>
                  <a:lnTo>
                    <a:pt x="107359" y="7564"/>
                  </a:lnTo>
                  <a:lnTo>
                    <a:pt x="105948" y="4872"/>
                  </a:lnTo>
                  <a:lnTo>
                    <a:pt x="100617" y="0"/>
                  </a:lnTo>
                  <a:lnTo>
                    <a:pt x="95809" y="536"/>
                  </a:lnTo>
                  <a:lnTo>
                    <a:pt x="82941" y="6775"/>
                  </a:lnTo>
                  <a:lnTo>
                    <a:pt x="56458" y="35671"/>
                  </a:lnTo>
                  <a:lnTo>
                    <a:pt x="40286" y="67311"/>
                  </a:lnTo>
                  <a:lnTo>
                    <a:pt x="33011" y="85626"/>
                  </a:lnTo>
                  <a:lnTo>
                    <a:pt x="27455" y="103480"/>
                  </a:lnTo>
                  <a:lnTo>
                    <a:pt x="23045" y="121028"/>
                  </a:lnTo>
                  <a:lnTo>
                    <a:pt x="19400" y="138371"/>
                  </a:lnTo>
                  <a:lnTo>
                    <a:pt x="16264" y="154871"/>
                  </a:lnTo>
                  <a:lnTo>
                    <a:pt x="10898" y="186376"/>
                  </a:lnTo>
                  <a:lnTo>
                    <a:pt x="8043" y="211196"/>
                  </a:lnTo>
                  <a:lnTo>
                    <a:pt x="6436" y="239155"/>
                  </a:lnTo>
                  <a:lnTo>
                    <a:pt x="5848" y="258248"/>
                  </a:lnTo>
                  <a:lnTo>
                    <a:pt x="1403" y="229878"/>
                  </a:lnTo>
                  <a:lnTo>
                    <a:pt x="0" y="199299"/>
                  </a:lnTo>
                  <a:lnTo>
                    <a:pt x="290" y="180753"/>
                  </a:lnTo>
                  <a:lnTo>
                    <a:pt x="2858" y="173420"/>
                  </a:lnTo>
                  <a:lnTo>
                    <a:pt x="4530" y="171182"/>
                  </a:lnTo>
                  <a:lnTo>
                    <a:pt x="8270" y="168695"/>
                  </a:lnTo>
                  <a:lnTo>
                    <a:pt x="14166" y="169472"/>
                  </a:lnTo>
                  <a:lnTo>
                    <a:pt x="39322" y="181312"/>
                  </a:lnTo>
                  <a:lnTo>
                    <a:pt x="68154" y="184878"/>
                  </a:lnTo>
                  <a:lnTo>
                    <a:pt x="88309" y="185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4"/>
            <p:cNvSpPr/>
            <p:nvPr>
              <p:custDataLst>
                <p:tags r:id="rId79"/>
              </p:custDataLst>
            </p:nvPr>
          </p:nvSpPr>
          <p:spPr>
            <a:xfrm>
              <a:off x="730250" y="1143000"/>
              <a:ext cx="57151" cy="213699"/>
            </a:xfrm>
            <a:custGeom>
              <a:avLst/>
              <a:gdLst/>
              <a:ahLst/>
              <a:cxnLst/>
              <a:rect l="0" t="0" r="0" b="0"/>
              <a:pathLst>
                <a:path w="57151" h="213699">
                  <a:moveTo>
                    <a:pt x="57150" y="0"/>
                  </a:moveTo>
                  <a:lnTo>
                    <a:pt x="57150" y="0"/>
                  </a:lnTo>
                  <a:lnTo>
                    <a:pt x="53779" y="3371"/>
                  </a:lnTo>
                  <a:lnTo>
                    <a:pt x="46319" y="28156"/>
                  </a:lnTo>
                  <a:lnTo>
                    <a:pt x="42223" y="51555"/>
                  </a:lnTo>
                  <a:lnTo>
                    <a:pt x="38051" y="78417"/>
                  </a:lnTo>
                  <a:lnTo>
                    <a:pt x="34551" y="106819"/>
                  </a:lnTo>
                  <a:lnTo>
                    <a:pt x="32995" y="135904"/>
                  </a:lnTo>
                  <a:lnTo>
                    <a:pt x="30422" y="159650"/>
                  </a:lnTo>
                  <a:lnTo>
                    <a:pt x="25007" y="187004"/>
                  </a:lnTo>
                  <a:lnTo>
                    <a:pt x="19399" y="213698"/>
                  </a:lnTo>
                  <a:lnTo>
                    <a:pt x="15782" y="205134"/>
                  </a:lnTo>
                  <a:lnTo>
                    <a:pt x="10242" y="179079"/>
                  </a:lnTo>
                  <a:lnTo>
                    <a:pt x="6199" y="150852"/>
                  </a:lnTo>
                  <a:lnTo>
                    <a:pt x="2755" y="123490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5"/>
            <p:cNvSpPr/>
            <p:nvPr>
              <p:custDataLst>
                <p:tags r:id="rId80"/>
              </p:custDataLst>
            </p:nvPr>
          </p:nvSpPr>
          <p:spPr>
            <a:xfrm>
              <a:off x="787400" y="10668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6"/>
            <p:cNvSpPr/>
            <p:nvPr>
              <p:custDataLst>
                <p:tags r:id="rId81"/>
              </p:custDataLst>
            </p:nvPr>
          </p:nvSpPr>
          <p:spPr>
            <a:xfrm>
              <a:off x="808040" y="1104900"/>
              <a:ext cx="138111" cy="119804"/>
            </a:xfrm>
            <a:custGeom>
              <a:avLst/>
              <a:gdLst/>
              <a:ahLst/>
              <a:cxnLst/>
              <a:rect l="0" t="0" r="0" b="0"/>
              <a:pathLst>
                <a:path w="138111" h="119804">
                  <a:moveTo>
                    <a:pt x="11110" y="63500"/>
                  </a:moveTo>
                  <a:lnTo>
                    <a:pt x="11110" y="63500"/>
                  </a:lnTo>
                  <a:lnTo>
                    <a:pt x="14481" y="63500"/>
                  </a:lnTo>
                  <a:lnTo>
                    <a:pt x="18018" y="61619"/>
                  </a:lnTo>
                  <a:lnTo>
                    <a:pt x="28117" y="53374"/>
                  </a:lnTo>
                  <a:lnTo>
                    <a:pt x="36525" y="49427"/>
                  </a:lnTo>
                  <a:lnTo>
                    <a:pt x="41609" y="45433"/>
                  </a:lnTo>
                  <a:lnTo>
                    <a:pt x="41320" y="45105"/>
                  </a:lnTo>
                  <a:lnTo>
                    <a:pt x="33912" y="44536"/>
                  </a:lnTo>
                  <a:lnTo>
                    <a:pt x="24530" y="47847"/>
                  </a:lnTo>
                  <a:lnTo>
                    <a:pt x="12813" y="60038"/>
                  </a:lnTo>
                  <a:lnTo>
                    <a:pt x="3775" y="77056"/>
                  </a:lnTo>
                  <a:lnTo>
                    <a:pt x="0" y="95503"/>
                  </a:lnTo>
                  <a:lnTo>
                    <a:pt x="2880" y="106181"/>
                  </a:lnTo>
                  <a:lnTo>
                    <a:pt x="5623" y="111004"/>
                  </a:lnTo>
                  <a:lnTo>
                    <a:pt x="8863" y="114219"/>
                  </a:lnTo>
                  <a:lnTo>
                    <a:pt x="16226" y="117792"/>
                  </a:lnTo>
                  <a:lnTo>
                    <a:pt x="28305" y="119803"/>
                  </a:lnTo>
                  <a:lnTo>
                    <a:pt x="38508" y="116511"/>
                  </a:lnTo>
                  <a:lnTo>
                    <a:pt x="65676" y="99528"/>
                  </a:lnTo>
                  <a:lnTo>
                    <a:pt x="92444" y="81566"/>
                  </a:lnTo>
                  <a:lnTo>
                    <a:pt x="102762" y="75527"/>
                  </a:lnTo>
                  <a:lnTo>
                    <a:pt x="106784" y="74340"/>
                  </a:lnTo>
                  <a:lnTo>
                    <a:pt x="110170" y="74255"/>
                  </a:lnTo>
                  <a:lnTo>
                    <a:pt x="115815" y="76041"/>
                  </a:lnTo>
                  <a:lnTo>
                    <a:pt x="120675" y="79187"/>
                  </a:lnTo>
                  <a:lnTo>
                    <a:pt x="131375" y="94639"/>
                  </a:lnTo>
                  <a:lnTo>
                    <a:pt x="129708" y="94979"/>
                  </a:lnTo>
                  <a:lnTo>
                    <a:pt x="128275" y="95069"/>
                  </a:lnTo>
                  <a:lnTo>
                    <a:pt x="127320" y="93013"/>
                  </a:lnTo>
                  <a:lnTo>
                    <a:pt x="125662" y="68719"/>
                  </a:lnTo>
                  <a:lnTo>
                    <a:pt x="125485" y="40352"/>
                  </a:lnTo>
                  <a:lnTo>
                    <a:pt x="126130" y="13824"/>
                  </a:lnTo>
                  <a:lnTo>
                    <a:pt x="128788" y="6614"/>
                  </a:lnTo>
                  <a:lnTo>
                    <a:pt x="130484" y="4410"/>
                  </a:lnTo>
                  <a:lnTo>
                    <a:pt x="13811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7"/>
            <p:cNvSpPr/>
            <p:nvPr>
              <p:custDataLst>
                <p:tags r:id="rId82"/>
              </p:custDataLst>
            </p:nvPr>
          </p:nvSpPr>
          <p:spPr>
            <a:xfrm>
              <a:off x="985394" y="1116608"/>
              <a:ext cx="132207" cy="89893"/>
            </a:xfrm>
            <a:custGeom>
              <a:avLst/>
              <a:gdLst/>
              <a:ahLst/>
              <a:cxnLst/>
              <a:rect l="0" t="0" r="0" b="0"/>
              <a:pathLst>
                <a:path w="132207" h="89893">
                  <a:moveTo>
                    <a:pt x="11556" y="992"/>
                  </a:moveTo>
                  <a:lnTo>
                    <a:pt x="11556" y="992"/>
                  </a:lnTo>
                  <a:lnTo>
                    <a:pt x="4649" y="31766"/>
                  </a:lnTo>
                  <a:lnTo>
                    <a:pt x="0" y="57949"/>
                  </a:lnTo>
                  <a:lnTo>
                    <a:pt x="1246" y="66993"/>
                  </a:lnTo>
                  <a:lnTo>
                    <a:pt x="4424" y="78548"/>
                  </a:lnTo>
                  <a:lnTo>
                    <a:pt x="5390" y="78802"/>
                  </a:lnTo>
                  <a:lnTo>
                    <a:pt x="8345" y="75320"/>
                  </a:lnTo>
                  <a:lnTo>
                    <a:pt x="28711" y="48828"/>
                  </a:lnTo>
                  <a:lnTo>
                    <a:pt x="55632" y="17340"/>
                  </a:lnTo>
                  <a:lnTo>
                    <a:pt x="71574" y="2465"/>
                  </a:lnTo>
                  <a:lnTo>
                    <a:pt x="75557" y="563"/>
                  </a:lnTo>
                  <a:lnTo>
                    <a:pt x="78918" y="0"/>
                  </a:lnTo>
                  <a:lnTo>
                    <a:pt x="81864" y="331"/>
                  </a:lnTo>
                  <a:lnTo>
                    <a:pt x="83122" y="2668"/>
                  </a:lnTo>
                  <a:lnTo>
                    <a:pt x="82639" y="10909"/>
                  </a:lnTo>
                  <a:lnTo>
                    <a:pt x="77286" y="37811"/>
                  </a:lnTo>
                  <a:lnTo>
                    <a:pt x="76422" y="57057"/>
                  </a:lnTo>
                  <a:lnTo>
                    <a:pt x="78721" y="67302"/>
                  </a:lnTo>
                  <a:lnTo>
                    <a:pt x="85857" y="76559"/>
                  </a:lnTo>
                  <a:lnTo>
                    <a:pt x="90723" y="81004"/>
                  </a:lnTo>
                  <a:lnTo>
                    <a:pt x="105538" y="85942"/>
                  </a:lnTo>
                  <a:lnTo>
                    <a:pt x="132206" y="898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8"/>
            <p:cNvSpPr/>
            <p:nvPr>
              <p:custDataLst>
                <p:tags r:id="rId83"/>
              </p:custDataLst>
            </p:nvPr>
          </p:nvSpPr>
          <p:spPr>
            <a:xfrm>
              <a:off x="1155726" y="991265"/>
              <a:ext cx="265504" cy="218127"/>
            </a:xfrm>
            <a:custGeom>
              <a:avLst/>
              <a:gdLst/>
              <a:ahLst/>
              <a:cxnLst/>
              <a:rect l="0" t="0" r="0" b="0"/>
              <a:pathLst>
                <a:path w="265504" h="218127">
                  <a:moveTo>
                    <a:pt x="146024" y="50135"/>
                  </a:moveTo>
                  <a:lnTo>
                    <a:pt x="146024" y="50135"/>
                  </a:lnTo>
                  <a:lnTo>
                    <a:pt x="142653" y="40022"/>
                  </a:lnTo>
                  <a:lnTo>
                    <a:pt x="130444" y="23620"/>
                  </a:lnTo>
                  <a:lnTo>
                    <a:pt x="117463" y="17184"/>
                  </a:lnTo>
                  <a:lnTo>
                    <a:pt x="110050" y="15468"/>
                  </a:lnTo>
                  <a:lnTo>
                    <a:pt x="94287" y="19205"/>
                  </a:lnTo>
                  <a:lnTo>
                    <a:pt x="86133" y="23165"/>
                  </a:lnTo>
                  <a:lnTo>
                    <a:pt x="61172" y="48964"/>
                  </a:lnTo>
                  <a:lnTo>
                    <a:pt x="48105" y="77131"/>
                  </a:lnTo>
                  <a:lnTo>
                    <a:pt x="42645" y="93533"/>
                  </a:lnTo>
                  <a:lnTo>
                    <a:pt x="32815" y="124927"/>
                  </a:lnTo>
                  <a:lnTo>
                    <a:pt x="24448" y="154637"/>
                  </a:lnTo>
                  <a:lnTo>
                    <a:pt x="18377" y="181952"/>
                  </a:lnTo>
                  <a:lnTo>
                    <a:pt x="9437" y="212293"/>
                  </a:lnTo>
                  <a:lnTo>
                    <a:pt x="7707" y="217455"/>
                  </a:lnTo>
                  <a:lnTo>
                    <a:pt x="6541" y="218126"/>
                  </a:lnTo>
                  <a:lnTo>
                    <a:pt x="5058" y="217868"/>
                  </a:lnTo>
                  <a:lnTo>
                    <a:pt x="3363" y="216990"/>
                  </a:lnTo>
                  <a:lnTo>
                    <a:pt x="1480" y="210371"/>
                  </a:lnTo>
                  <a:lnTo>
                    <a:pt x="272" y="178761"/>
                  </a:lnTo>
                  <a:lnTo>
                    <a:pt x="33" y="147666"/>
                  </a:lnTo>
                  <a:lnTo>
                    <a:pt x="0" y="136756"/>
                  </a:lnTo>
                  <a:lnTo>
                    <a:pt x="1403" y="133282"/>
                  </a:lnTo>
                  <a:lnTo>
                    <a:pt x="3749" y="130967"/>
                  </a:lnTo>
                  <a:lnTo>
                    <a:pt x="6724" y="129423"/>
                  </a:lnTo>
                  <a:lnTo>
                    <a:pt x="10118" y="129099"/>
                  </a:lnTo>
                  <a:lnTo>
                    <a:pt x="36570" y="135444"/>
                  </a:lnTo>
                  <a:lnTo>
                    <a:pt x="63420" y="137971"/>
                  </a:lnTo>
                  <a:lnTo>
                    <a:pt x="85322" y="138562"/>
                  </a:lnTo>
                  <a:lnTo>
                    <a:pt x="115809" y="137013"/>
                  </a:lnTo>
                  <a:lnTo>
                    <a:pt x="134484" y="132086"/>
                  </a:lnTo>
                  <a:lnTo>
                    <a:pt x="140895" y="128185"/>
                  </a:lnTo>
                  <a:lnTo>
                    <a:pt x="143745" y="124100"/>
                  </a:lnTo>
                  <a:lnTo>
                    <a:pt x="143093" y="122728"/>
                  </a:lnTo>
                  <a:lnTo>
                    <a:pt x="141248" y="121814"/>
                  </a:lnTo>
                  <a:lnTo>
                    <a:pt x="128147" y="120346"/>
                  </a:lnTo>
                  <a:lnTo>
                    <a:pt x="112740" y="123463"/>
                  </a:lnTo>
                  <a:lnTo>
                    <a:pt x="98141" y="132226"/>
                  </a:lnTo>
                  <a:lnTo>
                    <a:pt x="91111" y="141653"/>
                  </a:lnTo>
                  <a:lnTo>
                    <a:pt x="88249" y="147130"/>
                  </a:lnTo>
                  <a:lnTo>
                    <a:pt x="86950" y="156979"/>
                  </a:lnTo>
                  <a:lnTo>
                    <a:pt x="90185" y="170457"/>
                  </a:lnTo>
                  <a:lnTo>
                    <a:pt x="94396" y="179106"/>
                  </a:lnTo>
                  <a:lnTo>
                    <a:pt x="100971" y="187654"/>
                  </a:lnTo>
                  <a:lnTo>
                    <a:pt x="110478" y="192393"/>
                  </a:lnTo>
                  <a:lnTo>
                    <a:pt x="122465" y="193794"/>
                  </a:lnTo>
                  <a:lnTo>
                    <a:pt x="137200" y="192065"/>
                  </a:lnTo>
                  <a:lnTo>
                    <a:pt x="151274" y="185182"/>
                  </a:lnTo>
                  <a:lnTo>
                    <a:pt x="174861" y="165643"/>
                  </a:lnTo>
                  <a:lnTo>
                    <a:pt x="193413" y="145216"/>
                  </a:lnTo>
                  <a:lnTo>
                    <a:pt x="211065" y="117323"/>
                  </a:lnTo>
                  <a:lnTo>
                    <a:pt x="219724" y="101277"/>
                  </a:lnTo>
                  <a:lnTo>
                    <a:pt x="228318" y="84230"/>
                  </a:lnTo>
                  <a:lnTo>
                    <a:pt x="236870" y="66515"/>
                  </a:lnTo>
                  <a:lnTo>
                    <a:pt x="252017" y="35543"/>
                  </a:lnTo>
                  <a:lnTo>
                    <a:pt x="264918" y="5595"/>
                  </a:lnTo>
                  <a:lnTo>
                    <a:pt x="265503" y="1391"/>
                  </a:lnTo>
                  <a:lnTo>
                    <a:pt x="264482" y="0"/>
                  </a:lnTo>
                  <a:lnTo>
                    <a:pt x="262391" y="484"/>
                  </a:lnTo>
                  <a:lnTo>
                    <a:pt x="259585" y="2218"/>
                  </a:lnTo>
                  <a:lnTo>
                    <a:pt x="238782" y="24884"/>
                  </a:lnTo>
                  <a:lnTo>
                    <a:pt x="218294" y="50436"/>
                  </a:lnTo>
                  <a:lnTo>
                    <a:pt x="197194" y="79902"/>
                  </a:lnTo>
                  <a:lnTo>
                    <a:pt x="180761" y="109461"/>
                  </a:lnTo>
                  <a:lnTo>
                    <a:pt x="170164" y="139061"/>
                  </a:lnTo>
                  <a:lnTo>
                    <a:pt x="165925" y="166563"/>
                  </a:lnTo>
                  <a:lnTo>
                    <a:pt x="171097" y="188194"/>
                  </a:lnTo>
                  <a:lnTo>
                    <a:pt x="180451" y="201570"/>
                  </a:lnTo>
                  <a:lnTo>
                    <a:pt x="185909" y="206125"/>
                  </a:lnTo>
                  <a:lnTo>
                    <a:pt x="201380" y="211186"/>
                  </a:lnTo>
                  <a:lnTo>
                    <a:pt x="210445" y="212536"/>
                  </a:lnTo>
                  <a:lnTo>
                    <a:pt x="229924" y="206509"/>
                  </a:lnTo>
                  <a:lnTo>
                    <a:pt x="260324" y="18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9"/>
            <p:cNvSpPr/>
            <p:nvPr>
              <p:custDataLst>
                <p:tags r:id="rId84"/>
              </p:custDataLst>
            </p:nvPr>
          </p:nvSpPr>
          <p:spPr>
            <a:xfrm>
              <a:off x="1433221" y="996950"/>
              <a:ext cx="116180" cy="206754"/>
            </a:xfrm>
            <a:custGeom>
              <a:avLst/>
              <a:gdLst/>
              <a:ahLst/>
              <a:cxnLst/>
              <a:rect l="0" t="0" r="0" b="0"/>
              <a:pathLst>
                <a:path w="116180" h="206754">
                  <a:moveTo>
                    <a:pt x="116179" y="0"/>
                  </a:moveTo>
                  <a:lnTo>
                    <a:pt x="116179" y="0"/>
                  </a:lnTo>
                  <a:lnTo>
                    <a:pt x="93784" y="21689"/>
                  </a:lnTo>
                  <a:lnTo>
                    <a:pt x="70713" y="42095"/>
                  </a:lnTo>
                  <a:lnTo>
                    <a:pt x="47759" y="67157"/>
                  </a:lnTo>
                  <a:lnTo>
                    <a:pt x="27209" y="94053"/>
                  </a:lnTo>
                  <a:lnTo>
                    <a:pt x="11020" y="120118"/>
                  </a:lnTo>
                  <a:lnTo>
                    <a:pt x="2414" y="143932"/>
                  </a:lnTo>
                  <a:lnTo>
                    <a:pt x="0" y="164864"/>
                  </a:lnTo>
                  <a:lnTo>
                    <a:pt x="3631" y="181223"/>
                  </a:lnTo>
                  <a:lnTo>
                    <a:pt x="11830" y="193668"/>
                  </a:lnTo>
                  <a:lnTo>
                    <a:pt x="16980" y="198962"/>
                  </a:lnTo>
                  <a:lnTo>
                    <a:pt x="28346" y="204844"/>
                  </a:lnTo>
                  <a:lnTo>
                    <a:pt x="39748" y="206753"/>
                  </a:lnTo>
                  <a:lnTo>
                    <a:pt x="49519" y="205249"/>
                  </a:lnTo>
                  <a:lnTo>
                    <a:pt x="58565" y="196585"/>
                  </a:lnTo>
                  <a:lnTo>
                    <a:pt x="71729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0"/>
            <p:cNvSpPr/>
            <p:nvPr>
              <p:custDataLst>
                <p:tags r:id="rId85"/>
              </p:custDataLst>
            </p:nvPr>
          </p:nvSpPr>
          <p:spPr>
            <a:xfrm>
              <a:off x="1442333" y="1085850"/>
              <a:ext cx="100718" cy="19051"/>
            </a:xfrm>
            <a:custGeom>
              <a:avLst/>
              <a:gdLst/>
              <a:ahLst/>
              <a:cxnLst/>
              <a:rect l="0" t="0" r="0" b="0"/>
              <a:pathLst>
                <a:path w="100718" h="19051">
                  <a:moveTo>
                    <a:pt x="5467" y="0"/>
                  </a:moveTo>
                  <a:lnTo>
                    <a:pt x="5467" y="0"/>
                  </a:lnTo>
                  <a:lnTo>
                    <a:pt x="0" y="5467"/>
                  </a:lnTo>
                  <a:lnTo>
                    <a:pt x="28994" y="11794"/>
                  </a:lnTo>
                  <a:lnTo>
                    <a:pt x="55165" y="16885"/>
                  </a:lnTo>
                  <a:lnTo>
                    <a:pt x="81449" y="18622"/>
                  </a:lnTo>
                  <a:lnTo>
                    <a:pt x="10071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SMARTInkShape-Group3"/>
          <p:cNvGrpSpPr/>
          <p:nvPr/>
        </p:nvGrpSpPr>
        <p:grpSpPr>
          <a:xfrm>
            <a:off x="1733550" y="958850"/>
            <a:ext cx="1689101" cy="373375"/>
            <a:chOff x="1733550" y="958850"/>
            <a:chExt cx="1689101" cy="373375"/>
          </a:xfrm>
        </p:grpSpPr>
        <p:sp>
          <p:nvSpPr>
            <p:cNvPr id="16" name="SMARTInkShape-11"/>
            <p:cNvSpPr/>
            <p:nvPr>
              <p:custDataLst>
                <p:tags r:id="rId71"/>
              </p:custDataLst>
            </p:nvPr>
          </p:nvSpPr>
          <p:spPr>
            <a:xfrm>
              <a:off x="1733550" y="1075203"/>
              <a:ext cx="264562" cy="105898"/>
            </a:xfrm>
            <a:custGeom>
              <a:avLst/>
              <a:gdLst/>
              <a:ahLst/>
              <a:cxnLst/>
              <a:rect l="0" t="0" r="0" b="0"/>
              <a:pathLst>
                <a:path w="264562" h="105898">
                  <a:moveTo>
                    <a:pt x="0" y="48747"/>
                  </a:moveTo>
                  <a:lnTo>
                    <a:pt x="0" y="48747"/>
                  </a:lnTo>
                  <a:lnTo>
                    <a:pt x="3371" y="48747"/>
                  </a:lnTo>
                  <a:lnTo>
                    <a:pt x="6908" y="46866"/>
                  </a:lnTo>
                  <a:lnTo>
                    <a:pt x="8838" y="45376"/>
                  </a:lnTo>
                  <a:lnTo>
                    <a:pt x="21669" y="43280"/>
                  </a:lnTo>
                  <a:lnTo>
                    <a:pt x="51448" y="43277"/>
                  </a:lnTo>
                  <a:lnTo>
                    <a:pt x="72960" y="45845"/>
                  </a:lnTo>
                  <a:lnTo>
                    <a:pt x="96632" y="49339"/>
                  </a:lnTo>
                  <a:lnTo>
                    <a:pt x="119853" y="53243"/>
                  </a:lnTo>
                  <a:lnTo>
                    <a:pt x="148793" y="59408"/>
                  </a:lnTo>
                  <a:lnTo>
                    <a:pt x="178211" y="65931"/>
                  </a:lnTo>
                  <a:lnTo>
                    <a:pt x="191444" y="67428"/>
                  </a:lnTo>
                  <a:lnTo>
                    <a:pt x="196329" y="65752"/>
                  </a:lnTo>
                  <a:lnTo>
                    <a:pt x="198619" y="64317"/>
                  </a:lnTo>
                  <a:lnTo>
                    <a:pt x="200146" y="61949"/>
                  </a:lnTo>
                  <a:lnTo>
                    <a:pt x="203081" y="49345"/>
                  </a:lnTo>
                  <a:lnTo>
                    <a:pt x="203190" y="57638"/>
                  </a:lnTo>
                  <a:lnTo>
                    <a:pt x="201314" y="61636"/>
                  </a:lnTo>
                  <a:lnTo>
                    <a:pt x="198834" y="65764"/>
                  </a:lnTo>
                  <a:lnTo>
                    <a:pt x="196928" y="73779"/>
                  </a:lnTo>
                  <a:lnTo>
                    <a:pt x="194972" y="45571"/>
                  </a:lnTo>
                  <a:lnTo>
                    <a:pt x="193193" y="31108"/>
                  </a:lnTo>
                  <a:lnTo>
                    <a:pt x="196159" y="12476"/>
                  </a:lnTo>
                  <a:lnTo>
                    <a:pt x="199600" y="4875"/>
                  </a:lnTo>
                  <a:lnTo>
                    <a:pt x="203481" y="1026"/>
                  </a:lnTo>
                  <a:lnTo>
                    <a:pt x="205504" y="0"/>
                  </a:lnTo>
                  <a:lnTo>
                    <a:pt x="208264" y="726"/>
                  </a:lnTo>
                  <a:lnTo>
                    <a:pt x="238885" y="18731"/>
                  </a:lnTo>
                  <a:lnTo>
                    <a:pt x="251516" y="26235"/>
                  </a:lnTo>
                  <a:lnTo>
                    <a:pt x="259481" y="34273"/>
                  </a:lnTo>
                  <a:lnTo>
                    <a:pt x="263492" y="44431"/>
                  </a:lnTo>
                  <a:lnTo>
                    <a:pt x="264561" y="50103"/>
                  </a:lnTo>
                  <a:lnTo>
                    <a:pt x="261987" y="62049"/>
                  </a:lnTo>
                  <a:lnTo>
                    <a:pt x="255433" y="74415"/>
                  </a:lnTo>
                  <a:lnTo>
                    <a:pt x="239843" y="91865"/>
                  </a:lnTo>
                  <a:lnTo>
                    <a:pt x="223230" y="101426"/>
                  </a:lnTo>
                  <a:lnTo>
                    <a:pt x="210580" y="105014"/>
                  </a:lnTo>
                  <a:lnTo>
                    <a:pt x="203200" y="1058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2"/>
            <p:cNvSpPr/>
            <p:nvPr>
              <p:custDataLst>
                <p:tags r:id="rId72"/>
              </p:custDataLst>
            </p:nvPr>
          </p:nvSpPr>
          <p:spPr>
            <a:xfrm>
              <a:off x="2134560" y="1061161"/>
              <a:ext cx="97100" cy="262242"/>
            </a:xfrm>
            <a:custGeom>
              <a:avLst/>
              <a:gdLst/>
              <a:ahLst/>
              <a:cxnLst/>
              <a:rect l="0" t="0" r="0" b="0"/>
              <a:pathLst>
                <a:path w="97100" h="262242">
                  <a:moveTo>
                    <a:pt x="11740" y="75489"/>
                  </a:moveTo>
                  <a:lnTo>
                    <a:pt x="11740" y="75489"/>
                  </a:lnTo>
                  <a:lnTo>
                    <a:pt x="11740" y="71831"/>
                  </a:lnTo>
                  <a:lnTo>
                    <a:pt x="11740" y="96764"/>
                  </a:lnTo>
                  <a:lnTo>
                    <a:pt x="11740" y="117400"/>
                  </a:lnTo>
                  <a:lnTo>
                    <a:pt x="11740" y="142564"/>
                  </a:lnTo>
                  <a:lnTo>
                    <a:pt x="11740" y="169506"/>
                  </a:lnTo>
                  <a:lnTo>
                    <a:pt x="11740" y="195591"/>
                  </a:lnTo>
                  <a:lnTo>
                    <a:pt x="9859" y="219414"/>
                  </a:lnTo>
                  <a:lnTo>
                    <a:pt x="6714" y="247015"/>
                  </a:lnTo>
                  <a:lnTo>
                    <a:pt x="5273" y="257556"/>
                  </a:lnTo>
                  <a:lnTo>
                    <a:pt x="3901" y="260367"/>
                  </a:lnTo>
                  <a:lnTo>
                    <a:pt x="2280" y="262241"/>
                  </a:lnTo>
                  <a:lnTo>
                    <a:pt x="1200" y="262079"/>
                  </a:lnTo>
                  <a:lnTo>
                    <a:pt x="480" y="260560"/>
                  </a:lnTo>
                  <a:lnTo>
                    <a:pt x="0" y="258137"/>
                  </a:lnTo>
                  <a:lnTo>
                    <a:pt x="2696" y="231128"/>
                  </a:lnTo>
                  <a:lnTo>
                    <a:pt x="4193" y="199930"/>
                  </a:lnTo>
                  <a:lnTo>
                    <a:pt x="4592" y="181733"/>
                  </a:lnTo>
                  <a:lnTo>
                    <a:pt x="5563" y="161841"/>
                  </a:lnTo>
                  <a:lnTo>
                    <a:pt x="6917" y="140818"/>
                  </a:lnTo>
                  <a:lnTo>
                    <a:pt x="8524" y="119042"/>
                  </a:lnTo>
                  <a:lnTo>
                    <a:pt x="11713" y="99585"/>
                  </a:lnTo>
                  <a:lnTo>
                    <a:pt x="15956" y="81675"/>
                  </a:lnTo>
                  <a:lnTo>
                    <a:pt x="25608" y="50722"/>
                  </a:lnTo>
                  <a:lnTo>
                    <a:pt x="34602" y="27557"/>
                  </a:lnTo>
                  <a:lnTo>
                    <a:pt x="50969" y="5391"/>
                  </a:lnTo>
                  <a:lnTo>
                    <a:pt x="56943" y="1946"/>
                  </a:lnTo>
                  <a:lnTo>
                    <a:pt x="69225" y="0"/>
                  </a:lnTo>
                  <a:lnTo>
                    <a:pt x="81739" y="5249"/>
                  </a:lnTo>
                  <a:lnTo>
                    <a:pt x="88039" y="9612"/>
                  </a:lnTo>
                  <a:lnTo>
                    <a:pt x="92240" y="16049"/>
                  </a:lnTo>
                  <a:lnTo>
                    <a:pt x="96907" y="32608"/>
                  </a:lnTo>
                  <a:lnTo>
                    <a:pt x="97099" y="53609"/>
                  </a:lnTo>
                  <a:lnTo>
                    <a:pt x="92716" y="77053"/>
                  </a:lnTo>
                  <a:lnTo>
                    <a:pt x="81361" y="101584"/>
                  </a:lnTo>
                  <a:lnTo>
                    <a:pt x="65843" y="125711"/>
                  </a:lnTo>
                  <a:lnTo>
                    <a:pt x="54836" y="134969"/>
                  </a:lnTo>
                  <a:lnTo>
                    <a:pt x="48937" y="138426"/>
                  </a:lnTo>
                  <a:lnTo>
                    <a:pt x="43594" y="139319"/>
                  </a:lnTo>
                  <a:lnTo>
                    <a:pt x="38621" y="138503"/>
                  </a:lnTo>
                  <a:lnTo>
                    <a:pt x="33894" y="136549"/>
                  </a:lnTo>
                  <a:lnTo>
                    <a:pt x="26760" y="126851"/>
                  </a:lnTo>
                  <a:lnTo>
                    <a:pt x="18090" y="107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3"/>
            <p:cNvSpPr/>
            <p:nvPr>
              <p:custDataLst>
                <p:tags r:id="rId73"/>
              </p:custDataLst>
            </p:nvPr>
          </p:nvSpPr>
          <p:spPr>
            <a:xfrm>
              <a:off x="2254250" y="979273"/>
              <a:ext cx="488951" cy="208572"/>
            </a:xfrm>
            <a:custGeom>
              <a:avLst/>
              <a:gdLst/>
              <a:ahLst/>
              <a:cxnLst/>
              <a:rect l="0" t="0" r="0" b="0"/>
              <a:pathLst>
                <a:path w="488951" h="208572">
                  <a:moveTo>
                    <a:pt x="0" y="170077"/>
                  </a:moveTo>
                  <a:lnTo>
                    <a:pt x="0" y="170077"/>
                  </a:lnTo>
                  <a:lnTo>
                    <a:pt x="24419" y="154497"/>
                  </a:lnTo>
                  <a:lnTo>
                    <a:pt x="54970" y="130702"/>
                  </a:lnTo>
                  <a:lnTo>
                    <a:pt x="76260" y="106983"/>
                  </a:lnTo>
                  <a:lnTo>
                    <a:pt x="98717" y="77221"/>
                  </a:lnTo>
                  <a:lnTo>
                    <a:pt x="109961" y="54019"/>
                  </a:lnTo>
                  <a:lnTo>
                    <a:pt x="117781" y="31477"/>
                  </a:lnTo>
                  <a:lnTo>
                    <a:pt x="125179" y="1745"/>
                  </a:lnTo>
                  <a:lnTo>
                    <a:pt x="124375" y="0"/>
                  </a:lnTo>
                  <a:lnTo>
                    <a:pt x="122428" y="248"/>
                  </a:lnTo>
                  <a:lnTo>
                    <a:pt x="107301" y="12983"/>
                  </a:lnTo>
                  <a:lnTo>
                    <a:pt x="89317" y="32524"/>
                  </a:lnTo>
                  <a:lnTo>
                    <a:pt x="67213" y="62376"/>
                  </a:lnTo>
                  <a:lnTo>
                    <a:pt x="56098" y="78521"/>
                  </a:lnTo>
                  <a:lnTo>
                    <a:pt x="45160" y="94928"/>
                  </a:lnTo>
                  <a:lnTo>
                    <a:pt x="34340" y="111511"/>
                  </a:lnTo>
                  <a:lnTo>
                    <a:pt x="20436" y="143107"/>
                  </a:lnTo>
                  <a:lnTo>
                    <a:pt x="14727" y="170790"/>
                  </a:lnTo>
                  <a:lnTo>
                    <a:pt x="19246" y="190150"/>
                  </a:lnTo>
                  <a:lnTo>
                    <a:pt x="24825" y="196864"/>
                  </a:lnTo>
                  <a:lnTo>
                    <a:pt x="40431" y="206206"/>
                  </a:lnTo>
                  <a:lnTo>
                    <a:pt x="62890" y="207066"/>
                  </a:lnTo>
                  <a:lnTo>
                    <a:pt x="87923" y="202744"/>
                  </a:lnTo>
                  <a:lnTo>
                    <a:pt x="110809" y="196120"/>
                  </a:lnTo>
                  <a:lnTo>
                    <a:pt x="140155" y="177715"/>
                  </a:lnTo>
                  <a:lnTo>
                    <a:pt x="159982" y="154388"/>
                  </a:lnTo>
                  <a:lnTo>
                    <a:pt x="171423" y="129602"/>
                  </a:lnTo>
                  <a:lnTo>
                    <a:pt x="175911" y="111126"/>
                  </a:lnTo>
                  <a:lnTo>
                    <a:pt x="175835" y="107493"/>
                  </a:lnTo>
                  <a:lnTo>
                    <a:pt x="175079" y="105071"/>
                  </a:lnTo>
                  <a:lnTo>
                    <a:pt x="173869" y="103456"/>
                  </a:lnTo>
                  <a:lnTo>
                    <a:pt x="168762" y="101662"/>
                  </a:lnTo>
                  <a:lnTo>
                    <a:pt x="165425" y="101184"/>
                  </a:lnTo>
                  <a:lnTo>
                    <a:pt x="156072" y="104415"/>
                  </a:lnTo>
                  <a:lnTo>
                    <a:pt x="144860" y="111966"/>
                  </a:lnTo>
                  <a:lnTo>
                    <a:pt x="128058" y="131379"/>
                  </a:lnTo>
                  <a:lnTo>
                    <a:pt x="118690" y="150144"/>
                  </a:lnTo>
                  <a:lnTo>
                    <a:pt x="116251" y="160277"/>
                  </a:lnTo>
                  <a:lnTo>
                    <a:pt x="117012" y="164955"/>
                  </a:lnTo>
                  <a:lnTo>
                    <a:pt x="121620" y="173915"/>
                  </a:lnTo>
                  <a:lnTo>
                    <a:pt x="125530" y="176164"/>
                  </a:lnTo>
                  <a:lnTo>
                    <a:pt x="135519" y="176780"/>
                  </a:lnTo>
                  <a:lnTo>
                    <a:pt x="156414" y="173161"/>
                  </a:lnTo>
                  <a:lnTo>
                    <a:pt x="168530" y="165803"/>
                  </a:lnTo>
                  <a:lnTo>
                    <a:pt x="183285" y="147879"/>
                  </a:lnTo>
                  <a:lnTo>
                    <a:pt x="197542" y="116539"/>
                  </a:lnTo>
                  <a:lnTo>
                    <a:pt x="201523" y="98318"/>
                  </a:lnTo>
                  <a:lnTo>
                    <a:pt x="201377" y="95427"/>
                  </a:lnTo>
                  <a:lnTo>
                    <a:pt x="200573" y="94204"/>
                  </a:lnTo>
                  <a:lnTo>
                    <a:pt x="199332" y="94095"/>
                  </a:lnTo>
                  <a:lnTo>
                    <a:pt x="190844" y="100684"/>
                  </a:lnTo>
                  <a:lnTo>
                    <a:pt x="179391" y="118315"/>
                  </a:lnTo>
                  <a:lnTo>
                    <a:pt x="173803" y="141413"/>
                  </a:lnTo>
                  <a:lnTo>
                    <a:pt x="171760" y="172234"/>
                  </a:lnTo>
                  <a:lnTo>
                    <a:pt x="171657" y="175748"/>
                  </a:lnTo>
                  <a:lnTo>
                    <a:pt x="173705" y="178797"/>
                  </a:lnTo>
                  <a:lnTo>
                    <a:pt x="181624" y="184065"/>
                  </a:lnTo>
                  <a:lnTo>
                    <a:pt x="186699" y="184342"/>
                  </a:lnTo>
                  <a:lnTo>
                    <a:pt x="197983" y="180885"/>
                  </a:lnTo>
                  <a:lnTo>
                    <a:pt x="212865" y="171006"/>
                  </a:lnTo>
                  <a:lnTo>
                    <a:pt x="219960" y="159436"/>
                  </a:lnTo>
                  <a:lnTo>
                    <a:pt x="229803" y="135174"/>
                  </a:lnTo>
                  <a:lnTo>
                    <a:pt x="241657" y="109406"/>
                  </a:lnTo>
                  <a:lnTo>
                    <a:pt x="264212" y="77873"/>
                  </a:lnTo>
                  <a:lnTo>
                    <a:pt x="265042" y="78974"/>
                  </a:lnTo>
                  <a:lnTo>
                    <a:pt x="265963" y="85842"/>
                  </a:lnTo>
                  <a:lnTo>
                    <a:pt x="262610" y="95951"/>
                  </a:lnTo>
                  <a:lnTo>
                    <a:pt x="252330" y="123058"/>
                  </a:lnTo>
                  <a:lnTo>
                    <a:pt x="245666" y="147287"/>
                  </a:lnTo>
                  <a:lnTo>
                    <a:pt x="241875" y="178522"/>
                  </a:lnTo>
                  <a:lnTo>
                    <a:pt x="241683" y="182057"/>
                  </a:lnTo>
                  <a:lnTo>
                    <a:pt x="242261" y="184413"/>
                  </a:lnTo>
                  <a:lnTo>
                    <a:pt x="243352" y="185985"/>
                  </a:lnTo>
                  <a:lnTo>
                    <a:pt x="244785" y="187032"/>
                  </a:lnTo>
                  <a:lnTo>
                    <a:pt x="247151" y="186319"/>
                  </a:lnTo>
                  <a:lnTo>
                    <a:pt x="253543" y="181764"/>
                  </a:lnTo>
                  <a:lnTo>
                    <a:pt x="264781" y="157203"/>
                  </a:lnTo>
                  <a:lnTo>
                    <a:pt x="281739" y="127056"/>
                  </a:lnTo>
                  <a:lnTo>
                    <a:pt x="298520" y="107251"/>
                  </a:lnTo>
                  <a:lnTo>
                    <a:pt x="301319" y="105615"/>
                  </a:lnTo>
                  <a:lnTo>
                    <a:pt x="303891" y="105230"/>
                  </a:lnTo>
                  <a:lnTo>
                    <a:pt x="306310" y="105679"/>
                  </a:lnTo>
                  <a:lnTo>
                    <a:pt x="310881" y="108059"/>
                  </a:lnTo>
                  <a:lnTo>
                    <a:pt x="313087" y="109682"/>
                  </a:lnTo>
                  <a:lnTo>
                    <a:pt x="313853" y="112175"/>
                  </a:lnTo>
                  <a:lnTo>
                    <a:pt x="311559" y="123131"/>
                  </a:lnTo>
                  <a:lnTo>
                    <a:pt x="306344" y="147320"/>
                  </a:lnTo>
                  <a:lnTo>
                    <a:pt x="307139" y="168979"/>
                  </a:lnTo>
                  <a:lnTo>
                    <a:pt x="311843" y="185038"/>
                  </a:lnTo>
                  <a:lnTo>
                    <a:pt x="313729" y="188518"/>
                  </a:lnTo>
                  <a:lnTo>
                    <a:pt x="321468" y="194266"/>
                  </a:lnTo>
                  <a:lnTo>
                    <a:pt x="326496" y="196786"/>
                  </a:lnTo>
                  <a:lnTo>
                    <a:pt x="337726" y="197705"/>
                  </a:lnTo>
                  <a:lnTo>
                    <a:pt x="343684" y="196962"/>
                  </a:lnTo>
                  <a:lnTo>
                    <a:pt x="354067" y="190493"/>
                  </a:lnTo>
                  <a:lnTo>
                    <a:pt x="381634" y="161659"/>
                  </a:lnTo>
                  <a:lnTo>
                    <a:pt x="398121" y="135049"/>
                  </a:lnTo>
                  <a:lnTo>
                    <a:pt x="403242" y="111799"/>
                  </a:lnTo>
                  <a:lnTo>
                    <a:pt x="402883" y="107942"/>
                  </a:lnTo>
                  <a:lnTo>
                    <a:pt x="401939" y="105370"/>
                  </a:lnTo>
                  <a:lnTo>
                    <a:pt x="399898" y="103656"/>
                  </a:lnTo>
                  <a:lnTo>
                    <a:pt x="393868" y="101751"/>
                  </a:lnTo>
                  <a:lnTo>
                    <a:pt x="390284" y="103360"/>
                  </a:lnTo>
                  <a:lnTo>
                    <a:pt x="374393" y="121150"/>
                  </a:lnTo>
                  <a:lnTo>
                    <a:pt x="366775" y="133515"/>
                  </a:lnTo>
                  <a:lnTo>
                    <a:pt x="361037" y="148418"/>
                  </a:lnTo>
                  <a:lnTo>
                    <a:pt x="360582" y="172675"/>
                  </a:lnTo>
                  <a:lnTo>
                    <a:pt x="366987" y="185578"/>
                  </a:lnTo>
                  <a:lnTo>
                    <a:pt x="378299" y="196016"/>
                  </a:lnTo>
                  <a:lnTo>
                    <a:pt x="395087" y="205359"/>
                  </a:lnTo>
                  <a:lnTo>
                    <a:pt x="414307" y="208571"/>
                  </a:lnTo>
                  <a:lnTo>
                    <a:pt x="436020" y="206941"/>
                  </a:lnTo>
                  <a:lnTo>
                    <a:pt x="462133" y="201513"/>
                  </a:lnTo>
                  <a:lnTo>
                    <a:pt x="488950" y="1954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4"/>
            <p:cNvSpPr/>
            <p:nvPr>
              <p:custDataLst>
                <p:tags r:id="rId74"/>
              </p:custDataLst>
            </p:nvPr>
          </p:nvSpPr>
          <p:spPr>
            <a:xfrm>
              <a:off x="2852832" y="980879"/>
              <a:ext cx="122973" cy="190599"/>
            </a:xfrm>
            <a:custGeom>
              <a:avLst/>
              <a:gdLst/>
              <a:ahLst/>
              <a:cxnLst/>
              <a:rect l="0" t="0" r="0" b="0"/>
              <a:pathLst>
                <a:path w="122973" h="190599">
                  <a:moveTo>
                    <a:pt x="42768" y="3371"/>
                  </a:moveTo>
                  <a:lnTo>
                    <a:pt x="42768" y="3371"/>
                  </a:lnTo>
                  <a:lnTo>
                    <a:pt x="46139" y="0"/>
                  </a:lnTo>
                  <a:lnTo>
                    <a:pt x="47132" y="418"/>
                  </a:lnTo>
                  <a:lnTo>
                    <a:pt x="48235" y="4646"/>
                  </a:lnTo>
                  <a:lnTo>
                    <a:pt x="38099" y="34772"/>
                  </a:lnTo>
                  <a:lnTo>
                    <a:pt x="27993" y="56838"/>
                  </a:lnTo>
                  <a:lnTo>
                    <a:pt x="18327" y="80756"/>
                  </a:lnTo>
                  <a:lnTo>
                    <a:pt x="10033" y="104087"/>
                  </a:lnTo>
                  <a:lnTo>
                    <a:pt x="2103" y="130971"/>
                  </a:lnTo>
                  <a:lnTo>
                    <a:pt x="0" y="140751"/>
                  </a:lnTo>
                  <a:lnTo>
                    <a:pt x="145" y="143641"/>
                  </a:lnTo>
                  <a:lnTo>
                    <a:pt x="947" y="145568"/>
                  </a:lnTo>
                  <a:lnTo>
                    <a:pt x="2187" y="146852"/>
                  </a:lnTo>
                  <a:lnTo>
                    <a:pt x="9210" y="140753"/>
                  </a:lnTo>
                  <a:lnTo>
                    <a:pt x="28827" y="117690"/>
                  </a:lnTo>
                  <a:lnTo>
                    <a:pt x="48566" y="97218"/>
                  </a:lnTo>
                  <a:lnTo>
                    <a:pt x="73803" y="78712"/>
                  </a:lnTo>
                  <a:lnTo>
                    <a:pt x="102293" y="62540"/>
                  </a:lnTo>
                  <a:lnTo>
                    <a:pt x="108557" y="61161"/>
                  </a:lnTo>
                  <a:lnTo>
                    <a:pt x="113438" y="61653"/>
                  </a:lnTo>
                  <a:lnTo>
                    <a:pt x="117398" y="63393"/>
                  </a:lnTo>
                  <a:lnTo>
                    <a:pt x="120038" y="68080"/>
                  </a:lnTo>
                  <a:lnTo>
                    <a:pt x="122972" y="82695"/>
                  </a:lnTo>
                  <a:lnTo>
                    <a:pt x="118631" y="100950"/>
                  </a:lnTo>
                  <a:lnTo>
                    <a:pt x="108940" y="120117"/>
                  </a:lnTo>
                  <a:lnTo>
                    <a:pt x="86912" y="146775"/>
                  </a:lnTo>
                  <a:lnTo>
                    <a:pt x="59062" y="171136"/>
                  </a:lnTo>
                  <a:lnTo>
                    <a:pt x="34034" y="186508"/>
                  </a:lnTo>
                  <a:lnTo>
                    <a:pt x="22188" y="190598"/>
                  </a:lnTo>
                  <a:lnTo>
                    <a:pt x="14101" y="190535"/>
                  </a:lnTo>
                  <a:lnTo>
                    <a:pt x="10957" y="189530"/>
                  </a:lnTo>
                  <a:lnTo>
                    <a:pt x="5582" y="182770"/>
                  </a:lnTo>
                  <a:lnTo>
                    <a:pt x="3161" y="178003"/>
                  </a:lnTo>
                  <a:lnTo>
                    <a:pt x="2957" y="172709"/>
                  </a:lnTo>
                  <a:lnTo>
                    <a:pt x="11018" y="149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5"/>
            <p:cNvSpPr/>
            <p:nvPr>
              <p:custDataLst>
                <p:tags r:id="rId75"/>
              </p:custDataLst>
            </p:nvPr>
          </p:nvSpPr>
          <p:spPr>
            <a:xfrm>
              <a:off x="2959228" y="965852"/>
              <a:ext cx="255092" cy="177930"/>
            </a:xfrm>
            <a:custGeom>
              <a:avLst/>
              <a:gdLst/>
              <a:ahLst/>
              <a:cxnLst/>
              <a:rect l="0" t="0" r="0" b="0"/>
              <a:pathLst>
                <a:path w="255092" h="177930">
                  <a:moveTo>
                    <a:pt x="88772" y="126348"/>
                  </a:moveTo>
                  <a:lnTo>
                    <a:pt x="88772" y="126348"/>
                  </a:lnTo>
                  <a:lnTo>
                    <a:pt x="67083" y="127759"/>
                  </a:lnTo>
                  <a:lnTo>
                    <a:pt x="37425" y="135782"/>
                  </a:lnTo>
                  <a:lnTo>
                    <a:pt x="14997" y="143646"/>
                  </a:lnTo>
                  <a:lnTo>
                    <a:pt x="4007" y="150734"/>
                  </a:lnTo>
                  <a:lnTo>
                    <a:pt x="1218" y="154600"/>
                  </a:lnTo>
                  <a:lnTo>
                    <a:pt x="63" y="158588"/>
                  </a:lnTo>
                  <a:lnTo>
                    <a:pt x="0" y="162658"/>
                  </a:lnTo>
                  <a:lnTo>
                    <a:pt x="2779" y="166077"/>
                  </a:lnTo>
                  <a:lnTo>
                    <a:pt x="13394" y="171757"/>
                  </a:lnTo>
                  <a:lnTo>
                    <a:pt x="38608" y="175551"/>
                  </a:lnTo>
                  <a:lnTo>
                    <a:pt x="68421" y="173304"/>
                  </a:lnTo>
                  <a:lnTo>
                    <a:pt x="83490" y="168149"/>
                  </a:lnTo>
                  <a:lnTo>
                    <a:pt x="94186" y="161154"/>
                  </a:lnTo>
                  <a:lnTo>
                    <a:pt x="101291" y="153341"/>
                  </a:lnTo>
                  <a:lnTo>
                    <a:pt x="103038" y="141402"/>
                  </a:lnTo>
                  <a:lnTo>
                    <a:pt x="98410" y="114113"/>
                  </a:lnTo>
                  <a:lnTo>
                    <a:pt x="89119" y="89113"/>
                  </a:lnTo>
                  <a:lnTo>
                    <a:pt x="88875" y="95246"/>
                  </a:lnTo>
                  <a:lnTo>
                    <a:pt x="90699" y="100295"/>
                  </a:lnTo>
                  <a:lnTo>
                    <a:pt x="92174" y="102630"/>
                  </a:lnTo>
                  <a:lnTo>
                    <a:pt x="94568" y="104186"/>
                  </a:lnTo>
                  <a:lnTo>
                    <a:pt x="100990" y="105915"/>
                  </a:lnTo>
                  <a:lnTo>
                    <a:pt x="119282" y="103517"/>
                  </a:lnTo>
                  <a:lnTo>
                    <a:pt x="149318" y="91596"/>
                  </a:lnTo>
                  <a:lnTo>
                    <a:pt x="178286" y="74659"/>
                  </a:lnTo>
                  <a:lnTo>
                    <a:pt x="199817" y="56808"/>
                  </a:lnTo>
                  <a:lnTo>
                    <a:pt x="222087" y="36175"/>
                  </a:lnTo>
                  <a:lnTo>
                    <a:pt x="251853" y="5577"/>
                  </a:lnTo>
                  <a:lnTo>
                    <a:pt x="254643" y="1384"/>
                  </a:lnTo>
                  <a:lnTo>
                    <a:pt x="255091" y="0"/>
                  </a:lnTo>
                  <a:lnTo>
                    <a:pt x="253979" y="488"/>
                  </a:lnTo>
                  <a:lnTo>
                    <a:pt x="234383" y="15443"/>
                  </a:lnTo>
                  <a:lnTo>
                    <a:pt x="208522" y="36135"/>
                  </a:lnTo>
                  <a:lnTo>
                    <a:pt x="180564" y="61794"/>
                  </a:lnTo>
                  <a:lnTo>
                    <a:pt x="155439" y="89661"/>
                  </a:lnTo>
                  <a:lnTo>
                    <a:pt x="136041" y="116393"/>
                  </a:lnTo>
                  <a:lnTo>
                    <a:pt x="127419" y="137681"/>
                  </a:lnTo>
                  <a:lnTo>
                    <a:pt x="127237" y="146603"/>
                  </a:lnTo>
                  <a:lnTo>
                    <a:pt x="132679" y="162161"/>
                  </a:lnTo>
                  <a:lnTo>
                    <a:pt x="139210" y="167862"/>
                  </a:lnTo>
                  <a:lnTo>
                    <a:pt x="157756" y="176078"/>
                  </a:lnTo>
                  <a:lnTo>
                    <a:pt x="188626" y="177929"/>
                  </a:lnTo>
                  <a:lnTo>
                    <a:pt x="209422" y="1771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6"/>
            <p:cNvSpPr/>
            <p:nvPr>
              <p:custDataLst>
                <p:tags r:id="rId76"/>
              </p:custDataLst>
            </p:nvPr>
          </p:nvSpPr>
          <p:spPr>
            <a:xfrm>
              <a:off x="3138417" y="1060450"/>
              <a:ext cx="284234" cy="271775"/>
            </a:xfrm>
            <a:custGeom>
              <a:avLst/>
              <a:gdLst/>
              <a:ahLst/>
              <a:cxnLst/>
              <a:rect l="0" t="0" r="0" b="0"/>
              <a:pathLst>
                <a:path w="284234" h="271775">
                  <a:moveTo>
                    <a:pt x="93733" y="0"/>
                  </a:moveTo>
                  <a:lnTo>
                    <a:pt x="93733" y="0"/>
                  </a:lnTo>
                  <a:lnTo>
                    <a:pt x="86991" y="0"/>
                  </a:lnTo>
                  <a:lnTo>
                    <a:pt x="69315" y="10113"/>
                  </a:lnTo>
                  <a:lnTo>
                    <a:pt x="44538" y="32493"/>
                  </a:lnTo>
                  <a:lnTo>
                    <a:pt x="37061" y="44780"/>
                  </a:lnTo>
                  <a:lnTo>
                    <a:pt x="32256" y="63598"/>
                  </a:lnTo>
                  <a:lnTo>
                    <a:pt x="32993" y="68504"/>
                  </a:lnTo>
                  <a:lnTo>
                    <a:pt x="34896" y="72481"/>
                  </a:lnTo>
                  <a:lnTo>
                    <a:pt x="37575" y="75837"/>
                  </a:lnTo>
                  <a:lnTo>
                    <a:pt x="40772" y="77369"/>
                  </a:lnTo>
                  <a:lnTo>
                    <a:pt x="48087" y="77190"/>
                  </a:lnTo>
                  <a:lnTo>
                    <a:pt x="56042" y="72877"/>
                  </a:lnTo>
                  <a:lnTo>
                    <a:pt x="64282" y="64845"/>
                  </a:lnTo>
                  <a:lnTo>
                    <a:pt x="82951" y="36693"/>
                  </a:lnTo>
                  <a:lnTo>
                    <a:pt x="97827" y="12201"/>
                  </a:lnTo>
                  <a:lnTo>
                    <a:pt x="98579" y="11662"/>
                  </a:lnTo>
                  <a:lnTo>
                    <a:pt x="99080" y="12008"/>
                  </a:lnTo>
                  <a:lnTo>
                    <a:pt x="89746" y="35664"/>
                  </a:lnTo>
                  <a:lnTo>
                    <a:pt x="82318" y="61476"/>
                  </a:lnTo>
                  <a:lnTo>
                    <a:pt x="77656" y="77673"/>
                  </a:lnTo>
                  <a:lnTo>
                    <a:pt x="72432" y="95527"/>
                  </a:lnTo>
                  <a:lnTo>
                    <a:pt x="66832" y="114484"/>
                  </a:lnTo>
                  <a:lnTo>
                    <a:pt x="61688" y="134178"/>
                  </a:lnTo>
                  <a:lnTo>
                    <a:pt x="56848" y="154363"/>
                  </a:lnTo>
                  <a:lnTo>
                    <a:pt x="52209" y="174876"/>
                  </a:lnTo>
                  <a:lnTo>
                    <a:pt x="47001" y="192784"/>
                  </a:lnTo>
                  <a:lnTo>
                    <a:pt x="35569" y="223970"/>
                  </a:lnTo>
                  <a:lnTo>
                    <a:pt x="20604" y="255215"/>
                  </a:lnTo>
                  <a:lnTo>
                    <a:pt x="13974" y="271137"/>
                  </a:lnTo>
                  <a:lnTo>
                    <a:pt x="12338" y="271774"/>
                  </a:lnTo>
                  <a:lnTo>
                    <a:pt x="10542" y="270083"/>
                  </a:lnTo>
                  <a:lnTo>
                    <a:pt x="8639" y="266839"/>
                  </a:lnTo>
                  <a:lnTo>
                    <a:pt x="2590" y="238676"/>
                  </a:lnTo>
                  <a:lnTo>
                    <a:pt x="308" y="210971"/>
                  </a:lnTo>
                  <a:lnTo>
                    <a:pt x="0" y="181254"/>
                  </a:lnTo>
                  <a:lnTo>
                    <a:pt x="2215" y="153935"/>
                  </a:lnTo>
                  <a:lnTo>
                    <a:pt x="9314" y="133327"/>
                  </a:lnTo>
                  <a:lnTo>
                    <a:pt x="20230" y="117112"/>
                  </a:lnTo>
                  <a:lnTo>
                    <a:pt x="42948" y="96789"/>
                  </a:lnTo>
                  <a:lnTo>
                    <a:pt x="72414" y="80811"/>
                  </a:lnTo>
                  <a:lnTo>
                    <a:pt x="95547" y="69077"/>
                  </a:lnTo>
                  <a:lnTo>
                    <a:pt x="118058" y="56806"/>
                  </a:lnTo>
                  <a:lnTo>
                    <a:pt x="146802" y="39880"/>
                  </a:lnTo>
                  <a:lnTo>
                    <a:pt x="159652" y="30424"/>
                  </a:lnTo>
                  <a:lnTo>
                    <a:pt x="165364" y="21518"/>
                  </a:lnTo>
                  <a:lnTo>
                    <a:pt x="166021" y="12856"/>
                  </a:lnTo>
                  <a:lnTo>
                    <a:pt x="165208" y="8571"/>
                  </a:lnTo>
                  <a:lnTo>
                    <a:pt x="163961" y="6419"/>
                  </a:lnTo>
                  <a:lnTo>
                    <a:pt x="162424" y="5691"/>
                  </a:lnTo>
                  <a:lnTo>
                    <a:pt x="160694" y="5910"/>
                  </a:lnTo>
                  <a:lnTo>
                    <a:pt x="139860" y="23988"/>
                  </a:lnTo>
                  <a:lnTo>
                    <a:pt x="135401" y="33945"/>
                  </a:lnTo>
                  <a:lnTo>
                    <a:pt x="134124" y="45425"/>
                  </a:lnTo>
                  <a:lnTo>
                    <a:pt x="139053" y="68161"/>
                  </a:lnTo>
                  <a:lnTo>
                    <a:pt x="140880" y="72957"/>
                  </a:lnTo>
                  <a:lnTo>
                    <a:pt x="146672" y="80168"/>
                  </a:lnTo>
                  <a:lnTo>
                    <a:pt x="150193" y="83079"/>
                  </a:lnTo>
                  <a:lnTo>
                    <a:pt x="154656" y="84314"/>
                  </a:lnTo>
                  <a:lnTo>
                    <a:pt x="180791" y="81226"/>
                  </a:lnTo>
                  <a:lnTo>
                    <a:pt x="209369" y="73926"/>
                  </a:lnTo>
                  <a:lnTo>
                    <a:pt x="238297" y="64708"/>
                  </a:lnTo>
                  <a:lnTo>
                    <a:pt x="269730" y="57814"/>
                  </a:lnTo>
                  <a:lnTo>
                    <a:pt x="277406" y="57189"/>
                  </a:lnTo>
                  <a:lnTo>
                    <a:pt x="279759" y="26118"/>
                  </a:lnTo>
                  <a:lnTo>
                    <a:pt x="2842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7"/>
            <p:cNvSpPr/>
            <p:nvPr>
              <p:custDataLst>
                <p:tags r:id="rId77"/>
              </p:custDataLst>
            </p:nvPr>
          </p:nvSpPr>
          <p:spPr>
            <a:xfrm>
              <a:off x="2971800" y="958850"/>
              <a:ext cx="120651" cy="279401"/>
            </a:xfrm>
            <a:custGeom>
              <a:avLst/>
              <a:gdLst/>
              <a:ahLst/>
              <a:cxnLst/>
              <a:rect l="0" t="0" r="0" b="0"/>
              <a:pathLst>
                <a:path w="120651" h="279401">
                  <a:moveTo>
                    <a:pt x="120650" y="0"/>
                  </a:moveTo>
                  <a:lnTo>
                    <a:pt x="120650" y="0"/>
                  </a:lnTo>
                  <a:lnTo>
                    <a:pt x="105442" y="22395"/>
                  </a:lnTo>
                  <a:lnTo>
                    <a:pt x="94135" y="45466"/>
                  </a:lnTo>
                  <a:lnTo>
                    <a:pt x="80173" y="75946"/>
                  </a:lnTo>
                  <a:lnTo>
                    <a:pt x="72499" y="92964"/>
                  </a:lnTo>
                  <a:lnTo>
                    <a:pt x="63855" y="110659"/>
                  </a:lnTo>
                  <a:lnTo>
                    <a:pt x="54564" y="128806"/>
                  </a:lnTo>
                  <a:lnTo>
                    <a:pt x="44843" y="147254"/>
                  </a:lnTo>
                  <a:lnTo>
                    <a:pt x="36245" y="165197"/>
                  </a:lnTo>
                  <a:lnTo>
                    <a:pt x="28397" y="182804"/>
                  </a:lnTo>
                  <a:lnTo>
                    <a:pt x="21048" y="200186"/>
                  </a:lnTo>
                  <a:lnTo>
                    <a:pt x="11001" y="228907"/>
                  </a:lnTo>
                  <a:lnTo>
                    <a:pt x="3259" y="257383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4"/>
          <p:cNvGrpSpPr/>
          <p:nvPr/>
        </p:nvGrpSpPr>
        <p:grpSpPr>
          <a:xfrm>
            <a:off x="3632200" y="975224"/>
            <a:ext cx="412751" cy="155077"/>
            <a:chOff x="3632200" y="975224"/>
            <a:chExt cx="412751" cy="155077"/>
          </a:xfrm>
        </p:grpSpPr>
        <p:sp>
          <p:nvSpPr>
            <p:cNvPr id="24" name="SMARTInkShape-18"/>
            <p:cNvSpPr/>
            <p:nvPr>
              <p:custDataLst>
                <p:tags r:id="rId69"/>
              </p:custDataLst>
            </p:nvPr>
          </p:nvSpPr>
          <p:spPr>
            <a:xfrm>
              <a:off x="3632200" y="1030367"/>
              <a:ext cx="241301" cy="87234"/>
            </a:xfrm>
            <a:custGeom>
              <a:avLst/>
              <a:gdLst/>
              <a:ahLst/>
              <a:cxnLst/>
              <a:rect l="0" t="0" r="0" b="0"/>
              <a:pathLst>
                <a:path w="241301" h="87234">
                  <a:moveTo>
                    <a:pt x="0" y="23733"/>
                  </a:moveTo>
                  <a:lnTo>
                    <a:pt x="0" y="23733"/>
                  </a:lnTo>
                  <a:lnTo>
                    <a:pt x="10052" y="6774"/>
                  </a:lnTo>
                  <a:lnTo>
                    <a:pt x="12177" y="0"/>
                  </a:lnTo>
                  <a:lnTo>
                    <a:pt x="3816" y="19527"/>
                  </a:lnTo>
                  <a:lnTo>
                    <a:pt x="754" y="46865"/>
                  </a:lnTo>
                  <a:lnTo>
                    <a:pt x="335" y="57768"/>
                  </a:lnTo>
                  <a:lnTo>
                    <a:pt x="3912" y="67317"/>
                  </a:lnTo>
                  <a:lnTo>
                    <a:pt x="9500" y="74854"/>
                  </a:lnTo>
                  <a:lnTo>
                    <a:pt x="14335" y="78203"/>
                  </a:lnTo>
                  <a:lnTo>
                    <a:pt x="16612" y="78391"/>
                  </a:lnTo>
                  <a:lnTo>
                    <a:pt x="21024" y="76718"/>
                  </a:lnTo>
                  <a:lnTo>
                    <a:pt x="46063" y="48210"/>
                  </a:lnTo>
                  <a:lnTo>
                    <a:pt x="69505" y="19143"/>
                  </a:lnTo>
                  <a:lnTo>
                    <a:pt x="79973" y="7539"/>
                  </a:lnTo>
                  <a:lnTo>
                    <a:pt x="80832" y="7293"/>
                  </a:lnTo>
                  <a:lnTo>
                    <a:pt x="81405" y="7834"/>
                  </a:lnTo>
                  <a:lnTo>
                    <a:pt x="81786" y="8900"/>
                  </a:lnTo>
                  <a:lnTo>
                    <a:pt x="71674" y="36934"/>
                  </a:lnTo>
                  <a:lnTo>
                    <a:pt x="65324" y="55164"/>
                  </a:lnTo>
                  <a:lnTo>
                    <a:pt x="63860" y="65611"/>
                  </a:lnTo>
                  <a:lnTo>
                    <a:pt x="65151" y="66469"/>
                  </a:lnTo>
                  <a:lnTo>
                    <a:pt x="70349" y="67421"/>
                  </a:lnTo>
                  <a:lnTo>
                    <a:pt x="73710" y="65558"/>
                  </a:lnTo>
                  <a:lnTo>
                    <a:pt x="101884" y="36351"/>
                  </a:lnTo>
                  <a:lnTo>
                    <a:pt x="123886" y="14870"/>
                  </a:lnTo>
                  <a:lnTo>
                    <a:pt x="128674" y="12738"/>
                  </a:lnTo>
                  <a:lnTo>
                    <a:pt x="130232" y="12875"/>
                  </a:lnTo>
                  <a:lnTo>
                    <a:pt x="131272" y="13672"/>
                  </a:lnTo>
                  <a:lnTo>
                    <a:pt x="131964" y="14909"/>
                  </a:lnTo>
                  <a:lnTo>
                    <a:pt x="132939" y="23392"/>
                  </a:lnTo>
                  <a:lnTo>
                    <a:pt x="130151" y="49924"/>
                  </a:lnTo>
                  <a:lnTo>
                    <a:pt x="131218" y="56010"/>
                  </a:lnTo>
                  <a:lnTo>
                    <a:pt x="139929" y="66536"/>
                  </a:lnTo>
                  <a:lnTo>
                    <a:pt x="165145" y="81420"/>
                  </a:lnTo>
                  <a:lnTo>
                    <a:pt x="179701" y="82768"/>
                  </a:lnTo>
                  <a:lnTo>
                    <a:pt x="208671" y="77884"/>
                  </a:lnTo>
                  <a:lnTo>
                    <a:pt x="219978" y="70378"/>
                  </a:lnTo>
                  <a:lnTo>
                    <a:pt x="229001" y="59281"/>
                  </a:lnTo>
                  <a:lnTo>
                    <a:pt x="235364" y="44941"/>
                  </a:lnTo>
                  <a:lnTo>
                    <a:pt x="236780" y="31042"/>
                  </a:lnTo>
                  <a:lnTo>
                    <a:pt x="235057" y="6737"/>
                  </a:lnTo>
                  <a:lnTo>
                    <a:pt x="231235" y="9359"/>
                  </a:lnTo>
                  <a:lnTo>
                    <a:pt x="217283" y="25911"/>
                  </a:lnTo>
                  <a:lnTo>
                    <a:pt x="212987" y="39282"/>
                  </a:lnTo>
                  <a:lnTo>
                    <a:pt x="211783" y="53927"/>
                  </a:lnTo>
                  <a:lnTo>
                    <a:pt x="213600" y="67491"/>
                  </a:lnTo>
                  <a:lnTo>
                    <a:pt x="217189" y="72661"/>
                  </a:lnTo>
                  <a:lnTo>
                    <a:pt x="241300" y="872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9"/>
            <p:cNvSpPr/>
            <p:nvPr>
              <p:custDataLst>
                <p:tags r:id="rId70"/>
              </p:custDataLst>
            </p:nvPr>
          </p:nvSpPr>
          <p:spPr>
            <a:xfrm>
              <a:off x="3909950" y="975224"/>
              <a:ext cx="135001" cy="155077"/>
            </a:xfrm>
            <a:custGeom>
              <a:avLst/>
              <a:gdLst/>
              <a:ahLst/>
              <a:cxnLst/>
              <a:rect l="0" t="0" r="0" b="0"/>
              <a:pathLst>
                <a:path w="135001" h="155077">
                  <a:moveTo>
                    <a:pt x="65150" y="85226"/>
                  </a:moveTo>
                  <a:lnTo>
                    <a:pt x="65150" y="85226"/>
                  </a:lnTo>
                  <a:lnTo>
                    <a:pt x="47474" y="76388"/>
                  </a:lnTo>
                  <a:lnTo>
                    <a:pt x="35657" y="78005"/>
                  </a:lnTo>
                  <a:lnTo>
                    <a:pt x="11817" y="87171"/>
                  </a:lnTo>
                  <a:lnTo>
                    <a:pt x="4287" y="93381"/>
                  </a:lnTo>
                  <a:lnTo>
                    <a:pt x="1291" y="97013"/>
                  </a:lnTo>
                  <a:lnTo>
                    <a:pt x="0" y="101550"/>
                  </a:lnTo>
                  <a:lnTo>
                    <a:pt x="446" y="112237"/>
                  </a:lnTo>
                  <a:lnTo>
                    <a:pt x="2964" y="116639"/>
                  </a:lnTo>
                  <a:lnTo>
                    <a:pt x="15915" y="126205"/>
                  </a:lnTo>
                  <a:lnTo>
                    <a:pt x="24688" y="131191"/>
                  </a:lnTo>
                  <a:lnTo>
                    <a:pt x="29003" y="132097"/>
                  </a:lnTo>
                  <a:lnTo>
                    <a:pt x="37561" y="131222"/>
                  </a:lnTo>
                  <a:lnTo>
                    <a:pt x="53683" y="120021"/>
                  </a:lnTo>
                  <a:lnTo>
                    <a:pt x="71865" y="96555"/>
                  </a:lnTo>
                  <a:lnTo>
                    <a:pt x="82481" y="75444"/>
                  </a:lnTo>
                  <a:lnTo>
                    <a:pt x="92608" y="52656"/>
                  </a:lnTo>
                  <a:lnTo>
                    <a:pt x="109504" y="22110"/>
                  </a:lnTo>
                  <a:lnTo>
                    <a:pt x="121645" y="4593"/>
                  </a:lnTo>
                  <a:lnTo>
                    <a:pt x="122569" y="1837"/>
                  </a:lnTo>
                  <a:lnTo>
                    <a:pt x="122479" y="0"/>
                  </a:lnTo>
                  <a:lnTo>
                    <a:pt x="121714" y="187"/>
                  </a:lnTo>
                  <a:lnTo>
                    <a:pt x="103364" y="24438"/>
                  </a:lnTo>
                  <a:lnTo>
                    <a:pt x="90976" y="56161"/>
                  </a:lnTo>
                  <a:lnTo>
                    <a:pt x="85330" y="78188"/>
                  </a:lnTo>
                  <a:lnTo>
                    <a:pt x="82586" y="99031"/>
                  </a:lnTo>
                  <a:lnTo>
                    <a:pt x="86070" y="117703"/>
                  </a:lnTo>
                  <a:lnTo>
                    <a:pt x="94203" y="131645"/>
                  </a:lnTo>
                  <a:lnTo>
                    <a:pt x="105579" y="141840"/>
                  </a:lnTo>
                  <a:lnTo>
                    <a:pt x="135000" y="155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5"/>
          <p:cNvGrpSpPr/>
          <p:nvPr/>
        </p:nvGrpSpPr>
        <p:grpSpPr>
          <a:xfrm>
            <a:off x="4215126" y="876300"/>
            <a:ext cx="121249" cy="265088"/>
            <a:chOff x="4215126" y="876300"/>
            <a:chExt cx="121249" cy="265088"/>
          </a:xfrm>
        </p:grpSpPr>
        <p:sp>
          <p:nvSpPr>
            <p:cNvPr id="27" name="SMARTInkShape-20"/>
            <p:cNvSpPr/>
            <p:nvPr>
              <p:custDataLst>
                <p:tags r:id="rId67"/>
              </p:custDataLst>
            </p:nvPr>
          </p:nvSpPr>
          <p:spPr>
            <a:xfrm>
              <a:off x="4215126" y="934333"/>
              <a:ext cx="96525" cy="207055"/>
            </a:xfrm>
            <a:custGeom>
              <a:avLst/>
              <a:gdLst/>
              <a:ahLst/>
              <a:cxnLst/>
              <a:rect l="0" t="0" r="0" b="0"/>
              <a:pathLst>
                <a:path w="96525" h="207055">
                  <a:moveTo>
                    <a:pt x="52074" y="5467"/>
                  </a:moveTo>
                  <a:lnTo>
                    <a:pt x="52074" y="5467"/>
                  </a:lnTo>
                  <a:lnTo>
                    <a:pt x="57542" y="0"/>
                  </a:lnTo>
                  <a:lnTo>
                    <a:pt x="47637" y="27482"/>
                  </a:lnTo>
                  <a:lnTo>
                    <a:pt x="37402" y="51940"/>
                  </a:lnTo>
                  <a:lnTo>
                    <a:pt x="25798" y="79274"/>
                  </a:lnTo>
                  <a:lnTo>
                    <a:pt x="15466" y="106003"/>
                  </a:lnTo>
                  <a:lnTo>
                    <a:pt x="7582" y="130583"/>
                  </a:lnTo>
                  <a:lnTo>
                    <a:pt x="3143" y="158877"/>
                  </a:lnTo>
                  <a:lnTo>
                    <a:pt x="2105" y="171486"/>
                  </a:lnTo>
                  <a:lnTo>
                    <a:pt x="2534" y="174708"/>
                  </a:lnTo>
                  <a:lnTo>
                    <a:pt x="3525" y="176150"/>
                  </a:lnTo>
                  <a:lnTo>
                    <a:pt x="4891" y="176405"/>
                  </a:lnTo>
                  <a:lnTo>
                    <a:pt x="29868" y="149220"/>
                  </a:lnTo>
                  <a:lnTo>
                    <a:pt x="57801" y="120568"/>
                  </a:lnTo>
                  <a:lnTo>
                    <a:pt x="72856" y="106075"/>
                  </a:lnTo>
                  <a:lnTo>
                    <a:pt x="74396" y="105700"/>
                  </a:lnTo>
                  <a:lnTo>
                    <a:pt x="75422" y="106156"/>
                  </a:lnTo>
                  <a:lnTo>
                    <a:pt x="76106" y="107165"/>
                  </a:lnTo>
                  <a:lnTo>
                    <a:pt x="76866" y="110168"/>
                  </a:lnTo>
                  <a:lnTo>
                    <a:pt x="73923" y="119196"/>
                  </a:lnTo>
                  <a:lnTo>
                    <a:pt x="61840" y="134179"/>
                  </a:lnTo>
                  <a:lnTo>
                    <a:pt x="38113" y="148653"/>
                  </a:lnTo>
                  <a:lnTo>
                    <a:pt x="10040" y="164775"/>
                  </a:lnTo>
                  <a:lnTo>
                    <a:pt x="422" y="168851"/>
                  </a:lnTo>
                  <a:lnTo>
                    <a:pt x="0" y="169423"/>
                  </a:lnTo>
                  <a:lnTo>
                    <a:pt x="425" y="169804"/>
                  </a:lnTo>
                  <a:lnTo>
                    <a:pt x="11245" y="161688"/>
                  </a:lnTo>
                  <a:lnTo>
                    <a:pt x="25090" y="158622"/>
                  </a:lnTo>
                  <a:lnTo>
                    <a:pt x="27734" y="158370"/>
                  </a:lnTo>
                  <a:lnTo>
                    <a:pt x="38199" y="161387"/>
                  </a:lnTo>
                  <a:lnTo>
                    <a:pt x="44261" y="166722"/>
                  </a:lnTo>
                  <a:lnTo>
                    <a:pt x="50718" y="173797"/>
                  </a:lnTo>
                  <a:lnTo>
                    <a:pt x="81677" y="200501"/>
                  </a:lnTo>
                  <a:lnTo>
                    <a:pt x="87103" y="205037"/>
                  </a:lnTo>
                  <a:lnTo>
                    <a:pt x="91867" y="207054"/>
                  </a:lnTo>
                  <a:lnTo>
                    <a:pt x="93419" y="206180"/>
                  </a:lnTo>
                  <a:lnTo>
                    <a:pt x="94454" y="204187"/>
                  </a:lnTo>
                  <a:lnTo>
                    <a:pt x="96524" y="195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21"/>
            <p:cNvSpPr/>
            <p:nvPr>
              <p:custDataLst>
                <p:tags r:id="rId68"/>
              </p:custDataLst>
            </p:nvPr>
          </p:nvSpPr>
          <p:spPr>
            <a:xfrm>
              <a:off x="4235450" y="876300"/>
              <a:ext cx="100925" cy="37971"/>
            </a:xfrm>
            <a:custGeom>
              <a:avLst/>
              <a:gdLst/>
              <a:ahLst/>
              <a:cxnLst/>
              <a:rect l="0" t="0" r="0" b="0"/>
              <a:pathLst>
                <a:path w="100925" h="37971">
                  <a:moveTo>
                    <a:pt x="0" y="12700"/>
                  </a:moveTo>
                  <a:lnTo>
                    <a:pt x="0" y="12700"/>
                  </a:lnTo>
                  <a:lnTo>
                    <a:pt x="27630" y="21489"/>
                  </a:lnTo>
                  <a:lnTo>
                    <a:pt x="56336" y="33094"/>
                  </a:lnTo>
                  <a:lnTo>
                    <a:pt x="85342" y="37111"/>
                  </a:lnTo>
                  <a:lnTo>
                    <a:pt x="99320" y="37970"/>
                  </a:lnTo>
                  <a:lnTo>
                    <a:pt x="100080" y="37308"/>
                  </a:lnTo>
                  <a:lnTo>
                    <a:pt x="100924" y="34690"/>
                  </a:lnTo>
                  <a:lnTo>
                    <a:pt x="99738" y="33005"/>
                  </a:lnTo>
                  <a:lnTo>
                    <a:pt x="68986" y="903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0" name="SMARTInkShape-22"/>
          <p:cNvSpPr/>
          <p:nvPr>
            <p:custDataLst>
              <p:tags r:id="rId1"/>
            </p:custDataLst>
          </p:nvPr>
        </p:nvSpPr>
        <p:spPr>
          <a:xfrm>
            <a:off x="4546600" y="997299"/>
            <a:ext cx="186670" cy="82202"/>
          </a:xfrm>
          <a:custGeom>
            <a:avLst/>
            <a:gdLst/>
            <a:ahLst/>
            <a:cxnLst/>
            <a:rect l="0" t="0" r="0" b="0"/>
            <a:pathLst>
              <a:path w="186670" h="82202">
                <a:moveTo>
                  <a:pt x="0" y="50451"/>
                </a:moveTo>
                <a:lnTo>
                  <a:pt x="0" y="50451"/>
                </a:lnTo>
                <a:lnTo>
                  <a:pt x="28562" y="50451"/>
                </a:lnTo>
                <a:lnTo>
                  <a:pt x="56520" y="50451"/>
                </a:lnTo>
                <a:lnTo>
                  <a:pt x="86127" y="50451"/>
                </a:lnTo>
                <a:lnTo>
                  <a:pt x="114968" y="53822"/>
                </a:lnTo>
                <a:lnTo>
                  <a:pt x="144744" y="56409"/>
                </a:lnTo>
                <a:lnTo>
                  <a:pt x="159355" y="56723"/>
                </a:lnTo>
                <a:lnTo>
                  <a:pt x="161270" y="56044"/>
                </a:lnTo>
                <a:lnTo>
                  <a:pt x="162547" y="54885"/>
                </a:lnTo>
                <a:lnTo>
                  <a:pt x="163398" y="53407"/>
                </a:lnTo>
                <a:lnTo>
                  <a:pt x="164671" y="52422"/>
                </a:lnTo>
                <a:lnTo>
                  <a:pt x="170418" y="50710"/>
                </a:lnTo>
                <a:lnTo>
                  <a:pt x="167773" y="50528"/>
                </a:lnTo>
                <a:lnTo>
                  <a:pt x="166882" y="51208"/>
                </a:lnTo>
                <a:lnTo>
                  <a:pt x="165892" y="53845"/>
                </a:lnTo>
                <a:lnTo>
                  <a:pt x="163323" y="65201"/>
                </a:lnTo>
                <a:lnTo>
                  <a:pt x="158829" y="75666"/>
                </a:lnTo>
                <a:lnTo>
                  <a:pt x="158755" y="48403"/>
                </a:lnTo>
                <a:lnTo>
                  <a:pt x="160632" y="19760"/>
                </a:lnTo>
                <a:lnTo>
                  <a:pt x="165022" y="0"/>
                </a:lnTo>
                <a:lnTo>
                  <a:pt x="183920" y="31353"/>
                </a:lnTo>
                <a:lnTo>
                  <a:pt x="186113" y="35602"/>
                </a:lnTo>
                <a:lnTo>
                  <a:pt x="186669" y="45968"/>
                </a:lnTo>
                <a:lnTo>
                  <a:pt x="181277" y="66499"/>
                </a:lnTo>
                <a:lnTo>
                  <a:pt x="175582" y="73576"/>
                </a:lnTo>
                <a:lnTo>
                  <a:pt x="167171" y="80497"/>
                </a:lnTo>
                <a:lnTo>
                  <a:pt x="164139" y="81444"/>
                </a:lnTo>
                <a:lnTo>
                  <a:pt x="158750" y="8220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SMARTInkShape-23"/>
          <p:cNvSpPr/>
          <p:nvPr>
            <p:custDataLst>
              <p:tags r:id="rId2"/>
            </p:custDataLst>
          </p:nvPr>
        </p:nvSpPr>
        <p:spPr>
          <a:xfrm>
            <a:off x="4914964" y="927146"/>
            <a:ext cx="203988" cy="199910"/>
          </a:xfrm>
          <a:custGeom>
            <a:avLst/>
            <a:gdLst/>
            <a:ahLst/>
            <a:cxnLst/>
            <a:rect l="0" t="0" r="0" b="0"/>
            <a:pathLst>
              <a:path w="203988" h="199910">
                <a:moveTo>
                  <a:pt x="31686" y="12654"/>
                </a:moveTo>
                <a:lnTo>
                  <a:pt x="31686" y="12654"/>
                </a:lnTo>
                <a:lnTo>
                  <a:pt x="31686" y="0"/>
                </a:lnTo>
                <a:lnTo>
                  <a:pt x="31686" y="31245"/>
                </a:lnTo>
                <a:lnTo>
                  <a:pt x="31686" y="37655"/>
                </a:lnTo>
                <a:lnTo>
                  <a:pt x="26218" y="32552"/>
                </a:lnTo>
                <a:lnTo>
                  <a:pt x="25924" y="32975"/>
                </a:lnTo>
                <a:lnTo>
                  <a:pt x="23976" y="43996"/>
                </a:lnTo>
                <a:lnTo>
                  <a:pt x="13413" y="68391"/>
                </a:lnTo>
                <a:lnTo>
                  <a:pt x="6516" y="98548"/>
                </a:lnTo>
                <a:lnTo>
                  <a:pt x="3566" y="120679"/>
                </a:lnTo>
                <a:lnTo>
                  <a:pt x="4461" y="147594"/>
                </a:lnTo>
                <a:lnTo>
                  <a:pt x="154" y="175860"/>
                </a:lnTo>
                <a:lnTo>
                  <a:pt x="81" y="175786"/>
                </a:lnTo>
                <a:lnTo>
                  <a:pt x="0" y="173822"/>
                </a:lnTo>
                <a:lnTo>
                  <a:pt x="11878" y="149118"/>
                </a:lnTo>
                <a:lnTo>
                  <a:pt x="22524" y="124114"/>
                </a:lnTo>
                <a:lnTo>
                  <a:pt x="41714" y="94173"/>
                </a:lnTo>
                <a:lnTo>
                  <a:pt x="58175" y="79219"/>
                </a:lnTo>
                <a:lnTo>
                  <a:pt x="63457" y="76787"/>
                </a:lnTo>
                <a:lnTo>
                  <a:pt x="73088" y="75965"/>
                </a:lnTo>
                <a:lnTo>
                  <a:pt x="76220" y="77439"/>
                </a:lnTo>
                <a:lnTo>
                  <a:pt x="78309" y="79833"/>
                </a:lnTo>
                <a:lnTo>
                  <a:pt x="85032" y="100556"/>
                </a:lnTo>
                <a:lnTo>
                  <a:pt x="84338" y="123679"/>
                </a:lnTo>
                <a:lnTo>
                  <a:pt x="76293" y="148405"/>
                </a:lnTo>
                <a:lnTo>
                  <a:pt x="54859" y="173605"/>
                </a:lnTo>
                <a:lnTo>
                  <a:pt x="28318" y="198287"/>
                </a:lnTo>
                <a:lnTo>
                  <a:pt x="25207" y="199909"/>
                </a:lnTo>
                <a:lnTo>
                  <a:pt x="22428" y="199580"/>
                </a:lnTo>
                <a:lnTo>
                  <a:pt x="19869" y="197949"/>
                </a:lnTo>
                <a:lnTo>
                  <a:pt x="17458" y="195451"/>
                </a:lnTo>
                <a:lnTo>
                  <a:pt x="16557" y="191668"/>
                </a:lnTo>
                <a:lnTo>
                  <a:pt x="17436" y="181822"/>
                </a:lnTo>
                <a:lnTo>
                  <a:pt x="23942" y="172271"/>
                </a:lnTo>
                <a:lnTo>
                  <a:pt x="38623" y="158013"/>
                </a:lnTo>
                <a:lnTo>
                  <a:pt x="69375" y="146192"/>
                </a:lnTo>
                <a:lnTo>
                  <a:pt x="98476" y="137574"/>
                </a:lnTo>
                <a:lnTo>
                  <a:pt x="123051" y="127827"/>
                </a:lnTo>
                <a:lnTo>
                  <a:pt x="154411" y="109622"/>
                </a:lnTo>
                <a:lnTo>
                  <a:pt x="157953" y="106932"/>
                </a:lnTo>
                <a:lnTo>
                  <a:pt x="159608" y="104434"/>
                </a:lnTo>
                <a:lnTo>
                  <a:pt x="160006" y="102063"/>
                </a:lnTo>
                <a:lnTo>
                  <a:pt x="159567" y="99777"/>
                </a:lnTo>
                <a:lnTo>
                  <a:pt x="157862" y="98252"/>
                </a:lnTo>
                <a:lnTo>
                  <a:pt x="152205" y="96559"/>
                </a:lnTo>
                <a:lnTo>
                  <a:pt x="143105" y="99569"/>
                </a:lnTo>
                <a:lnTo>
                  <a:pt x="123388" y="113000"/>
                </a:lnTo>
                <a:lnTo>
                  <a:pt x="113577" y="125093"/>
                </a:lnTo>
                <a:lnTo>
                  <a:pt x="112386" y="129241"/>
                </a:lnTo>
                <a:lnTo>
                  <a:pt x="112943" y="137613"/>
                </a:lnTo>
                <a:lnTo>
                  <a:pt x="115491" y="141116"/>
                </a:lnTo>
                <a:lnTo>
                  <a:pt x="123966" y="146889"/>
                </a:lnTo>
                <a:lnTo>
                  <a:pt x="137266" y="150735"/>
                </a:lnTo>
                <a:lnTo>
                  <a:pt x="153515" y="151874"/>
                </a:lnTo>
                <a:lnTo>
                  <a:pt x="178477" y="145470"/>
                </a:lnTo>
                <a:lnTo>
                  <a:pt x="201474" y="141377"/>
                </a:lnTo>
                <a:lnTo>
                  <a:pt x="203987" y="14164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SMARTInkShape-Group8"/>
          <p:cNvGrpSpPr/>
          <p:nvPr/>
        </p:nvGrpSpPr>
        <p:grpSpPr>
          <a:xfrm>
            <a:off x="5156200" y="914400"/>
            <a:ext cx="716668" cy="191938"/>
            <a:chOff x="5156200" y="914400"/>
            <a:chExt cx="716668" cy="191938"/>
          </a:xfrm>
        </p:grpSpPr>
        <p:sp>
          <p:nvSpPr>
            <p:cNvPr id="32" name="SMARTInkShape-24"/>
            <p:cNvSpPr/>
            <p:nvPr>
              <p:custDataLst>
                <p:tags r:id="rId63"/>
              </p:custDataLst>
            </p:nvPr>
          </p:nvSpPr>
          <p:spPr>
            <a:xfrm>
              <a:off x="5156200" y="998172"/>
              <a:ext cx="77602" cy="92488"/>
            </a:xfrm>
            <a:custGeom>
              <a:avLst/>
              <a:gdLst/>
              <a:ahLst/>
              <a:cxnLst/>
              <a:rect l="0" t="0" r="0" b="0"/>
              <a:pathLst>
                <a:path w="77602" h="92488">
                  <a:moveTo>
                    <a:pt x="63500" y="17828"/>
                  </a:moveTo>
                  <a:lnTo>
                    <a:pt x="63500" y="17828"/>
                  </a:lnTo>
                  <a:lnTo>
                    <a:pt x="48754" y="4963"/>
                  </a:lnTo>
                  <a:lnTo>
                    <a:pt x="39375" y="610"/>
                  </a:lnTo>
                  <a:lnTo>
                    <a:pt x="36833" y="0"/>
                  </a:lnTo>
                  <a:lnTo>
                    <a:pt x="34434" y="298"/>
                  </a:lnTo>
                  <a:lnTo>
                    <a:pt x="29885" y="2511"/>
                  </a:lnTo>
                  <a:lnTo>
                    <a:pt x="19987" y="11094"/>
                  </a:lnTo>
                  <a:lnTo>
                    <a:pt x="15939" y="18598"/>
                  </a:lnTo>
                  <a:lnTo>
                    <a:pt x="13339" y="31542"/>
                  </a:lnTo>
                  <a:lnTo>
                    <a:pt x="15243" y="34732"/>
                  </a:lnTo>
                  <a:lnTo>
                    <a:pt x="23002" y="42039"/>
                  </a:lnTo>
                  <a:lnTo>
                    <a:pt x="49595" y="53864"/>
                  </a:lnTo>
                  <a:lnTo>
                    <a:pt x="75649" y="69776"/>
                  </a:lnTo>
                  <a:lnTo>
                    <a:pt x="77244" y="72921"/>
                  </a:lnTo>
                  <a:lnTo>
                    <a:pt x="77601" y="76429"/>
                  </a:lnTo>
                  <a:lnTo>
                    <a:pt x="77134" y="80179"/>
                  </a:lnTo>
                  <a:lnTo>
                    <a:pt x="74706" y="83384"/>
                  </a:lnTo>
                  <a:lnTo>
                    <a:pt x="66364" y="88827"/>
                  </a:lnTo>
                  <a:lnTo>
                    <a:pt x="46396" y="92487"/>
                  </a:lnTo>
                  <a:lnTo>
                    <a:pt x="29347" y="90200"/>
                  </a:lnTo>
                  <a:lnTo>
                    <a:pt x="15360" y="81683"/>
                  </a:lnTo>
                  <a:lnTo>
                    <a:pt x="0" y="68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25"/>
            <p:cNvSpPr/>
            <p:nvPr>
              <p:custDataLst>
                <p:tags r:id="rId64"/>
              </p:custDataLst>
            </p:nvPr>
          </p:nvSpPr>
          <p:spPr>
            <a:xfrm>
              <a:off x="5543550" y="9144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6"/>
            <p:cNvSpPr/>
            <p:nvPr>
              <p:custDataLst>
                <p:tags r:id="rId65"/>
              </p:custDataLst>
            </p:nvPr>
          </p:nvSpPr>
          <p:spPr>
            <a:xfrm>
              <a:off x="5272845" y="920750"/>
              <a:ext cx="276894" cy="180400"/>
            </a:xfrm>
            <a:custGeom>
              <a:avLst/>
              <a:gdLst/>
              <a:ahLst/>
              <a:cxnLst/>
              <a:rect l="0" t="0" r="0" b="0"/>
              <a:pathLst>
                <a:path w="276894" h="180400">
                  <a:moveTo>
                    <a:pt x="42105" y="0"/>
                  </a:moveTo>
                  <a:lnTo>
                    <a:pt x="42105" y="0"/>
                  </a:lnTo>
                  <a:lnTo>
                    <a:pt x="42105" y="3371"/>
                  </a:lnTo>
                  <a:lnTo>
                    <a:pt x="40223" y="6908"/>
                  </a:lnTo>
                  <a:lnTo>
                    <a:pt x="38734" y="8838"/>
                  </a:lnTo>
                  <a:lnTo>
                    <a:pt x="31274" y="32921"/>
                  </a:lnTo>
                  <a:lnTo>
                    <a:pt x="24393" y="60868"/>
                  </a:lnTo>
                  <a:lnTo>
                    <a:pt x="15142" y="91491"/>
                  </a:lnTo>
                  <a:lnTo>
                    <a:pt x="11067" y="120791"/>
                  </a:lnTo>
                  <a:lnTo>
                    <a:pt x="5074" y="145816"/>
                  </a:lnTo>
                  <a:lnTo>
                    <a:pt x="5424" y="147305"/>
                  </a:lnTo>
                  <a:lnTo>
                    <a:pt x="6361" y="147592"/>
                  </a:lnTo>
                  <a:lnTo>
                    <a:pt x="7692" y="147078"/>
                  </a:lnTo>
                  <a:lnTo>
                    <a:pt x="16308" y="139613"/>
                  </a:lnTo>
                  <a:lnTo>
                    <a:pt x="37863" y="108426"/>
                  </a:lnTo>
                  <a:lnTo>
                    <a:pt x="65251" y="78681"/>
                  </a:lnTo>
                  <a:lnTo>
                    <a:pt x="70031" y="74480"/>
                  </a:lnTo>
                  <a:lnTo>
                    <a:pt x="71306" y="74348"/>
                  </a:lnTo>
                  <a:lnTo>
                    <a:pt x="72155" y="74965"/>
                  </a:lnTo>
                  <a:lnTo>
                    <a:pt x="71218" y="79414"/>
                  </a:lnTo>
                  <a:lnTo>
                    <a:pt x="60102" y="107929"/>
                  </a:lnTo>
                  <a:lnTo>
                    <a:pt x="37246" y="130443"/>
                  </a:lnTo>
                  <a:lnTo>
                    <a:pt x="5569" y="152601"/>
                  </a:lnTo>
                  <a:lnTo>
                    <a:pt x="0" y="156928"/>
                  </a:lnTo>
                  <a:lnTo>
                    <a:pt x="24198" y="132220"/>
                  </a:lnTo>
                  <a:lnTo>
                    <a:pt x="30854" y="129320"/>
                  </a:lnTo>
                  <a:lnTo>
                    <a:pt x="34604" y="128547"/>
                  </a:lnTo>
                  <a:lnTo>
                    <a:pt x="37810" y="128737"/>
                  </a:lnTo>
                  <a:lnTo>
                    <a:pt x="43253" y="130829"/>
                  </a:lnTo>
                  <a:lnTo>
                    <a:pt x="63346" y="144739"/>
                  </a:lnTo>
                  <a:lnTo>
                    <a:pt x="85278" y="170119"/>
                  </a:lnTo>
                  <a:lnTo>
                    <a:pt x="86408" y="169857"/>
                  </a:lnTo>
                  <a:lnTo>
                    <a:pt x="95282" y="162495"/>
                  </a:lnTo>
                  <a:lnTo>
                    <a:pt x="109402" y="145428"/>
                  </a:lnTo>
                  <a:lnTo>
                    <a:pt x="119287" y="138718"/>
                  </a:lnTo>
                  <a:lnTo>
                    <a:pt x="128384" y="135736"/>
                  </a:lnTo>
                  <a:lnTo>
                    <a:pt x="132080" y="135646"/>
                  </a:lnTo>
                  <a:lnTo>
                    <a:pt x="138068" y="137428"/>
                  </a:lnTo>
                  <a:lnTo>
                    <a:pt x="145406" y="142398"/>
                  </a:lnTo>
                  <a:lnTo>
                    <a:pt x="152048" y="151710"/>
                  </a:lnTo>
                  <a:lnTo>
                    <a:pt x="162091" y="180399"/>
                  </a:lnTo>
                  <a:lnTo>
                    <a:pt x="162313" y="180238"/>
                  </a:lnTo>
                  <a:lnTo>
                    <a:pt x="162460" y="179425"/>
                  </a:lnTo>
                  <a:lnTo>
                    <a:pt x="160743" y="176641"/>
                  </a:lnTo>
                  <a:lnTo>
                    <a:pt x="159297" y="174911"/>
                  </a:lnTo>
                  <a:lnTo>
                    <a:pt x="159571" y="167344"/>
                  </a:lnTo>
                  <a:lnTo>
                    <a:pt x="160634" y="155514"/>
                  </a:lnTo>
                  <a:lnTo>
                    <a:pt x="157972" y="130431"/>
                  </a:lnTo>
                  <a:lnTo>
                    <a:pt x="156542" y="100046"/>
                  </a:lnTo>
                  <a:lnTo>
                    <a:pt x="156423" y="95881"/>
                  </a:lnTo>
                  <a:lnTo>
                    <a:pt x="159781" y="98808"/>
                  </a:lnTo>
                  <a:lnTo>
                    <a:pt x="165196" y="100359"/>
                  </a:lnTo>
                  <a:lnTo>
                    <a:pt x="195903" y="101527"/>
                  </a:lnTo>
                  <a:lnTo>
                    <a:pt x="226439" y="99709"/>
                  </a:lnTo>
                  <a:lnTo>
                    <a:pt x="254319" y="93760"/>
                  </a:lnTo>
                  <a:lnTo>
                    <a:pt x="270839" y="89860"/>
                  </a:lnTo>
                  <a:lnTo>
                    <a:pt x="272911" y="90245"/>
                  </a:lnTo>
                  <a:lnTo>
                    <a:pt x="274292" y="91208"/>
                  </a:lnTo>
                  <a:lnTo>
                    <a:pt x="275213" y="92555"/>
                  </a:lnTo>
                  <a:lnTo>
                    <a:pt x="276893" y="121528"/>
                  </a:lnTo>
                  <a:lnTo>
                    <a:pt x="273636" y="136589"/>
                  </a:lnTo>
                  <a:lnTo>
                    <a:pt x="264861" y="167648"/>
                  </a:lnTo>
                  <a:lnTo>
                    <a:pt x="264693" y="168915"/>
                  </a:lnTo>
                  <a:lnTo>
                    <a:pt x="264580" y="169055"/>
                  </a:lnTo>
                  <a:lnTo>
                    <a:pt x="264355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7"/>
            <p:cNvSpPr/>
            <p:nvPr>
              <p:custDataLst>
                <p:tags r:id="rId66"/>
              </p:custDataLst>
            </p:nvPr>
          </p:nvSpPr>
          <p:spPr>
            <a:xfrm>
              <a:off x="5619750" y="996950"/>
              <a:ext cx="253118" cy="109388"/>
            </a:xfrm>
            <a:custGeom>
              <a:avLst/>
              <a:gdLst/>
              <a:ahLst/>
              <a:cxnLst/>
              <a:rect l="0" t="0" r="0" b="0"/>
              <a:pathLst>
                <a:path w="253118" h="109388">
                  <a:moveTo>
                    <a:pt x="0" y="12700"/>
                  </a:moveTo>
                  <a:lnTo>
                    <a:pt x="0" y="12700"/>
                  </a:lnTo>
                  <a:lnTo>
                    <a:pt x="3371" y="16071"/>
                  </a:lnTo>
                  <a:lnTo>
                    <a:pt x="5762" y="38740"/>
                  </a:lnTo>
                  <a:lnTo>
                    <a:pt x="8115" y="68513"/>
                  </a:lnTo>
                  <a:lnTo>
                    <a:pt x="15105" y="88504"/>
                  </a:lnTo>
                  <a:lnTo>
                    <a:pt x="26737" y="107480"/>
                  </a:lnTo>
                  <a:lnTo>
                    <a:pt x="29113" y="109048"/>
                  </a:lnTo>
                  <a:lnTo>
                    <a:pt x="31404" y="109387"/>
                  </a:lnTo>
                  <a:lnTo>
                    <a:pt x="33636" y="108908"/>
                  </a:lnTo>
                  <a:lnTo>
                    <a:pt x="37997" y="104613"/>
                  </a:lnTo>
                  <a:lnTo>
                    <a:pt x="40148" y="101492"/>
                  </a:lnTo>
                  <a:lnTo>
                    <a:pt x="43175" y="83616"/>
                  </a:lnTo>
                  <a:lnTo>
                    <a:pt x="44073" y="53703"/>
                  </a:lnTo>
                  <a:lnTo>
                    <a:pt x="44338" y="24771"/>
                  </a:lnTo>
                  <a:lnTo>
                    <a:pt x="42519" y="12655"/>
                  </a:lnTo>
                  <a:lnTo>
                    <a:pt x="38973" y="2500"/>
                  </a:lnTo>
                  <a:lnTo>
                    <a:pt x="39387" y="1667"/>
                  </a:lnTo>
                  <a:lnTo>
                    <a:pt x="40370" y="1111"/>
                  </a:lnTo>
                  <a:lnTo>
                    <a:pt x="41729" y="741"/>
                  </a:lnTo>
                  <a:lnTo>
                    <a:pt x="43342" y="1199"/>
                  </a:lnTo>
                  <a:lnTo>
                    <a:pt x="71024" y="17920"/>
                  </a:lnTo>
                  <a:lnTo>
                    <a:pt x="98853" y="27293"/>
                  </a:lnTo>
                  <a:lnTo>
                    <a:pt x="116465" y="30430"/>
                  </a:lnTo>
                  <a:lnTo>
                    <a:pt x="124199" y="29282"/>
                  </a:lnTo>
                  <a:lnTo>
                    <a:pt x="127249" y="27988"/>
                  </a:lnTo>
                  <a:lnTo>
                    <a:pt x="132521" y="22787"/>
                  </a:lnTo>
                  <a:lnTo>
                    <a:pt x="136509" y="16478"/>
                  </a:lnTo>
                  <a:lnTo>
                    <a:pt x="138281" y="11321"/>
                  </a:lnTo>
                  <a:lnTo>
                    <a:pt x="138049" y="8959"/>
                  </a:lnTo>
                  <a:lnTo>
                    <a:pt x="135909" y="4452"/>
                  </a:lnTo>
                  <a:lnTo>
                    <a:pt x="134351" y="3674"/>
                  </a:lnTo>
                  <a:lnTo>
                    <a:pt x="132606" y="3860"/>
                  </a:lnTo>
                  <a:lnTo>
                    <a:pt x="130737" y="4690"/>
                  </a:lnTo>
                  <a:lnTo>
                    <a:pt x="112024" y="28621"/>
                  </a:lnTo>
                  <a:lnTo>
                    <a:pt x="106704" y="39531"/>
                  </a:lnTo>
                  <a:lnTo>
                    <a:pt x="105750" y="51436"/>
                  </a:lnTo>
                  <a:lnTo>
                    <a:pt x="106483" y="57574"/>
                  </a:lnTo>
                  <a:lnTo>
                    <a:pt x="109089" y="62372"/>
                  </a:lnTo>
                  <a:lnTo>
                    <a:pt x="117628" y="69584"/>
                  </a:lnTo>
                  <a:lnTo>
                    <a:pt x="144449" y="74240"/>
                  </a:lnTo>
                  <a:lnTo>
                    <a:pt x="172465" y="75619"/>
                  </a:lnTo>
                  <a:lnTo>
                    <a:pt x="202147" y="76085"/>
                  </a:lnTo>
                  <a:lnTo>
                    <a:pt x="228069" y="76185"/>
                  </a:lnTo>
                  <a:lnTo>
                    <a:pt x="233773" y="78075"/>
                  </a:lnTo>
                  <a:lnTo>
                    <a:pt x="238661" y="80561"/>
                  </a:lnTo>
                  <a:lnTo>
                    <a:pt x="247534" y="82527"/>
                  </a:lnTo>
                  <a:lnTo>
                    <a:pt x="247643" y="53008"/>
                  </a:lnTo>
                  <a:lnTo>
                    <a:pt x="249530" y="23040"/>
                  </a:lnTo>
                  <a:lnTo>
                    <a:pt x="253117" y="6276"/>
                  </a:lnTo>
                  <a:lnTo>
                    <a:pt x="252706" y="4184"/>
                  </a:lnTo>
                  <a:lnTo>
                    <a:pt x="251726" y="2789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SMARTInkShape-Group9"/>
          <p:cNvGrpSpPr/>
          <p:nvPr/>
        </p:nvGrpSpPr>
        <p:grpSpPr>
          <a:xfrm>
            <a:off x="6045200" y="902974"/>
            <a:ext cx="788632" cy="326281"/>
            <a:chOff x="6045200" y="902974"/>
            <a:chExt cx="788632" cy="326281"/>
          </a:xfrm>
        </p:grpSpPr>
        <p:sp>
          <p:nvSpPr>
            <p:cNvPr id="37" name="SMARTInkShape-28"/>
            <p:cNvSpPr/>
            <p:nvPr>
              <p:custDataLst>
                <p:tags r:id="rId59"/>
              </p:custDataLst>
            </p:nvPr>
          </p:nvSpPr>
          <p:spPr>
            <a:xfrm>
              <a:off x="6045200" y="902974"/>
              <a:ext cx="190359" cy="326281"/>
            </a:xfrm>
            <a:custGeom>
              <a:avLst/>
              <a:gdLst/>
              <a:ahLst/>
              <a:cxnLst/>
              <a:rect l="0" t="0" r="0" b="0"/>
              <a:pathLst>
                <a:path w="190359" h="326281">
                  <a:moveTo>
                    <a:pt x="0" y="144776"/>
                  </a:moveTo>
                  <a:lnTo>
                    <a:pt x="0" y="144776"/>
                  </a:lnTo>
                  <a:lnTo>
                    <a:pt x="6481" y="133931"/>
                  </a:lnTo>
                  <a:lnTo>
                    <a:pt x="30443" y="108375"/>
                  </a:lnTo>
                  <a:lnTo>
                    <a:pt x="58644" y="78017"/>
                  </a:lnTo>
                  <a:lnTo>
                    <a:pt x="77570" y="55838"/>
                  </a:lnTo>
                  <a:lnTo>
                    <a:pt x="99419" y="28191"/>
                  </a:lnTo>
                  <a:lnTo>
                    <a:pt x="117575" y="3024"/>
                  </a:lnTo>
                  <a:lnTo>
                    <a:pt x="117895" y="1592"/>
                  </a:lnTo>
                  <a:lnTo>
                    <a:pt x="117402" y="636"/>
                  </a:lnTo>
                  <a:lnTo>
                    <a:pt x="116368" y="0"/>
                  </a:lnTo>
                  <a:lnTo>
                    <a:pt x="91968" y="28405"/>
                  </a:lnTo>
                  <a:lnTo>
                    <a:pt x="70758" y="59025"/>
                  </a:lnTo>
                  <a:lnTo>
                    <a:pt x="58965" y="81970"/>
                  </a:lnTo>
                  <a:lnTo>
                    <a:pt x="49770" y="113310"/>
                  </a:lnTo>
                  <a:lnTo>
                    <a:pt x="50525" y="143585"/>
                  </a:lnTo>
                  <a:lnTo>
                    <a:pt x="52028" y="146099"/>
                  </a:lnTo>
                  <a:lnTo>
                    <a:pt x="54440" y="147774"/>
                  </a:lnTo>
                  <a:lnTo>
                    <a:pt x="57461" y="148892"/>
                  </a:lnTo>
                  <a:lnTo>
                    <a:pt x="71823" y="147093"/>
                  </a:lnTo>
                  <a:lnTo>
                    <a:pt x="89485" y="135349"/>
                  </a:lnTo>
                  <a:lnTo>
                    <a:pt x="115701" y="106271"/>
                  </a:lnTo>
                  <a:lnTo>
                    <a:pt x="145221" y="75772"/>
                  </a:lnTo>
                  <a:lnTo>
                    <a:pt x="136453" y="85938"/>
                  </a:lnTo>
                  <a:lnTo>
                    <a:pt x="125013" y="117011"/>
                  </a:lnTo>
                  <a:lnTo>
                    <a:pt x="121943" y="137725"/>
                  </a:lnTo>
                  <a:lnTo>
                    <a:pt x="123106" y="147052"/>
                  </a:lnTo>
                  <a:lnTo>
                    <a:pt x="124404" y="150526"/>
                  </a:lnTo>
                  <a:lnTo>
                    <a:pt x="129609" y="156269"/>
                  </a:lnTo>
                  <a:lnTo>
                    <a:pt x="132973" y="158788"/>
                  </a:lnTo>
                  <a:lnTo>
                    <a:pt x="135921" y="159762"/>
                  </a:lnTo>
                  <a:lnTo>
                    <a:pt x="138591" y="159705"/>
                  </a:lnTo>
                  <a:lnTo>
                    <a:pt x="141077" y="158962"/>
                  </a:lnTo>
                  <a:lnTo>
                    <a:pt x="151319" y="151174"/>
                  </a:lnTo>
                  <a:lnTo>
                    <a:pt x="171586" y="123015"/>
                  </a:lnTo>
                  <a:lnTo>
                    <a:pt x="190021" y="94631"/>
                  </a:lnTo>
                  <a:lnTo>
                    <a:pt x="190287" y="96149"/>
                  </a:lnTo>
                  <a:lnTo>
                    <a:pt x="190358" y="97541"/>
                  </a:lnTo>
                  <a:lnTo>
                    <a:pt x="181744" y="117101"/>
                  </a:lnTo>
                  <a:lnTo>
                    <a:pt x="179553" y="136709"/>
                  </a:lnTo>
                  <a:lnTo>
                    <a:pt x="174816" y="163298"/>
                  </a:lnTo>
                  <a:lnTo>
                    <a:pt x="168007" y="193930"/>
                  </a:lnTo>
                  <a:lnTo>
                    <a:pt x="164216" y="210001"/>
                  </a:lnTo>
                  <a:lnTo>
                    <a:pt x="155535" y="241498"/>
                  </a:lnTo>
                  <a:lnTo>
                    <a:pt x="144621" y="269608"/>
                  </a:lnTo>
                  <a:lnTo>
                    <a:pt x="134596" y="292449"/>
                  </a:lnTo>
                  <a:lnTo>
                    <a:pt x="124732" y="309892"/>
                  </a:lnTo>
                  <a:lnTo>
                    <a:pt x="113292" y="319996"/>
                  </a:lnTo>
                  <a:lnTo>
                    <a:pt x="103033" y="324957"/>
                  </a:lnTo>
                  <a:lnTo>
                    <a:pt x="98322" y="326280"/>
                  </a:lnTo>
                  <a:lnTo>
                    <a:pt x="94476" y="325751"/>
                  </a:lnTo>
                  <a:lnTo>
                    <a:pt x="91206" y="323987"/>
                  </a:lnTo>
                  <a:lnTo>
                    <a:pt x="88321" y="321400"/>
                  </a:lnTo>
                  <a:lnTo>
                    <a:pt x="77518" y="300904"/>
                  </a:lnTo>
                  <a:lnTo>
                    <a:pt x="72122" y="272489"/>
                  </a:lnTo>
                  <a:lnTo>
                    <a:pt x="70523" y="248469"/>
                  </a:lnTo>
                  <a:lnTo>
                    <a:pt x="73912" y="236487"/>
                  </a:lnTo>
                  <a:lnTo>
                    <a:pt x="82550" y="220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29"/>
            <p:cNvSpPr/>
            <p:nvPr>
              <p:custDataLst>
                <p:tags r:id="rId60"/>
              </p:custDataLst>
            </p:nvPr>
          </p:nvSpPr>
          <p:spPr>
            <a:xfrm>
              <a:off x="6280150" y="966838"/>
              <a:ext cx="63501" cy="114511"/>
            </a:xfrm>
            <a:custGeom>
              <a:avLst/>
              <a:gdLst/>
              <a:ahLst/>
              <a:cxnLst/>
              <a:rect l="0" t="0" r="0" b="0"/>
              <a:pathLst>
                <a:path w="63501" h="114511">
                  <a:moveTo>
                    <a:pt x="63500" y="36462"/>
                  </a:moveTo>
                  <a:lnTo>
                    <a:pt x="63500" y="36462"/>
                  </a:lnTo>
                  <a:lnTo>
                    <a:pt x="57725" y="21959"/>
                  </a:lnTo>
                  <a:lnTo>
                    <a:pt x="47599" y="9744"/>
                  </a:lnTo>
                  <a:lnTo>
                    <a:pt x="36368" y="2048"/>
                  </a:lnTo>
                  <a:lnTo>
                    <a:pt x="30745" y="0"/>
                  </a:lnTo>
                  <a:lnTo>
                    <a:pt x="22131" y="2853"/>
                  </a:lnTo>
                  <a:lnTo>
                    <a:pt x="12658" y="8825"/>
                  </a:lnTo>
                  <a:lnTo>
                    <a:pt x="6097" y="16182"/>
                  </a:lnTo>
                  <a:lnTo>
                    <a:pt x="4770" y="20826"/>
                  </a:lnTo>
                  <a:lnTo>
                    <a:pt x="6003" y="49611"/>
                  </a:lnTo>
                  <a:lnTo>
                    <a:pt x="11840" y="62062"/>
                  </a:lnTo>
                  <a:lnTo>
                    <a:pt x="34261" y="93072"/>
                  </a:lnTo>
                  <a:lnTo>
                    <a:pt x="35540" y="97485"/>
                  </a:lnTo>
                  <a:lnTo>
                    <a:pt x="35689" y="101133"/>
                  </a:lnTo>
                  <a:lnTo>
                    <a:pt x="33971" y="107068"/>
                  </a:lnTo>
                  <a:lnTo>
                    <a:pt x="27093" y="112057"/>
                  </a:lnTo>
                  <a:lnTo>
                    <a:pt x="22295" y="114375"/>
                  </a:lnTo>
                  <a:lnTo>
                    <a:pt x="17686" y="114510"/>
                  </a:lnTo>
                  <a:lnTo>
                    <a:pt x="0" y="106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30"/>
            <p:cNvSpPr/>
            <p:nvPr>
              <p:custDataLst>
                <p:tags r:id="rId61"/>
              </p:custDataLst>
            </p:nvPr>
          </p:nvSpPr>
          <p:spPr>
            <a:xfrm>
              <a:off x="6444212" y="971550"/>
              <a:ext cx="65193" cy="102041"/>
            </a:xfrm>
            <a:custGeom>
              <a:avLst/>
              <a:gdLst/>
              <a:ahLst/>
              <a:cxnLst/>
              <a:rect l="0" t="0" r="0" b="0"/>
              <a:pathLst>
                <a:path w="65193" h="102041">
                  <a:moveTo>
                    <a:pt x="32788" y="0"/>
                  </a:moveTo>
                  <a:lnTo>
                    <a:pt x="32788" y="0"/>
                  </a:lnTo>
                  <a:lnTo>
                    <a:pt x="26046" y="0"/>
                  </a:lnTo>
                  <a:lnTo>
                    <a:pt x="20855" y="1881"/>
                  </a:lnTo>
                  <a:lnTo>
                    <a:pt x="18483" y="3371"/>
                  </a:lnTo>
                  <a:lnTo>
                    <a:pt x="16901" y="5070"/>
                  </a:lnTo>
                  <a:lnTo>
                    <a:pt x="15144" y="8838"/>
                  </a:lnTo>
                  <a:lnTo>
                    <a:pt x="20007" y="16628"/>
                  </a:lnTo>
                  <a:lnTo>
                    <a:pt x="44902" y="44967"/>
                  </a:lnTo>
                  <a:lnTo>
                    <a:pt x="63040" y="72897"/>
                  </a:lnTo>
                  <a:lnTo>
                    <a:pt x="64951" y="77526"/>
                  </a:lnTo>
                  <a:lnTo>
                    <a:pt x="65192" y="86432"/>
                  </a:lnTo>
                  <a:lnTo>
                    <a:pt x="59184" y="95094"/>
                  </a:lnTo>
                  <a:lnTo>
                    <a:pt x="54618" y="99379"/>
                  </a:lnTo>
                  <a:lnTo>
                    <a:pt x="48753" y="101531"/>
                  </a:lnTo>
                  <a:lnTo>
                    <a:pt x="34710" y="102040"/>
                  </a:lnTo>
                  <a:lnTo>
                    <a:pt x="14307" y="98359"/>
                  </a:lnTo>
                  <a:lnTo>
                    <a:pt x="9179" y="95206"/>
                  </a:lnTo>
                  <a:lnTo>
                    <a:pt x="1598" y="86058"/>
                  </a:lnTo>
                  <a:lnTo>
                    <a:pt x="0" y="81361"/>
                  </a:lnTo>
                  <a:lnTo>
                    <a:pt x="103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1"/>
            <p:cNvSpPr/>
            <p:nvPr>
              <p:custDataLst>
                <p:tags r:id="rId62"/>
              </p:custDataLst>
            </p:nvPr>
          </p:nvSpPr>
          <p:spPr>
            <a:xfrm>
              <a:off x="6554418" y="968382"/>
              <a:ext cx="279414" cy="104769"/>
            </a:xfrm>
            <a:custGeom>
              <a:avLst/>
              <a:gdLst/>
              <a:ahLst/>
              <a:cxnLst/>
              <a:rect l="0" t="0" r="0" b="0"/>
              <a:pathLst>
                <a:path w="279414" h="104769">
                  <a:moveTo>
                    <a:pt x="62282" y="15868"/>
                  </a:moveTo>
                  <a:lnTo>
                    <a:pt x="62282" y="15868"/>
                  </a:lnTo>
                  <a:lnTo>
                    <a:pt x="55540" y="12497"/>
                  </a:lnTo>
                  <a:lnTo>
                    <a:pt x="34493" y="17143"/>
                  </a:lnTo>
                  <a:lnTo>
                    <a:pt x="12656" y="27456"/>
                  </a:lnTo>
                  <a:lnTo>
                    <a:pt x="8031" y="32766"/>
                  </a:lnTo>
                  <a:lnTo>
                    <a:pt x="2893" y="46191"/>
                  </a:lnTo>
                  <a:lnTo>
                    <a:pt x="0" y="66245"/>
                  </a:lnTo>
                  <a:lnTo>
                    <a:pt x="1711" y="71325"/>
                  </a:lnTo>
                  <a:lnTo>
                    <a:pt x="9256" y="78851"/>
                  </a:lnTo>
                  <a:lnTo>
                    <a:pt x="22033" y="87054"/>
                  </a:lnTo>
                  <a:lnTo>
                    <a:pt x="34281" y="87958"/>
                  </a:lnTo>
                  <a:lnTo>
                    <a:pt x="41497" y="87211"/>
                  </a:lnTo>
                  <a:lnTo>
                    <a:pt x="51398" y="82619"/>
                  </a:lnTo>
                  <a:lnTo>
                    <a:pt x="60938" y="72100"/>
                  </a:lnTo>
                  <a:lnTo>
                    <a:pt x="63503" y="68172"/>
                  </a:lnTo>
                  <a:lnTo>
                    <a:pt x="67112" y="49161"/>
                  </a:lnTo>
                  <a:lnTo>
                    <a:pt x="64811" y="25654"/>
                  </a:lnTo>
                  <a:lnTo>
                    <a:pt x="59643" y="12927"/>
                  </a:lnTo>
                  <a:lnTo>
                    <a:pt x="56289" y="7557"/>
                  </a:lnTo>
                  <a:lnTo>
                    <a:pt x="48800" y="1591"/>
                  </a:lnTo>
                  <a:lnTo>
                    <a:pt x="44827" y="0"/>
                  </a:lnTo>
                  <a:lnTo>
                    <a:pt x="40768" y="350"/>
                  </a:lnTo>
                  <a:lnTo>
                    <a:pt x="29018" y="6880"/>
                  </a:lnTo>
                  <a:lnTo>
                    <a:pt x="23274" y="11403"/>
                  </a:lnTo>
                  <a:lnTo>
                    <a:pt x="20250" y="15765"/>
                  </a:lnTo>
                  <a:lnTo>
                    <a:pt x="19444" y="17916"/>
                  </a:lnTo>
                  <a:lnTo>
                    <a:pt x="20318" y="20056"/>
                  </a:lnTo>
                  <a:lnTo>
                    <a:pt x="25052" y="24314"/>
                  </a:lnTo>
                  <a:lnTo>
                    <a:pt x="43953" y="32092"/>
                  </a:lnTo>
                  <a:lnTo>
                    <a:pt x="74900" y="34753"/>
                  </a:lnTo>
                  <a:lnTo>
                    <a:pt x="89538" y="32987"/>
                  </a:lnTo>
                  <a:lnTo>
                    <a:pt x="100502" y="29121"/>
                  </a:lnTo>
                  <a:lnTo>
                    <a:pt x="130145" y="11150"/>
                  </a:lnTo>
                  <a:lnTo>
                    <a:pt x="143851" y="5533"/>
                  </a:lnTo>
                  <a:lnTo>
                    <a:pt x="145589" y="5450"/>
                  </a:lnTo>
                  <a:lnTo>
                    <a:pt x="146043" y="6101"/>
                  </a:lnTo>
                  <a:lnTo>
                    <a:pt x="145639" y="7240"/>
                  </a:lnTo>
                  <a:lnTo>
                    <a:pt x="150370" y="26995"/>
                  </a:lnTo>
                  <a:lnTo>
                    <a:pt x="147930" y="52715"/>
                  </a:lnTo>
                  <a:lnTo>
                    <a:pt x="151125" y="78603"/>
                  </a:lnTo>
                  <a:lnTo>
                    <a:pt x="161845" y="68597"/>
                  </a:lnTo>
                  <a:lnTo>
                    <a:pt x="189144" y="37027"/>
                  </a:lnTo>
                  <a:lnTo>
                    <a:pt x="202725" y="22765"/>
                  </a:lnTo>
                  <a:lnTo>
                    <a:pt x="208898" y="18933"/>
                  </a:lnTo>
                  <a:lnTo>
                    <a:pt x="210826" y="18617"/>
                  </a:lnTo>
                  <a:lnTo>
                    <a:pt x="212112" y="19112"/>
                  </a:lnTo>
                  <a:lnTo>
                    <a:pt x="212968" y="20147"/>
                  </a:lnTo>
                  <a:lnTo>
                    <a:pt x="212039" y="25061"/>
                  </a:lnTo>
                  <a:lnTo>
                    <a:pt x="209430" y="35760"/>
                  </a:lnTo>
                  <a:lnTo>
                    <a:pt x="206776" y="47867"/>
                  </a:lnTo>
                  <a:lnTo>
                    <a:pt x="205178" y="52018"/>
                  </a:lnTo>
                  <a:lnTo>
                    <a:pt x="204818" y="55490"/>
                  </a:lnTo>
                  <a:lnTo>
                    <a:pt x="207730" y="65057"/>
                  </a:lnTo>
                  <a:lnTo>
                    <a:pt x="208636" y="65594"/>
                  </a:lnTo>
                  <a:lnTo>
                    <a:pt x="211524" y="66191"/>
                  </a:lnTo>
                  <a:lnTo>
                    <a:pt x="217042" y="62693"/>
                  </a:lnTo>
                  <a:lnTo>
                    <a:pt x="228081" y="50909"/>
                  </a:lnTo>
                  <a:lnTo>
                    <a:pt x="253710" y="22521"/>
                  </a:lnTo>
                  <a:lnTo>
                    <a:pt x="270696" y="10235"/>
                  </a:lnTo>
                  <a:lnTo>
                    <a:pt x="274602" y="9290"/>
                  </a:lnTo>
                  <a:lnTo>
                    <a:pt x="277912" y="9366"/>
                  </a:lnTo>
                  <a:lnTo>
                    <a:pt x="279413" y="11533"/>
                  </a:lnTo>
                  <a:lnTo>
                    <a:pt x="279199" y="19586"/>
                  </a:lnTo>
                  <a:lnTo>
                    <a:pt x="265997" y="46366"/>
                  </a:lnTo>
                  <a:lnTo>
                    <a:pt x="265374" y="72771"/>
                  </a:lnTo>
                  <a:lnTo>
                    <a:pt x="267331" y="90113"/>
                  </a:lnTo>
                  <a:lnTo>
                    <a:pt x="271832" y="1047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SMARTInkShape-Group10"/>
          <p:cNvGrpSpPr/>
          <p:nvPr/>
        </p:nvGrpSpPr>
        <p:grpSpPr>
          <a:xfrm>
            <a:off x="7004050" y="876300"/>
            <a:ext cx="1225551" cy="404008"/>
            <a:chOff x="7004050" y="876300"/>
            <a:chExt cx="1225551" cy="404008"/>
          </a:xfrm>
        </p:grpSpPr>
        <p:sp>
          <p:nvSpPr>
            <p:cNvPr id="42" name="SMARTInkShape-32"/>
            <p:cNvSpPr/>
            <p:nvPr>
              <p:custDataLst>
                <p:tags r:id="rId52"/>
              </p:custDataLst>
            </p:nvPr>
          </p:nvSpPr>
          <p:spPr>
            <a:xfrm>
              <a:off x="7004050" y="977900"/>
              <a:ext cx="85693" cy="90255"/>
            </a:xfrm>
            <a:custGeom>
              <a:avLst/>
              <a:gdLst/>
              <a:ahLst/>
              <a:cxnLst/>
              <a:rect l="0" t="0" r="0" b="0"/>
              <a:pathLst>
                <a:path w="85693" h="90255">
                  <a:moveTo>
                    <a:pt x="57150" y="0"/>
                  </a:moveTo>
                  <a:lnTo>
                    <a:pt x="57150" y="0"/>
                  </a:lnTo>
                  <a:lnTo>
                    <a:pt x="28539" y="5467"/>
                  </a:lnTo>
                  <a:lnTo>
                    <a:pt x="24671" y="7173"/>
                  </a:lnTo>
                  <a:lnTo>
                    <a:pt x="18490" y="12830"/>
                  </a:lnTo>
                  <a:lnTo>
                    <a:pt x="17266" y="15609"/>
                  </a:lnTo>
                  <a:lnTo>
                    <a:pt x="17156" y="18167"/>
                  </a:lnTo>
                  <a:lnTo>
                    <a:pt x="17787" y="20578"/>
                  </a:lnTo>
                  <a:lnTo>
                    <a:pt x="43442" y="34587"/>
                  </a:lnTo>
                  <a:lnTo>
                    <a:pt x="72656" y="50942"/>
                  </a:lnTo>
                  <a:lnTo>
                    <a:pt x="81680" y="59330"/>
                  </a:lnTo>
                  <a:lnTo>
                    <a:pt x="85692" y="67761"/>
                  </a:lnTo>
                  <a:lnTo>
                    <a:pt x="83939" y="71985"/>
                  </a:lnTo>
                  <a:lnTo>
                    <a:pt x="74465" y="80442"/>
                  </a:lnTo>
                  <a:lnTo>
                    <a:pt x="53265" y="89765"/>
                  </a:lnTo>
                  <a:lnTo>
                    <a:pt x="29110" y="90254"/>
                  </a:lnTo>
                  <a:lnTo>
                    <a:pt x="16230" y="85739"/>
                  </a:lnTo>
                  <a:lnTo>
                    <a:pt x="10820" y="82559"/>
                  </a:lnTo>
                  <a:lnTo>
                    <a:pt x="7214" y="79028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3"/>
            <p:cNvSpPr/>
            <p:nvPr>
              <p:custDataLst>
                <p:tags r:id="rId53"/>
              </p:custDataLst>
            </p:nvPr>
          </p:nvSpPr>
          <p:spPr>
            <a:xfrm>
              <a:off x="7094421" y="880086"/>
              <a:ext cx="432541" cy="199415"/>
            </a:xfrm>
            <a:custGeom>
              <a:avLst/>
              <a:gdLst/>
              <a:ahLst/>
              <a:cxnLst/>
              <a:rect l="0" t="0" r="0" b="0"/>
              <a:pathLst>
                <a:path w="432541" h="199415">
                  <a:moveTo>
                    <a:pt x="87429" y="8914"/>
                  </a:moveTo>
                  <a:lnTo>
                    <a:pt x="87429" y="8914"/>
                  </a:lnTo>
                  <a:lnTo>
                    <a:pt x="87429" y="3447"/>
                  </a:lnTo>
                  <a:lnTo>
                    <a:pt x="72220" y="25133"/>
                  </a:lnTo>
                  <a:lnTo>
                    <a:pt x="60914" y="48108"/>
                  </a:lnTo>
                  <a:lnTo>
                    <a:pt x="48834" y="72900"/>
                  </a:lnTo>
                  <a:lnTo>
                    <a:pt x="36409" y="98030"/>
                  </a:lnTo>
                  <a:lnTo>
                    <a:pt x="23831" y="123310"/>
                  </a:lnTo>
                  <a:lnTo>
                    <a:pt x="11592" y="154600"/>
                  </a:lnTo>
                  <a:lnTo>
                    <a:pt x="1840" y="178202"/>
                  </a:lnTo>
                  <a:lnTo>
                    <a:pt x="737" y="179628"/>
                  </a:lnTo>
                  <a:lnTo>
                    <a:pt x="0" y="179873"/>
                  </a:lnTo>
                  <a:lnTo>
                    <a:pt x="14028" y="168011"/>
                  </a:lnTo>
                  <a:lnTo>
                    <a:pt x="37182" y="137655"/>
                  </a:lnTo>
                  <a:lnTo>
                    <a:pt x="58767" y="117600"/>
                  </a:lnTo>
                  <a:lnTo>
                    <a:pt x="67870" y="113663"/>
                  </a:lnTo>
                  <a:lnTo>
                    <a:pt x="72273" y="112613"/>
                  </a:lnTo>
                  <a:lnTo>
                    <a:pt x="79047" y="113329"/>
                  </a:lnTo>
                  <a:lnTo>
                    <a:pt x="101534" y="122879"/>
                  </a:lnTo>
                  <a:lnTo>
                    <a:pt x="113453" y="132237"/>
                  </a:lnTo>
                  <a:lnTo>
                    <a:pt x="120162" y="143452"/>
                  </a:lnTo>
                  <a:lnTo>
                    <a:pt x="124469" y="164528"/>
                  </a:lnTo>
                  <a:lnTo>
                    <a:pt x="119968" y="184116"/>
                  </a:lnTo>
                  <a:lnTo>
                    <a:pt x="119000" y="183571"/>
                  </a:lnTo>
                  <a:lnTo>
                    <a:pt x="116042" y="179202"/>
                  </a:lnTo>
                  <a:lnTo>
                    <a:pt x="113781" y="162067"/>
                  </a:lnTo>
                  <a:lnTo>
                    <a:pt x="119853" y="132374"/>
                  </a:lnTo>
                  <a:lnTo>
                    <a:pt x="127219" y="103507"/>
                  </a:lnTo>
                  <a:lnTo>
                    <a:pt x="133869" y="87193"/>
                  </a:lnTo>
                  <a:lnTo>
                    <a:pt x="140308" y="77890"/>
                  </a:lnTo>
                  <a:lnTo>
                    <a:pt x="141731" y="76771"/>
                  </a:lnTo>
                  <a:lnTo>
                    <a:pt x="142681" y="76729"/>
                  </a:lnTo>
                  <a:lnTo>
                    <a:pt x="143313" y="77408"/>
                  </a:lnTo>
                  <a:lnTo>
                    <a:pt x="147575" y="88475"/>
                  </a:lnTo>
                  <a:lnTo>
                    <a:pt x="151515" y="92294"/>
                  </a:lnTo>
                  <a:lnTo>
                    <a:pt x="182617" y="105833"/>
                  </a:lnTo>
                  <a:lnTo>
                    <a:pt x="208453" y="112498"/>
                  </a:lnTo>
                  <a:lnTo>
                    <a:pt x="237237" y="111638"/>
                  </a:lnTo>
                  <a:lnTo>
                    <a:pt x="245262" y="111013"/>
                  </a:lnTo>
                  <a:lnTo>
                    <a:pt x="247684" y="109436"/>
                  </a:lnTo>
                  <a:lnTo>
                    <a:pt x="249300" y="106973"/>
                  </a:lnTo>
                  <a:lnTo>
                    <a:pt x="250376" y="103920"/>
                  </a:lnTo>
                  <a:lnTo>
                    <a:pt x="248977" y="101179"/>
                  </a:lnTo>
                  <a:lnTo>
                    <a:pt x="241778" y="96252"/>
                  </a:lnTo>
                  <a:lnTo>
                    <a:pt x="225824" y="92883"/>
                  </a:lnTo>
                  <a:lnTo>
                    <a:pt x="213849" y="95858"/>
                  </a:lnTo>
                  <a:lnTo>
                    <a:pt x="197089" y="105466"/>
                  </a:lnTo>
                  <a:lnTo>
                    <a:pt x="185067" y="117250"/>
                  </a:lnTo>
                  <a:lnTo>
                    <a:pt x="182155" y="121354"/>
                  </a:lnTo>
                  <a:lnTo>
                    <a:pt x="181624" y="126208"/>
                  </a:lnTo>
                  <a:lnTo>
                    <a:pt x="187775" y="151987"/>
                  </a:lnTo>
                  <a:lnTo>
                    <a:pt x="190310" y="155802"/>
                  </a:lnTo>
                  <a:lnTo>
                    <a:pt x="198770" y="161922"/>
                  </a:lnTo>
                  <a:lnTo>
                    <a:pt x="212062" y="165963"/>
                  </a:lnTo>
                  <a:lnTo>
                    <a:pt x="220668" y="165026"/>
                  </a:lnTo>
                  <a:lnTo>
                    <a:pt x="224938" y="163789"/>
                  </a:lnTo>
                  <a:lnTo>
                    <a:pt x="233446" y="156770"/>
                  </a:lnTo>
                  <a:lnTo>
                    <a:pt x="250406" y="131645"/>
                  </a:lnTo>
                  <a:lnTo>
                    <a:pt x="265227" y="101622"/>
                  </a:lnTo>
                  <a:lnTo>
                    <a:pt x="265699" y="92921"/>
                  </a:lnTo>
                  <a:lnTo>
                    <a:pt x="264837" y="90319"/>
                  </a:lnTo>
                  <a:lnTo>
                    <a:pt x="263556" y="88584"/>
                  </a:lnTo>
                  <a:lnTo>
                    <a:pt x="261997" y="87427"/>
                  </a:lnTo>
                  <a:lnTo>
                    <a:pt x="260253" y="87362"/>
                  </a:lnTo>
                  <a:lnTo>
                    <a:pt x="256432" y="89170"/>
                  </a:lnTo>
                  <a:lnTo>
                    <a:pt x="250314" y="100897"/>
                  </a:lnTo>
                  <a:lnTo>
                    <a:pt x="244033" y="117778"/>
                  </a:lnTo>
                  <a:lnTo>
                    <a:pt x="244043" y="123823"/>
                  </a:lnTo>
                  <a:lnTo>
                    <a:pt x="254504" y="151673"/>
                  </a:lnTo>
                  <a:lnTo>
                    <a:pt x="262579" y="158911"/>
                  </a:lnTo>
                  <a:lnTo>
                    <a:pt x="273224" y="163774"/>
                  </a:lnTo>
                  <a:lnTo>
                    <a:pt x="285010" y="165935"/>
                  </a:lnTo>
                  <a:lnTo>
                    <a:pt x="297303" y="161251"/>
                  </a:lnTo>
                  <a:lnTo>
                    <a:pt x="316125" y="144832"/>
                  </a:lnTo>
                  <a:lnTo>
                    <a:pt x="336989" y="118331"/>
                  </a:lnTo>
                  <a:lnTo>
                    <a:pt x="352861" y="94938"/>
                  </a:lnTo>
                  <a:lnTo>
                    <a:pt x="369323" y="68078"/>
                  </a:lnTo>
                  <a:lnTo>
                    <a:pt x="384166" y="43441"/>
                  </a:lnTo>
                  <a:lnTo>
                    <a:pt x="398777" y="15381"/>
                  </a:lnTo>
                  <a:lnTo>
                    <a:pt x="400827" y="8992"/>
                  </a:lnTo>
                  <a:lnTo>
                    <a:pt x="400784" y="4733"/>
                  </a:lnTo>
                  <a:lnTo>
                    <a:pt x="399343" y="1893"/>
                  </a:lnTo>
                  <a:lnTo>
                    <a:pt x="396971" y="0"/>
                  </a:lnTo>
                  <a:lnTo>
                    <a:pt x="384929" y="1660"/>
                  </a:lnTo>
                  <a:lnTo>
                    <a:pt x="367818" y="8512"/>
                  </a:lnTo>
                  <a:lnTo>
                    <a:pt x="339762" y="28237"/>
                  </a:lnTo>
                  <a:lnTo>
                    <a:pt x="318122" y="53366"/>
                  </a:lnTo>
                  <a:lnTo>
                    <a:pt x="307316" y="75237"/>
                  </a:lnTo>
                  <a:lnTo>
                    <a:pt x="303455" y="99069"/>
                  </a:lnTo>
                  <a:lnTo>
                    <a:pt x="304796" y="122361"/>
                  </a:lnTo>
                  <a:lnTo>
                    <a:pt x="313485" y="150635"/>
                  </a:lnTo>
                  <a:lnTo>
                    <a:pt x="321013" y="165740"/>
                  </a:lnTo>
                  <a:lnTo>
                    <a:pt x="325701" y="170614"/>
                  </a:lnTo>
                  <a:lnTo>
                    <a:pt x="336556" y="176031"/>
                  </a:lnTo>
                  <a:lnTo>
                    <a:pt x="357937" y="175709"/>
                  </a:lnTo>
                  <a:lnTo>
                    <a:pt x="385518" y="167774"/>
                  </a:lnTo>
                  <a:lnTo>
                    <a:pt x="409290" y="153115"/>
                  </a:lnTo>
                  <a:lnTo>
                    <a:pt x="422998" y="138737"/>
                  </a:lnTo>
                  <a:lnTo>
                    <a:pt x="431527" y="122169"/>
                  </a:lnTo>
                  <a:lnTo>
                    <a:pt x="432540" y="117578"/>
                  </a:lnTo>
                  <a:lnTo>
                    <a:pt x="431782" y="110596"/>
                  </a:lnTo>
                  <a:lnTo>
                    <a:pt x="427769" y="109158"/>
                  </a:lnTo>
                  <a:lnTo>
                    <a:pt x="413904" y="109441"/>
                  </a:lnTo>
                  <a:lnTo>
                    <a:pt x="389636" y="116938"/>
                  </a:lnTo>
                  <a:lnTo>
                    <a:pt x="364572" y="131467"/>
                  </a:lnTo>
                  <a:lnTo>
                    <a:pt x="359679" y="137183"/>
                  </a:lnTo>
                  <a:lnTo>
                    <a:pt x="357123" y="143110"/>
                  </a:lnTo>
                  <a:lnTo>
                    <a:pt x="356165" y="154634"/>
                  </a:lnTo>
                  <a:lnTo>
                    <a:pt x="358091" y="164460"/>
                  </a:lnTo>
                  <a:lnTo>
                    <a:pt x="369885" y="181296"/>
                  </a:lnTo>
                  <a:lnTo>
                    <a:pt x="384650" y="189715"/>
                  </a:lnTo>
                  <a:lnTo>
                    <a:pt x="416132" y="197498"/>
                  </a:lnTo>
                  <a:lnTo>
                    <a:pt x="430329" y="1994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34"/>
            <p:cNvSpPr/>
            <p:nvPr>
              <p:custDataLst>
                <p:tags r:id="rId54"/>
              </p:custDataLst>
            </p:nvPr>
          </p:nvSpPr>
          <p:spPr>
            <a:xfrm>
              <a:off x="7305128" y="876300"/>
              <a:ext cx="46506" cy="74528"/>
            </a:xfrm>
            <a:custGeom>
              <a:avLst/>
              <a:gdLst/>
              <a:ahLst/>
              <a:cxnLst/>
              <a:rect l="0" t="0" r="0" b="0"/>
              <a:pathLst>
                <a:path w="46506" h="74528">
                  <a:moveTo>
                    <a:pt x="35472" y="0"/>
                  </a:moveTo>
                  <a:lnTo>
                    <a:pt x="35472" y="0"/>
                  </a:lnTo>
                  <a:lnTo>
                    <a:pt x="32101" y="0"/>
                  </a:lnTo>
                  <a:lnTo>
                    <a:pt x="19892" y="10113"/>
                  </a:lnTo>
                  <a:lnTo>
                    <a:pt x="6240" y="29886"/>
                  </a:lnTo>
                  <a:lnTo>
                    <a:pt x="0" y="46877"/>
                  </a:lnTo>
                  <a:lnTo>
                    <a:pt x="421" y="56347"/>
                  </a:lnTo>
                  <a:lnTo>
                    <a:pt x="2960" y="64554"/>
                  </a:lnTo>
                  <a:lnTo>
                    <a:pt x="6441" y="70554"/>
                  </a:lnTo>
                  <a:lnTo>
                    <a:pt x="9768" y="72436"/>
                  </a:lnTo>
                  <a:lnTo>
                    <a:pt x="19109" y="74527"/>
                  </a:lnTo>
                  <a:lnTo>
                    <a:pt x="23858" y="73674"/>
                  </a:lnTo>
                  <a:lnTo>
                    <a:pt x="32897" y="68962"/>
                  </a:lnTo>
                  <a:lnTo>
                    <a:pt x="42548" y="58376"/>
                  </a:lnTo>
                  <a:lnTo>
                    <a:pt x="45673" y="50404"/>
                  </a:lnTo>
                  <a:lnTo>
                    <a:pt x="46505" y="46303"/>
                  </a:lnTo>
                  <a:lnTo>
                    <a:pt x="45550" y="37983"/>
                  </a:lnTo>
                  <a:lnTo>
                    <a:pt x="39188" y="21143"/>
                  </a:lnTo>
                  <a:lnTo>
                    <a:pt x="36538" y="18329"/>
                  </a:lnTo>
                  <a:lnTo>
                    <a:pt x="22772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5"/>
            <p:cNvSpPr/>
            <p:nvPr>
              <p:custDataLst>
                <p:tags r:id="rId55"/>
              </p:custDataLst>
            </p:nvPr>
          </p:nvSpPr>
          <p:spPr>
            <a:xfrm>
              <a:off x="7651750" y="883070"/>
              <a:ext cx="203201" cy="171708"/>
            </a:xfrm>
            <a:custGeom>
              <a:avLst/>
              <a:gdLst/>
              <a:ahLst/>
              <a:cxnLst/>
              <a:rect l="0" t="0" r="0" b="0"/>
              <a:pathLst>
                <a:path w="203201" h="171708">
                  <a:moveTo>
                    <a:pt x="0" y="132930"/>
                  </a:moveTo>
                  <a:lnTo>
                    <a:pt x="0" y="132930"/>
                  </a:lnTo>
                  <a:lnTo>
                    <a:pt x="26053" y="121380"/>
                  </a:lnTo>
                  <a:lnTo>
                    <a:pt x="47563" y="108511"/>
                  </a:lnTo>
                  <a:lnTo>
                    <a:pt x="71233" y="93385"/>
                  </a:lnTo>
                  <a:lnTo>
                    <a:pt x="96571" y="75843"/>
                  </a:lnTo>
                  <a:lnTo>
                    <a:pt x="124295" y="53936"/>
                  </a:lnTo>
                  <a:lnTo>
                    <a:pt x="147434" y="33851"/>
                  </a:lnTo>
                  <a:lnTo>
                    <a:pt x="175173" y="4703"/>
                  </a:lnTo>
                  <a:lnTo>
                    <a:pt x="176754" y="1584"/>
                  </a:lnTo>
                  <a:lnTo>
                    <a:pt x="176397" y="211"/>
                  </a:lnTo>
                  <a:lnTo>
                    <a:pt x="174747" y="0"/>
                  </a:lnTo>
                  <a:lnTo>
                    <a:pt x="152201" y="16559"/>
                  </a:lnTo>
                  <a:lnTo>
                    <a:pt x="128558" y="36054"/>
                  </a:lnTo>
                  <a:lnTo>
                    <a:pt x="102292" y="59535"/>
                  </a:lnTo>
                  <a:lnTo>
                    <a:pt x="76508" y="86434"/>
                  </a:lnTo>
                  <a:lnTo>
                    <a:pt x="58462" y="111089"/>
                  </a:lnTo>
                  <a:lnTo>
                    <a:pt x="51675" y="122603"/>
                  </a:lnTo>
                  <a:lnTo>
                    <a:pt x="47896" y="142922"/>
                  </a:lnTo>
                  <a:lnTo>
                    <a:pt x="48864" y="152291"/>
                  </a:lnTo>
                  <a:lnTo>
                    <a:pt x="53743" y="159243"/>
                  </a:lnTo>
                  <a:lnTo>
                    <a:pt x="70452" y="168849"/>
                  </a:lnTo>
                  <a:lnTo>
                    <a:pt x="95752" y="171707"/>
                  </a:lnTo>
                  <a:lnTo>
                    <a:pt x="124402" y="169920"/>
                  </a:lnTo>
                  <a:lnTo>
                    <a:pt x="151245" y="164422"/>
                  </a:lnTo>
                  <a:lnTo>
                    <a:pt x="173524" y="155393"/>
                  </a:lnTo>
                  <a:lnTo>
                    <a:pt x="203200" y="1392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6"/>
            <p:cNvSpPr/>
            <p:nvPr>
              <p:custDataLst>
                <p:tags r:id="rId56"/>
              </p:custDataLst>
            </p:nvPr>
          </p:nvSpPr>
          <p:spPr>
            <a:xfrm>
              <a:off x="7774386" y="970558"/>
              <a:ext cx="252015" cy="96243"/>
            </a:xfrm>
            <a:custGeom>
              <a:avLst/>
              <a:gdLst/>
              <a:ahLst/>
              <a:cxnLst/>
              <a:rect l="0" t="0" r="0" b="0"/>
              <a:pathLst>
                <a:path w="252015" h="96243">
                  <a:moveTo>
                    <a:pt x="86914" y="20042"/>
                  </a:moveTo>
                  <a:lnTo>
                    <a:pt x="86914" y="20042"/>
                  </a:lnTo>
                  <a:lnTo>
                    <a:pt x="64546" y="9916"/>
                  </a:lnTo>
                  <a:lnTo>
                    <a:pt x="47831" y="8810"/>
                  </a:lnTo>
                  <a:lnTo>
                    <a:pt x="29473" y="13343"/>
                  </a:lnTo>
                  <a:lnTo>
                    <a:pt x="16935" y="19652"/>
                  </a:lnTo>
                  <a:lnTo>
                    <a:pt x="8069" y="30922"/>
                  </a:lnTo>
                  <a:lnTo>
                    <a:pt x="2483" y="44633"/>
                  </a:lnTo>
                  <a:lnTo>
                    <a:pt x="0" y="57783"/>
                  </a:lnTo>
                  <a:lnTo>
                    <a:pt x="2160" y="62841"/>
                  </a:lnTo>
                  <a:lnTo>
                    <a:pt x="12086" y="70343"/>
                  </a:lnTo>
                  <a:lnTo>
                    <a:pt x="30170" y="78534"/>
                  </a:lnTo>
                  <a:lnTo>
                    <a:pt x="36385" y="78792"/>
                  </a:lnTo>
                  <a:lnTo>
                    <a:pt x="48934" y="75316"/>
                  </a:lnTo>
                  <a:lnTo>
                    <a:pt x="59686" y="67186"/>
                  </a:lnTo>
                  <a:lnTo>
                    <a:pt x="78087" y="41349"/>
                  </a:lnTo>
                  <a:lnTo>
                    <a:pt x="89534" y="11185"/>
                  </a:lnTo>
                  <a:lnTo>
                    <a:pt x="92159" y="563"/>
                  </a:lnTo>
                  <a:lnTo>
                    <a:pt x="92528" y="0"/>
                  </a:lnTo>
                  <a:lnTo>
                    <a:pt x="92773" y="331"/>
                  </a:lnTo>
                  <a:lnTo>
                    <a:pt x="76643" y="29788"/>
                  </a:lnTo>
                  <a:lnTo>
                    <a:pt x="71484" y="49898"/>
                  </a:lnTo>
                  <a:lnTo>
                    <a:pt x="72530" y="60593"/>
                  </a:lnTo>
                  <a:lnTo>
                    <a:pt x="77229" y="70050"/>
                  </a:lnTo>
                  <a:lnTo>
                    <a:pt x="80457" y="74547"/>
                  </a:lnTo>
                  <a:lnTo>
                    <a:pt x="87807" y="79544"/>
                  </a:lnTo>
                  <a:lnTo>
                    <a:pt x="91742" y="80877"/>
                  </a:lnTo>
                  <a:lnTo>
                    <a:pt x="101760" y="80476"/>
                  </a:lnTo>
                  <a:lnTo>
                    <a:pt x="112562" y="77240"/>
                  </a:lnTo>
                  <a:lnTo>
                    <a:pt x="138722" y="56337"/>
                  </a:lnTo>
                  <a:lnTo>
                    <a:pt x="162607" y="28727"/>
                  </a:lnTo>
                  <a:lnTo>
                    <a:pt x="179556" y="10111"/>
                  </a:lnTo>
                  <a:lnTo>
                    <a:pt x="177947" y="11630"/>
                  </a:lnTo>
                  <a:lnTo>
                    <a:pt x="169188" y="29117"/>
                  </a:lnTo>
                  <a:lnTo>
                    <a:pt x="160255" y="53431"/>
                  </a:lnTo>
                  <a:lnTo>
                    <a:pt x="161373" y="62163"/>
                  </a:lnTo>
                  <a:lnTo>
                    <a:pt x="163364" y="65056"/>
                  </a:lnTo>
                  <a:lnTo>
                    <a:pt x="166103" y="66985"/>
                  </a:lnTo>
                  <a:lnTo>
                    <a:pt x="169340" y="68271"/>
                  </a:lnTo>
                  <a:lnTo>
                    <a:pt x="176699" y="67818"/>
                  </a:lnTo>
                  <a:lnTo>
                    <a:pt x="184674" y="64559"/>
                  </a:lnTo>
                  <a:lnTo>
                    <a:pt x="214079" y="42254"/>
                  </a:lnTo>
                  <a:lnTo>
                    <a:pt x="236941" y="20014"/>
                  </a:lnTo>
                  <a:lnTo>
                    <a:pt x="239143" y="18612"/>
                  </a:lnTo>
                  <a:lnTo>
                    <a:pt x="239905" y="18383"/>
                  </a:lnTo>
                  <a:lnTo>
                    <a:pt x="230510" y="46460"/>
                  </a:lnTo>
                  <a:lnTo>
                    <a:pt x="227127" y="75445"/>
                  </a:lnTo>
                  <a:lnTo>
                    <a:pt x="226956" y="80260"/>
                  </a:lnTo>
                  <a:lnTo>
                    <a:pt x="229664" y="84176"/>
                  </a:lnTo>
                  <a:lnTo>
                    <a:pt x="252014" y="962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7"/>
            <p:cNvSpPr/>
            <p:nvPr>
              <p:custDataLst>
                <p:tags r:id="rId57"/>
              </p:custDataLst>
            </p:nvPr>
          </p:nvSpPr>
          <p:spPr>
            <a:xfrm>
              <a:off x="7974657" y="974529"/>
              <a:ext cx="146038" cy="305779"/>
            </a:xfrm>
            <a:custGeom>
              <a:avLst/>
              <a:gdLst/>
              <a:ahLst/>
              <a:cxnLst/>
              <a:rect l="0" t="0" r="0" b="0"/>
              <a:pathLst>
                <a:path w="146038" h="305779">
                  <a:moveTo>
                    <a:pt x="121593" y="3371"/>
                  </a:moveTo>
                  <a:lnTo>
                    <a:pt x="121593" y="3371"/>
                  </a:lnTo>
                  <a:lnTo>
                    <a:pt x="114851" y="0"/>
                  </a:lnTo>
                  <a:lnTo>
                    <a:pt x="97174" y="1275"/>
                  </a:lnTo>
                  <a:lnTo>
                    <a:pt x="85811" y="6202"/>
                  </a:lnTo>
                  <a:lnTo>
                    <a:pt x="80805" y="9492"/>
                  </a:lnTo>
                  <a:lnTo>
                    <a:pt x="73361" y="18791"/>
                  </a:lnTo>
                  <a:lnTo>
                    <a:pt x="70388" y="24235"/>
                  </a:lnTo>
                  <a:lnTo>
                    <a:pt x="68967" y="34045"/>
                  </a:lnTo>
                  <a:lnTo>
                    <a:pt x="70432" y="51842"/>
                  </a:lnTo>
                  <a:lnTo>
                    <a:pt x="71963" y="55440"/>
                  </a:lnTo>
                  <a:lnTo>
                    <a:pt x="77428" y="61320"/>
                  </a:lnTo>
                  <a:lnTo>
                    <a:pt x="81566" y="62465"/>
                  </a:lnTo>
                  <a:lnTo>
                    <a:pt x="91809" y="61855"/>
                  </a:lnTo>
                  <a:lnTo>
                    <a:pt x="109475" y="54174"/>
                  </a:lnTo>
                  <a:lnTo>
                    <a:pt x="118089" y="45000"/>
                  </a:lnTo>
                  <a:lnTo>
                    <a:pt x="143768" y="13319"/>
                  </a:lnTo>
                  <a:lnTo>
                    <a:pt x="144844" y="13531"/>
                  </a:lnTo>
                  <a:lnTo>
                    <a:pt x="145560" y="15083"/>
                  </a:lnTo>
                  <a:lnTo>
                    <a:pt x="146037" y="17529"/>
                  </a:lnTo>
                  <a:lnTo>
                    <a:pt x="139967" y="37826"/>
                  </a:lnTo>
                  <a:lnTo>
                    <a:pt x="133052" y="65722"/>
                  </a:lnTo>
                  <a:lnTo>
                    <a:pt x="129232" y="83038"/>
                  </a:lnTo>
                  <a:lnTo>
                    <a:pt x="123864" y="102343"/>
                  </a:lnTo>
                  <a:lnTo>
                    <a:pt x="117462" y="122975"/>
                  </a:lnTo>
                  <a:lnTo>
                    <a:pt x="110372" y="144490"/>
                  </a:lnTo>
                  <a:lnTo>
                    <a:pt x="104234" y="165184"/>
                  </a:lnTo>
                  <a:lnTo>
                    <a:pt x="98732" y="185330"/>
                  </a:lnTo>
                  <a:lnTo>
                    <a:pt x="93652" y="205110"/>
                  </a:lnTo>
                  <a:lnTo>
                    <a:pt x="88149" y="222530"/>
                  </a:lnTo>
                  <a:lnTo>
                    <a:pt x="76390" y="253175"/>
                  </a:lnTo>
                  <a:lnTo>
                    <a:pt x="61241" y="284115"/>
                  </a:lnTo>
                  <a:lnTo>
                    <a:pt x="44444" y="303317"/>
                  </a:lnTo>
                  <a:lnTo>
                    <a:pt x="38410" y="305640"/>
                  </a:lnTo>
                  <a:lnTo>
                    <a:pt x="32271" y="305778"/>
                  </a:lnTo>
                  <a:lnTo>
                    <a:pt x="26062" y="304459"/>
                  </a:lnTo>
                  <a:lnTo>
                    <a:pt x="21216" y="300052"/>
                  </a:lnTo>
                  <a:lnTo>
                    <a:pt x="10321" y="275583"/>
                  </a:lnTo>
                  <a:lnTo>
                    <a:pt x="2524" y="251119"/>
                  </a:lnTo>
                  <a:lnTo>
                    <a:pt x="0" y="225665"/>
                  </a:lnTo>
                  <a:lnTo>
                    <a:pt x="1934" y="201651"/>
                  </a:lnTo>
                  <a:lnTo>
                    <a:pt x="13643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8"/>
            <p:cNvSpPr/>
            <p:nvPr>
              <p:custDataLst>
                <p:tags r:id="rId58"/>
              </p:custDataLst>
            </p:nvPr>
          </p:nvSpPr>
          <p:spPr>
            <a:xfrm>
              <a:off x="8166100" y="972073"/>
              <a:ext cx="63501" cy="106658"/>
            </a:xfrm>
            <a:custGeom>
              <a:avLst/>
              <a:gdLst/>
              <a:ahLst/>
              <a:cxnLst/>
              <a:rect l="0" t="0" r="0" b="0"/>
              <a:pathLst>
                <a:path w="63501" h="106658">
                  <a:moveTo>
                    <a:pt x="63500" y="12177"/>
                  </a:moveTo>
                  <a:lnTo>
                    <a:pt x="63500" y="12177"/>
                  </a:lnTo>
                  <a:lnTo>
                    <a:pt x="56758" y="5435"/>
                  </a:lnTo>
                  <a:lnTo>
                    <a:pt x="49685" y="2125"/>
                  </a:lnTo>
                  <a:lnTo>
                    <a:pt x="33647" y="0"/>
                  </a:lnTo>
                  <a:lnTo>
                    <a:pt x="30898" y="1237"/>
                  </a:lnTo>
                  <a:lnTo>
                    <a:pt x="29065" y="3472"/>
                  </a:lnTo>
                  <a:lnTo>
                    <a:pt x="27843" y="6374"/>
                  </a:lnTo>
                  <a:lnTo>
                    <a:pt x="28367" y="13361"/>
                  </a:lnTo>
                  <a:lnTo>
                    <a:pt x="37080" y="42227"/>
                  </a:lnTo>
                  <a:lnTo>
                    <a:pt x="46107" y="58318"/>
                  </a:lnTo>
                  <a:lnTo>
                    <a:pt x="48714" y="70079"/>
                  </a:lnTo>
                  <a:lnTo>
                    <a:pt x="47992" y="80480"/>
                  </a:lnTo>
                  <a:lnTo>
                    <a:pt x="46811" y="85229"/>
                  </a:lnTo>
                  <a:lnTo>
                    <a:pt x="39855" y="94269"/>
                  </a:lnTo>
                  <a:lnTo>
                    <a:pt x="30413" y="101579"/>
                  </a:lnTo>
                  <a:lnTo>
                    <a:pt x="17165" y="105694"/>
                  </a:lnTo>
                  <a:lnTo>
                    <a:pt x="8570" y="106657"/>
                  </a:lnTo>
                  <a:lnTo>
                    <a:pt x="5713" y="105502"/>
                  </a:lnTo>
                  <a:lnTo>
                    <a:pt x="3809" y="103322"/>
                  </a:lnTo>
                  <a:lnTo>
                    <a:pt x="0" y="94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" name="SMARTInkShape-Group11"/>
          <p:cNvGrpSpPr/>
          <p:nvPr/>
        </p:nvGrpSpPr>
        <p:grpSpPr>
          <a:xfrm>
            <a:off x="8440423" y="781050"/>
            <a:ext cx="152211" cy="300904"/>
            <a:chOff x="8440423" y="781050"/>
            <a:chExt cx="152211" cy="300904"/>
          </a:xfrm>
        </p:grpSpPr>
        <p:sp>
          <p:nvSpPr>
            <p:cNvPr id="50" name="SMARTInkShape-39"/>
            <p:cNvSpPr/>
            <p:nvPr>
              <p:custDataLst>
                <p:tags r:id="rId50"/>
              </p:custDataLst>
            </p:nvPr>
          </p:nvSpPr>
          <p:spPr>
            <a:xfrm>
              <a:off x="8440423" y="863600"/>
              <a:ext cx="119378" cy="218354"/>
            </a:xfrm>
            <a:custGeom>
              <a:avLst/>
              <a:gdLst/>
              <a:ahLst/>
              <a:cxnLst/>
              <a:rect l="0" t="0" r="0" b="0"/>
              <a:pathLst>
                <a:path w="119378" h="218354">
                  <a:moveTo>
                    <a:pt x="119377" y="0"/>
                  </a:moveTo>
                  <a:lnTo>
                    <a:pt x="119377" y="0"/>
                  </a:lnTo>
                  <a:lnTo>
                    <a:pt x="112635" y="3371"/>
                  </a:lnTo>
                  <a:lnTo>
                    <a:pt x="89883" y="32325"/>
                  </a:lnTo>
                  <a:lnTo>
                    <a:pt x="75930" y="54583"/>
                  </a:lnTo>
                  <a:lnTo>
                    <a:pt x="62673" y="80939"/>
                  </a:lnTo>
                  <a:lnTo>
                    <a:pt x="45962" y="109115"/>
                  </a:lnTo>
                  <a:lnTo>
                    <a:pt x="28187" y="136690"/>
                  </a:lnTo>
                  <a:lnTo>
                    <a:pt x="13232" y="160705"/>
                  </a:lnTo>
                  <a:lnTo>
                    <a:pt x="637" y="191114"/>
                  </a:lnTo>
                  <a:lnTo>
                    <a:pt x="0" y="193026"/>
                  </a:lnTo>
                  <a:lnTo>
                    <a:pt x="987" y="194301"/>
                  </a:lnTo>
                  <a:lnTo>
                    <a:pt x="5846" y="195717"/>
                  </a:lnTo>
                  <a:lnTo>
                    <a:pt x="26628" y="183030"/>
                  </a:lnTo>
                  <a:lnTo>
                    <a:pt x="55129" y="158026"/>
                  </a:lnTo>
                  <a:lnTo>
                    <a:pt x="84813" y="134592"/>
                  </a:lnTo>
                  <a:lnTo>
                    <a:pt x="92962" y="130374"/>
                  </a:lnTo>
                  <a:lnTo>
                    <a:pt x="95417" y="129955"/>
                  </a:lnTo>
                  <a:lnTo>
                    <a:pt x="97054" y="130381"/>
                  </a:lnTo>
                  <a:lnTo>
                    <a:pt x="98145" y="131371"/>
                  </a:lnTo>
                  <a:lnTo>
                    <a:pt x="98166" y="133442"/>
                  </a:lnTo>
                  <a:lnTo>
                    <a:pt x="96309" y="139505"/>
                  </a:lnTo>
                  <a:lnTo>
                    <a:pt x="84556" y="157595"/>
                  </a:lnTo>
                  <a:lnTo>
                    <a:pt x="52893" y="183216"/>
                  </a:lnTo>
                  <a:lnTo>
                    <a:pt x="21591" y="203661"/>
                  </a:lnTo>
                  <a:lnTo>
                    <a:pt x="18909" y="205624"/>
                  </a:lnTo>
                  <a:lnTo>
                    <a:pt x="17826" y="206933"/>
                  </a:lnTo>
                  <a:lnTo>
                    <a:pt x="17810" y="207805"/>
                  </a:lnTo>
                  <a:lnTo>
                    <a:pt x="46653" y="187515"/>
                  </a:lnTo>
                  <a:lnTo>
                    <a:pt x="54055" y="184815"/>
                  </a:lnTo>
                  <a:lnTo>
                    <a:pt x="54662" y="186004"/>
                  </a:lnTo>
                  <a:lnTo>
                    <a:pt x="55337" y="191089"/>
                  </a:lnTo>
                  <a:lnTo>
                    <a:pt x="61281" y="198052"/>
                  </a:lnTo>
                  <a:lnTo>
                    <a:pt x="76528" y="208025"/>
                  </a:lnTo>
                  <a:lnTo>
                    <a:pt x="97272" y="217715"/>
                  </a:lnTo>
                  <a:lnTo>
                    <a:pt x="106260" y="218353"/>
                  </a:lnTo>
                  <a:lnTo>
                    <a:pt x="119377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0"/>
            <p:cNvSpPr/>
            <p:nvPr>
              <p:custDataLst>
                <p:tags r:id="rId51"/>
              </p:custDataLst>
            </p:nvPr>
          </p:nvSpPr>
          <p:spPr>
            <a:xfrm>
              <a:off x="8470900" y="781050"/>
              <a:ext cx="121734" cy="56188"/>
            </a:xfrm>
            <a:custGeom>
              <a:avLst/>
              <a:gdLst/>
              <a:ahLst/>
              <a:cxnLst/>
              <a:rect l="0" t="0" r="0" b="0"/>
              <a:pathLst>
                <a:path w="121734" h="56188">
                  <a:moveTo>
                    <a:pt x="0" y="19050"/>
                  </a:moveTo>
                  <a:lnTo>
                    <a:pt x="0" y="19050"/>
                  </a:lnTo>
                  <a:lnTo>
                    <a:pt x="12552" y="20931"/>
                  </a:lnTo>
                  <a:lnTo>
                    <a:pt x="41442" y="31259"/>
                  </a:lnTo>
                  <a:lnTo>
                    <a:pt x="65980" y="46186"/>
                  </a:lnTo>
                  <a:lnTo>
                    <a:pt x="87753" y="53901"/>
                  </a:lnTo>
                  <a:lnTo>
                    <a:pt x="104239" y="56187"/>
                  </a:lnTo>
                  <a:lnTo>
                    <a:pt x="107593" y="55803"/>
                  </a:lnTo>
                  <a:lnTo>
                    <a:pt x="109828" y="54841"/>
                  </a:lnTo>
                  <a:lnTo>
                    <a:pt x="120159" y="44856"/>
                  </a:lnTo>
                  <a:lnTo>
                    <a:pt x="121733" y="41193"/>
                  </a:lnTo>
                  <a:lnTo>
                    <a:pt x="120932" y="21017"/>
                  </a:lnTo>
                  <a:lnTo>
                    <a:pt x="118894" y="1451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SMARTInkShape-Group12"/>
          <p:cNvGrpSpPr/>
          <p:nvPr/>
        </p:nvGrpSpPr>
        <p:grpSpPr>
          <a:xfrm>
            <a:off x="1238250" y="1689053"/>
            <a:ext cx="381001" cy="302674"/>
            <a:chOff x="1238250" y="1689053"/>
            <a:chExt cx="381001" cy="302674"/>
          </a:xfrm>
        </p:grpSpPr>
        <p:sp>
          <p:nvSpPr>
            <p:cNvPr id="53" name="SMARTInkShape-41"/>
            <p:cNvSpPr/>
            <p:nvPr>
              <p:custDataLst>
                <p:tags r:id="rId47"/>
              </p:custDataLst>
            </p:nvPr>
          </p:nvSpPr>
          <p:spPr>
            <a:xfrm>
              <a:off x="1238250" y="1766183"/>
              <a:ext cx="95251" cy="225544"/>
            </a:xfrm>
            <a:custGeom>
              <a:avLst/>
              <a:gdLst/>
              <a:ahLst/>
              <a:cxnLst/>
              <a:rect l="0" t="0" r="0" b="0"/>
              <a:pathLst>
                <a:path w="95251" h="225544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6984"/>
                  </a:lnTo>
                  <a:lnTo>
                    <a:pt x="6908" y="49367"/>
                  </a:lnTo>
                  <a:lnTo>
                    <a:pt x="10831" y="75778"/>
                  </a:lnTo>
                  <a:lnTo>
                    <a:pt x="14927" y="103979"/>
                  </a:lnTo>
                  <a:lnTo>
                    <a:pt x="19099" y="132976"/>
                  </a:lnTo>
                  <a:lnTo>
                    <a:pt x="23305" y="160210"/>
                  </a:lnTo>
                  <a:lnTo>
                    <a:pt x="28934" y="190703"/>
                  </a:lnTo>
                  <a:lnTo>
                    <a:pt x="30210" y="212046"/>
                  </a:lnTo>
                  <a:lnTo>
                    <a:pt x="26173" y="225514"/>
                  </a:lnTo>
                  <a:lnTo>
                    <a:pt x="25915" y="225543"/>
                  </a:lnTo>
                  <a:lnTo>
                    <a:pt x="25553" y="220801"/>
                  </a:lnTo>
                  <a:lnTo>
                    <a:pt x="25409" y="191651"/>
                  </a:lnTo>
                  <a:lnTo>
                    <a:pt x="25400" y="183268"/>
                  </a:lnTo>
                  <a:lnTo>
                    <a:pt x="25400" y="189616"/>
                  </a:lnTo>
                  <a:lnTo>
                    <a:pt x="19933" y="189617"/>
                  </a:lnTo>
                  <a:lnTo>
                    <a:pt x="19639" y="188911"/>
                  </a:lnTo>
                  <a:lnTo>
                    <a:pt x="19224" y="185959"/>
                  </a:lnTo>
                  <a:lnTo>
                    <a:pt x="19128" y="187521"/>
                  </a:lnTo>
                  <a:lnTo>
                    <a:pt x="19807" y="188219"/>
                  </a:lnTo>
                  <a:lnTo>
                    <a:pt x="24524" y="189433"/>
                  </a:lnTo>
                  <a:lnTo>
                    <a:pt x="24816" y="188789"/>
                  </a:lnTo>
                  <a:lnTo>
                    <a:pt x="27271" y="159846"/>
                  </a:lnTo>
                  <a:lnTo>
                    <a:pt x="34186" y="135640"/>
                  </a:lnTo>
                  <a:lnTo>
                    <a:pt x="48935" y="106126"/>
                  </a:lnTo>
                  <a:lnTo>
                    <a:pt x="65534" y="76920"/>
                  </a:lnTo>
                  <a:lnTo>
                    <a:pt x="77464" y="48509"/>
                  </a:lnTo>
                  <a:lnTo>
                    <a:pt x="92378" y="17627"/>
                  </a:lnTo>
                  <a:lnTo>
                    <a:pt x="95138" y="12044"/>
                  </a:lnTo>
                  <a:lnTo>
                    <a:pt x="95250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42"/>
            <p:cNvSpPr/>
            <p:nvPr>
              <p:custDataLst>
                <p:tags r:id="rId48"/>
              </p:custDataLst>
            </p:nvPr>
          </p:nvSpPr>
          <p:spPr>
            <a:xfrm>
              <a:off x="1352550" y="1802091"/>
              <a:ext cx="139701" cy="104767"/>
            </a:xfrm>
            <a:custGeom>
              <a:avLst/>
              <a:gdLst/>
              <a:ahLst/>
              <a:cxnLst/>
              <a:rect l="0" t="0" r="0" b="0"/>
              <a:pathLst>
                <a:path w="139701" h="104767">
                  <a:moveTo>
                    <a:pt x="0" y="45759"/>
                  </a:moveTo>
                  <a:lnTo>
                    <a:pt x="0" y="45759"/>
                  </a:lnTo>
                  <a:lnTo>
                    <a:pt x="30038" y="45759"/>
                  </a:lnTo>
                  <a:lnTo>
                    <a:pt x="42453" y="42388"/>
                  </a:lnTo>
                  <a:lnTo>
                    <a:pt x="55069" y="33550"/>
                  </a:lnTo>
                  <a:lnTo>
                    <a:pt x="59753" y="25986"/>
                  </a:lnTo>
                  <a:lnTo>
                    <a:pt x="62760" y="9633"/>
                  </a:lnTo>
                  <a:lnTo>
                    <a:pt x="61595" y="6153"/>
                  </a:lnTo>
                  <a:lnTo>
                    <a:pt x="56539" y="404"/>
                  </a:lnTo>
                  <a:lnTo>
                    <a:pt x="53215" y="0"/>
                  </a:lnTo>
                  <a:lnTo>
                    <a:pt x="45759" y="3314"/>
                  </a:lnTo>
                  <a:lnTo>
                    <a:pt x="33627" y="16485"/>
                  </a:lnTo>
                  <a:lnTo>
                    <a:pt x="21956" y="44262"/>
                  </a:lnTo>
                  <a:lnTo>
                    <a:pt x="17284" y="57794"/>
                  </a:lnTo>
                  <a:lnTo>
                    <a:pt x="18500" y="70863"/>
                  </a:lnTo>
                  <a:lnTo>
                    <a:pt x="20800" y="77312"/>
                  </a:lnTo>
                  <a:lnTo>
                    <a:pt x="29000" y="88240"/>
                  </a:lnTo>
                  <a:lnTo>
                    <a:pt x="34150" y="93130"/>
                  </a:lnTo>
                  <a:lnTo>
                    <a:pt x="58253" y="103382"/>
                  </a:lnTo>
                  <a:lnTo>
                    <a:pt x="79513" y="104766"/>
                  </a:lnTo>
                  <a:lnTo>
                    <a:pt x="101661" y="101618"/>
                  </a:lnTo>
                  <a:lnTo>
                    <a:pt x="139700" y="83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43"/>
            <p:cNvSpPr/>
            <p:nvPr>
              <p:custDataLst>
                <p:tags r:id="rId49"/>
              </p:custDataLst>
            </p:nvPr>
          </p:nvSpPr>
          <p:spPr>
            <a:xfrm>
              <a:off x="1450826" y="1689053"/>
              <a:ext cx="168425" cy="190548"/>
            </a:xfrm>
            <a:custGeom>
              <a:avLst/>
              <a:gdLst/>
              <a:ahLst/>
              <a:cxnLst/>
              <a:rect l="0" t="0" r="0" b="0"/>
              <a:pathLst>
                <a:path w="168425" h="190548">
                  <a:moveTo>
                    <a:pt x="73174" y="152447"/>
                  </a:moveTo>
                  <a:lnTo>
                    <a:pt x="73174" y="152447"/>
                  </a:lnTo>
                  <a:lnTo>
                    <a:pt x="76545" y="142334"/>
                  </a:lnTo>
                  <a:lnTo>
                    <a:pt x="76318" y="133606"/>
                  </a:lnTo>
                  <a:lnTo>
                    <a:pt x="73866" y="125729"/>
                  </a:lnTo>
                  <a:lnTo>
                    <a:pt x="70424" y="119876"/>
                  </a:lnTo>
                  <a:lnTo>
                    <a:pt x="57778" y="112614"/>
                  </a:lnTo>
                  <a:lnTo>
                    <a:pt x="40625" y="109365"/>
                  </a:lnTo>
                  <a:lnTo>
                    <a:pt x="35247" y="111026"/>
                  </a:lnTo>
                  <a:lnTo>
                    <a:pt x="8721" y="134632"/>
                  </a:lnTo>
                  <a:lnTo>
                    <a:pt x="2195" y="146646"/>
                  </a:lnTo>
                  <a:lnTo>
                    <a:pt x="0" y="157630"/>
                  </a:lnTo>
                  <a:lnTo>
                    <a:pt x="1376" y="164863"/>
                  </a:lnTo>
                  <a:lnTo>
                    <a:pt x="8103" y="170430"/>
                  </a:lnTo>
                  <a:lnTo>
                    <a:pt x="12860" y="172902"/>
                  </a:lnTo>
                  <a:lnTo>
                    <a:pt x="25671" y="171887"/>
                  </a:lnTo>
                  <a:lnTo>
                    <a:pt x="48751" y="161500"/>
                  </a:lnTo>
                  <a:lnTo>
                    <a:pt x="73464" y="141253"/>
                  </a:lnTo>
                  <a:lnTo>
                    <a:pt x="89530" y="121366"/>
                  </a:lnTo>
                  <a:lnTo>
                    <a:pt x="103727" y="96065"/>
                  </a:lnTo>
                  <a:lnTo>
                    <a:pt x="113329" y="66475"/>
                  </a:lnTo>
                  <a:lnTo>
                    <a:pt x="119948" y="37332"/>
                  </a:lnTo>
                  <a:lnTo>
                    <a:pt x="126936" y="7880"/>
                  </a:lnTo>
                  <a:lnTo>
                    <a:pt x="128818" y="0"/>
                  </a:lnTo>
                  <a:lnTo>
                    <a:pt x="127909" y="722"/>
                  </a:lnTo>
                  <a:lnTo>
                    <a:pt x="123136" y="9049"/>
                  </a:lnTo>
                  <a:lnTo>
                    <a:pt x="115886" y="39716"/>
                  </a:lnTo>
                  <a:lnTo>
                    <a:pt x="109561" y="68008"/>
                  </a:lnTo>
                  <a:lnTo>
                    <a:pt x="104868" y="97985"/>
                  </a:lnTo>
                  <a:lnTo>
                    <a:pt x="107486" y="125419"/>
                  </a:lnTo>
                  <a:lnTo>
                    <a:pt x="115235" y="147961"/>
                  </a:lnTo>
                  <a:lnTo>
                    <a:pt x="120265" y="157923"/>
                  </a:lnTo>
                  <a:lnTo>
                    <a:pt x="137142" y="172755"/>
                  </a:lnTo>
                  <a:lnTo>
                    <a:pt x="168424" y="1905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" name="SMARTInkShape-Group13"/>
          <p:cNvGrpSpPr/>
          <p:nvPr/>
        </p:nvGrpSpPr>
        <p:grpSpPr>
          <a:xfrm>
            <a:off x="1784471" y="1574104"/>
            <a:ext cx="1244943" cy="398947"/>
            <a:chOff x="1784471" y="1574104"/>
            <a:chExt cx="1244943" cy="398947"/>
          </a:xfrm>
        </p:grpSpPr>
        <p:sp>
          <p:nvSpPr>
            <p:cNvPr id="57" name="SMARTInkShape-44"/>
            <p:cNvSpPr/>
            <p:nvPr>
              <p:custDataLst>
                <p:tags r:id="rId44"/>
              </p:custDataLst>
            </p:nvPr>
          </p:nvSpPr>
          <p:spPr>
            <a:xfrm>
              <a:off x="1784471" y="1723322"/>
              <a:ext cx="476130" cy="249729"/>
            </a:xfrm>
            <a:custGeom>
              <a:avLst/>
              <a:gdLst/>
              <a:ahLst/>
              <a:cxnLst/>
              <a:rect l="0" t="0" r="0" b="0"/>
              <a:pathLst>
                <a:path w="476130" h="249729">
                  <a:moveTo>
                    <a:pt x="69729" y="80078"/>
                  </a:moveTo>
                  <a:lnTo>
                    <a:pt x="69729" y="80078"/>
                  </a:lnTo>
                  <a:lnTo>
                    <a:pt x="73100" y="69965"/>
                  </a:lnTo>
                  <a:lnTo>
                    <a:pt x="72873" y="61237"/>
                  </a:lnTo>
                  <a:lnTo>
                    <a:pt x="71825" y="56934"/>
                  </a:lnTo>
                  <a:lnTo>
                    <a:pt x="69010" y="54065"/>
                  </a:lnTo>
                  <a:lnTo>
                    <a:pt x="60237" y="50878"/>
                  </a:lnTo>
                  <a:lnTo>
                    <a:pt x="47401" y="55106"/>
                  </a:lnTo>
                  <a:lnTo>
                    <a:pt x="32994" y="64746"/>
                  </a:lnTo>
                  <a:lnTo>
                    <a:pt x="6801" y="95271"/>
                  </a:lnTo>
                  <a:lnTo>
                    <a:pt x="1930" y="109196"/>
                  </a:lnTo>
                  <a:lnTo>
                    <a:pt x="2658" y="112895"/>
                  </a:lnTo>
                  <a:lnTo>
                    <a:pt x="7229" y="118887"/>
                  </a:lnTo>
                  <a:lnTo>
                    <a:pt x="10423" y="120062"/>
                  </a:lnTo>
                  <a:lnTo>
                    <a:pt x="17736" y="119486"/>
                  </a:lnTo>
                  <a:lnTo>
                    <a:pt x="33157" y="108452"/>
                  </a:lnTo>
                  <a:lnTo>
                    <a:pt x="55920" y="81397"/>
                  </a:lnTo>
                  <a:lnTo>
                    <a:pt x="69149" y="55844"/>
                  </a:lnTo>
                  <a:lnTo>
                    <a:pt x="62815" y="61766"/>
                  </a:lnTo>
                  <a:lnTo>
                    <a:pt x="55373" y="75828"/>
                  </a:lnTo>
                  <a:lnTo>
                    <a:pt x="46537" y="105318"/>
                  </a:lnTo>
                  <a:lnTo>
                    <a:pt x="42253" y="124222"/>
                  </a:lnTo>
                  <a:lnTo>
                    <a:pt x="43641" y="142501"/>
                  </a:lnTo>
                  <a:lnTo>
                    <a:pt x="52660" y="170490"/>
                  </a:lnTo>
                  <a:lnTo>
                    <a:pt x="68297" y="193252"/>
                  </a:lnTo>
                  <a:lnTo>
                    <a:pt x="69541" y="202975"/>
                  </a:lnTo>
                  <a:lnTo>
                    <a:pt x="69673" y="212604"/>
                  </a:lnTo>
                  <a:lnTo>
                    <a:pt x="68281" y="215701"/>
                  </a:lnTo>
                  <a:lnTo>
                    <a:pt x="43700" y="238917"/>
                  </a:lnTo>
                  <a:lnTo>
                    <a:pt x="29953" y="247478"/>
                  </a:lnTo>
                  <a:lnTo>
                    <a:pt x="21242" y="249728"/>
                  </a:lnTo>
                  <a:lnTo>
                    <a:pt x="14548" y="248846"/>
                  </a:lnTo>
                  <a:lnTo>
                    <a:pt x="11775" y="247624"/>
                  </a:lnTo>
                  <a:lnTo>
                    <a:pt x="6812" y="242502"/>
                  </a:lnTo>
                  <a:lnTo>
                    <a:pt x="2961" y="236228"/>
                  </a:lnTo>
                  <a:lnTo>
                    <a:pt x="792" y="228728"/>
                  </a:lnTo>
                  <a:lnTo>
                    <a:pt x="0" y="214354"/>
                  </a:lnTo>
                  <a:lnTo>
                    <a:pt x="13710" y="185432"/>
                  </a:lnTo>
                  <a:lnTo>
                    <a:pt x="29377" y="159977"/>
                  </a:lnTo>
                  <a:lnTo>
                    <a:pt x="53775" y="130093"/>
                  </a:lnTo>
                  <a:lnTo>
                    <a:pt x="79583" y="102658"/>
                  </a:lnTo>
                  <a:lnTo>
                    <a:pt x="107267" y="77796"/>
                  </a:lnTo>
                  <a:lnTo>
                    <a:pt x="129453" y="56816"/>
                  </a:lnTo>
                  <a:lnTo>
                    <a:pt x="140723" y="52101"/>
                  </a:lnTo>
                  <a:lnTo>
                    <a:pt x="164738" y="48825"/>
                  </a:lnTo>
                  <a:lnTo>
                    <a:pt x="170281" y="50430"/>
                  </a:lnTo>
                  <a:lnTo>
                    <a:pt x="175097" y="52790"/>
                  </a:lnTo>
                  <a:lnTo>
                    <a:pt x="179589" y="53839"/>
                  </a:lnTo>
                  <a:lnTo>
                    <a:pt x="181069" y="55529"/>
                  </a:lnTo>
                  <a:lnTo>
                    <a:pt x="182714" y="61171"/>
                  </a:lnTo>
                  <a:lnTo>
                    <a:pt x="182447" y="63946"/>
                  </a:lnTo>
                  <a:lnTo>
                    <a:pt x="177907" y="78772"/>
                  </a:lnTo>
                  <a:lnTo>
                    <a:pt x="181118" y="83062"/>
                  </a:lnTo>
                  <a:lnTo>
                    <a:pt x="181382" y="84890"/>
                  </a:lnTo>
                  <a:lnTo>
                    <a:pt x="177803" y="99013"/>
                  </a:lnTo>
                  <a:lnTo>
                    <a:pt x="177681" y="105391"/>
                  </a:lnTo>
                  <a:lnTo>
                    <a:pt x="177680" y="102081"/>
                  </a:lnTo>
                  <a:lnTo>
                    <a:pt x="175798" y="98559"/>
                  </a:lnTo>
                  <a:lnTo>
                    <a:pt x="174308" y="96632"/>
                  </a:lnTo>
                  <a:lnTo>
                    <a:pt x="172653" y="90728"/>
                  </a:lnTo>
                  <a:lnTo>
                    <a:pt x="171381" y="59537"/>
                  </a:lnTo>
                  <a:lnTo>
                    <a:pt x="171331" y="34501"/>
                  </a:lnTo>
                  <a:lnTo>
                    <a:pt x="173211" y="29718"/>
                  </a:lnTo>
                  <a:lnTo>
                    <a:pt x="176797" y="24269"/>
                  </a:lnTo>
                  <a:lnTo>
                    <a:pt x="179168" y="23524"/>
                  </a:lnTo>
                  <a:lnTo>
                    <a:pt x="180789" y="23325"/>
                  </a:lnTo>
                  <a:lnTo>
                    <a:pt x="211515" y="35809"/>
                  </a:lnTo>
                  <a:lnTo>
                    <a:pt x="238612" y="44130"/>
                  </a:lnTo>
                  <a:lnTo>
                    <a:pt x="262839" y="47084"/>
                  </a:lnTo>
                  <a:lnTo>
                    <a:pt x="290535" y="43013"/>
                  </a:lnTo>
                  <a:lnTo>
                    <a:pt x="300980" y="39380"/>
                  </a:lnTo>
                  <a:lnTo>
                    <a:pt x="308444" y="33533"/>
                  </a:lnTo>
                  <a:lnTo>
                    <a:pt x="313408" y="26230"/>
                  </a:lnTo>
                  <a:lnTo>
                    <a:pt x="316203" y="14185"/>
                  </a:lnTo>
                  <a:lnTo>
                    <a:pt x="316856" y="5872"/>
                  </a:lnTo>
                  <a:lnTo>
                    <a:pt x="315619" y="3091"/>
                  </a:lnTo>
                  <a:lnTo>
                    <a:pt x="313384" y="1236"/>
                  </a:lnTo>
                  <a:lnTo>
                    <a:pt x="310482" y="0"/>
                  </a:lnTo>
                  <a:lnTo>
                    <a:pt x="301614" y="2390"/>
                  </a:lnTo>
                  <a:lnTo>
                    <a:pt x="290617" y="9567"/>
                  </a:lnTo>
                  <a:lnTo>
                    <a:pt x="273937" y="29474"/>
                  </a:lnTo>
                  <a:lnTo>
                    <a:pt x="266792" y="45123"/>
                  </a:lnTo>
                  <a:lnTo>
                    <a:pt x="265028" y="61485"/>
                  </a:lnTo>
                  <a:lnTo>
                    <a:pt x="267301" y="77459"/>
                  </a:lnTo>
                  <a:lnTo>
                    <a:pt x="273014" y="91614"/>
                  </a:lnTo>
                  <a:lnTo>
                    <a:pt x="282139" y="101198"/>
                  </a:lnTo>
                  <a:lnTo>
                    <a:pt x="293250" y="107103"/>
                  </a:lnTo>
                  <a:lnTo>
                    <a:pt x="305244" y="109728"/>
                  </a:lnTo>
                  <a:lnTo>
                    <a:pt x="313867" y="109013"/>
                  </a:lnTo>
                  <a:lnTo>
                    <a:pt x="317155" y="107835"/>
                  </a:lnTo>
                  <a:lnTo>
                    <a:pt x="331894" y="92692"/>
                  </a:lnTo>
                  <a:lnTo>
                    <a:pt x="351474" y="62997"/>
                  </a:lnTo>
                  <a:lnTo>
                    <a:pt x="372226" y="34651"/>
                  </a:lnTo>
                  <a:lnTo>
                    <a:pt x="372994" y="34271"/>
                  </a:lnTo>
                  <a:lnTo>
                    <a:pt x="373506" y="34723"/>
                  </a:lnTo>
                  <a:lnTo>
                    <a:pt x="377597" y="42102"/>
                  </a:lnTo>
                  <a:lnTo>
                    <a:pt x="380447" y="68230"/>
                  </a:lnTo>
                  <a:lnTo>
                    <a:pt x="380854" y="99669"/>
                  </a:lnTo>
                  <a:lnTo>
                    <a:pt x="381568" y="101605"/>
                  </a:lnTo>
                  <a:lnTo>
                    <a:pt x="382749" y="102896"/>
                  </a:lnTo>
                  <a:lnTo>
                    <a:pt x="384243" y="103757"/>
                  </a:lnTo>
                  <a:lnTo>
                    <a:pt x="391546" y="100950"/>
                  </a:lnTo>
                  <a:lnTo>
                    <a:pt x="401848" y="93588"/>
                  </a:lnTo>
                  <a:lnTo>
                    <a:pt x="425708" y="65866"/>
                  </a:lnTo>
                  <a:lnTo>
                    <a:pt x="440728" y="49056"/>
                  </a:lnTo>
                  <a:lnTo>
                    <a:pt x="444062" y="46696"/>
                  </a:lnTo>
                  <a:lnTo>
                    <a:pt x="445579" y="46535"/>
                  </a:lnTo>
                  <a:lnTo>
                    <a:pt x="445884" y="47838"/>
                  </a:lnTo>
                  <a:lnTo>
                    <a:pt x="439508" y="73350"/>
                  </a:lnTo>
                  <a:lnTo>
                    <a:pt x="435018" y="92666"/>
                  </a:lnTo>
                  <a:lnTo>
                    <a:pt x="436220" y="105428"/>
                  </a:lnTo>
                  <a:lnTo>
                    <a:pt x="440988" y="116274"/>
                  </a:lnTo>
                  <a:lnTo>
                    <a:pt x="444235" y="121142"/>
                  </a:lnTo>
                  <a:lnTo>
                    <a:pt x="449222" y="123682"/>
                  </a:lnTo>
                  <a:lnTo>
                    <a:pt x="476129" y="1245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45"/>
            <p:cNvSpPr/>
            <p:nvPr>
              <p:custDataLst>
                <p:tags r:id="rId45"/>
              </p:custDataLst>
            </p:nvPr>
          </p:nvSpPr>
          <p:spPr>
            <a:xfrm>
              <a:off x="2278332" y="1729750"/>
              <a:ext cx="236269" cy="120406"/>
            </a:xfrm>
            <a:custGeom>
              <a:avLst/>
              <a:gdLst/>
              <a:ahLst/>
              <a:cxnLst/>
              <a:rect l="0" t="0" r="0" b="0"/>
              <a:pathLst>
                <a:path w="236269" h="120406">
                  <a:moveTo>
                    <a:pt x="45768" y="29200"/>
                  </a:moveTo>
                  <a:lnTo>
                    <a:pt x="45768" y="29200"/>
                  </a:lnTo>
                  <a:lnTo>
                    <a:pt x="45063" y="14697"/>
                  </a:lnTo>
                  <a:lnTo>
                    <a:pt x="42397" y="6056"/>
                  </a:lnTo>
                  <a:lnTo>
                    <a:pt x="39287" y="3187"/>
                  </a:lnTo>
                  <a:lnTo>
                    <a:pt x="30188" y="0"/>
                  </a:lnTo>
                  <a:lnTo>
                    <a:pt x="13165" y="1576"/>
                  </a:lnTo>
                  <a:lnTo>
                    <a:pt x="4702" y="6575"/>
                  </a:lnTo>
                  <a:lnTo>
                    <a:pt x="1457" y="9883"/>
                  </a:lnTo>
                  <a:lnTo>
                    <a:pt x="0" y="13500"/>
                  </a:lnTo>
                  <a:lnTo>
                    <a:pt x="262" y="21281"/>
                  </a:lnTo>
                  <a:lnTo>
                    <a:pt x="2025" y="24626"/>
                  </a:lnTo>
                  <a:lnTo>
                    <a:pt x="25644" y="44085"/>
                  </a:lnTo>
                  <a:lnTo>
                    <a:pt x="56270" y="62662"/>
                  </a:lnTo>
                  <a:lnTo>
                    <a:pt x="74750" y="75647"/>
                  </a:lnTo>
                  <a:lnTo>
                    <a:pt x="79816" y="84180"/>
                  </a:lnTo>
                  <a:lnTo>
                    <a:pt x="79050" y="89137"/>
                  </a:lnTo>
                  <a:lnTo>
                    <a:pt x="72554" y="100288"/>
                  </a:lnTo>
                  <a:lnTo>
                    <a:pt x="62612" y="108537"/>
                  </a:lnTo>
                  <a:lnTo>
                    <a:pt x="35611" y="119582"/>
                  </a:lnTo>
                  <a:lnTo>
                    <a:pt x="23380" y="120405"/>
                  </a:lnTo>
                  <a:lnTo>
                    <a:pt x="18143" y="119637"/>
                  </a:lnTo>
                  <a:lnTo>
                    <a:pt x="14651" y="117008"/>
                  </a:lnTo>
                  <a:lnTo>
                    <a:pt x="10772" y="108442"/>
                  </a:lnTo>
                  <a:lnTo>
                    <a:pt x="8588" y="95091"/>
                  </a:lnTo>
                  <a:lnTo>
                    <a:pt x="9692" y="91472"/>
                  </a:lnTo>
                  <a:lnTo>
                    <a:pt x="14682" y="85569"/>
                  </a:lnTo>
                  <a:lnTo>
                    <a:pt x="44105" y="71944"/>
                  </a:lnTo>
                  <a:lnTo>
                    <a:pt x="72557" y="62326"/>
                  </a:lnTo>
                  <a:lnTo>
                    <a:pt x="101448" y="51245"/>
                  </a:lnTo>
                  <a:lnTo>
                    <a:pt x="129752" y="35279"/>
                  </a:lnTo>
                  <a:lnTo>
                    <a:pt x="133508" y="31842"/>
                  </a:lnTo>
                  <a:lnTo>
                    <a:pt x="137680" y="24259"/>
                  </a:lnTo>
                  <a:lnTo>
                    <a:pt x="138087" y="21673"/>
                  </a:lnTo>
                  <a:lnTo>
                    <a:pt x="137653" y="19948"/>
                  </a:lnTo>
                  <a:lnTo>
                    <a:pt x="136658" y="18799"/>
                  </a:lnTo>
                  <a:lnTo>
                    <a:pt x="129908" y="21285"/>
                  </a:lnTo>
                  <a:lnTo>
                    <a:pt x="108328" y="37749"/>
                  </a:lnTo>
                  <a:lnTo>
                    <a:pt x="96682" y="55252"/>
                  </a:lnTo>
                  <a:lnTo>
                    <a:pt x="94972" y="67590"/>
                  </a:lnTo>
                  <a:lnTo>
                    <a:pt x="95504" y="73843"/>
                  </a:lnTo>
                  <a:lnTo>
                    <a:pt x="101740" y="84554"/>
                  </a:lnTo>
                  <a:lnTo>
                    <a:pt x="112978" y="94019"/>
                  </a:lnTo>
                  <a:lnTo>
                    <a:pt x="129732" y="102928"/>
                  </a:lnTo>
                  <a:lnTo>
                    <a:pt x="150819" y="107829"/>
                  </a:lnTo>
                  <a:lnTo>
                    <a:pt x="175713" y="107891"/>
                  </a:lnTo>
                  <a:lnTo>
                    <a:pt x="205592" y="100862"/>
                  </a:lnTo>
                  <a:lnTo>
                    <a:pt x="236268" y="9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46"/>
            <p:cNvSpPr/>
            <p:nvPr>
              <p:custDataLst>
                <p:tags r:id="rId46"/>
              </p:custDataLst>
            </p:nvPr>
          </p:nvSpPr>
          <p:spPr>
            <a:xfrm>
              <a:off x="2546524" y="1574104"/>
              <a:ext cx="482890" cy="263676"/>
            </a:xfrm>
            <a:custGeom>
              <a:avLst/>
              <a:gdLst/>
              <a:ahLst/>
              <a:cxnLst/>
              <a:rect l="0" t="0" r="0" b="0"/>
              <a:pathLst>
                <a:path w="482890" h="263676">
                  <a:moveTo>
                    <a:pt x="164926" y="64196"/>
                  </a:moveTo>
                  <a:lnTo>
                    <a:pt x="164926" y="64196"/>
                  </a:lnTo>
                  <a:lnTo>
                    <a:pt x="158184" y="54083"/>
                  </a:lnTo>
                  <a:lnTo>
                    <a:pt x="152670" y="51104"/>
                  </a:lnTo>
                  <a:lnTo>
                    <a:pt x="137137" y="47794"/>
                  </a:lnTo>
                  <a:lnTo>
                    <a:pt x="118473" y="51967"/>
                  </a:lnTo>
                  <a:lnTo>
                    <a:pt x="108558" y="56043"/>
                  </a:lnTo>
                  <a:lnTo>
                    <a:pt x="86251" y="75625"/>
                  </a:lnTo>
                  <a:lnTo>
                    <a:pt x="62931" y="104553"/>
                  </a:lnTo>
                  <a:lnTo>
                    <a:pt x="51774" y="122145"/>
                  </a:lnTo>
                  <a:lnTo>
                    <a:pt x="40808" y="140929"/>
                  </a:lnTo>
                  <a:lnTo>
                    <a:pt x="32086" y="159096"/>
                  </a:lnTo>
                  <a:lnTo>
                    <a:pt x="24861" y="176851"/>
                  </a:lnTo>
                  <a:lnTo>
                    <a:pt x="18633" y="194333"/>
                  </a:lnTo>
                  <a:lnTo>
                    <a:pt x="9831" y="221283"/>
                  </a:lnTo>
                  <a:lnTo>
                    <a:pt x="2791" y="248559"/>
                  </a:lnTo>
                  <a:lnTo>
                    <a:pt x="412" y="263675"/>
                  </a:lnTo>
                  <a:lnTo>
                    <a:pt x="216" y="263504"/>
                  </a:lnTo>
                  <a:lnTo>
                    <a:pt x="0" y="259552"/>
                  </a:lnTo>
                  <a:lnTo>
                    <a:pt x="4224" y="235377"/>
                  </a:lnTo>
                  <a:lnTo>
                    <a:pt x="5791" y="207188"/>
                  </a:lnTo>
                  <a:lnTo>
                    <a:pt x="6710" y="197598"/>
                  </a:lnTo>
                  <a:lnTo>
                    <a:pt x="9471" y="190984"/>
                  </a:lnTo>
                  <a:lnTo>
                    <a:pt x="11195" y="189643"/>
                  </a:lnTo>
                  <a:lnTo>
                    <a:pt x="13050" y="189455"/>
                  </a:lnTo>
                  <a:lnTo>
                    <a:pt x="18403" y="190422"/>
                  </a:lnTo>
                  <a:lnTo>
                    <a:pt x="48421" y="191094"/>
                  </a:lnTo>
                  <a:lnTo>
                    <a:pt x="69872" y="187388"/>
                  </a:lnTo>
                  <a:lnTo>
                    <a:pt x="95163" y="180331"/>
                  </a:lnTo>
                  <a:lnTo>
                    <a:pt x="120515" y="170139"/>
                  </a:lnTo>
                  <a:lnTo>
                    <a:pt x="145893" y="154791"/>
                  </a:lnTo>
                  <a:lnTo>
                    <a:pt x="170578" y="135505"/>
                  </a:lnTo>
                  <a:lnTo>
                    <a:pt x="193308" y="112822"/>
                  </a:lnTo>
                  <a:lnTo>
                    <a:pt x="209526" y="88630"/>
                  </a:lnTo>
                  <a:lnTo>
                    <a:pt x="220732" y="65883"/>
                  </a:lnTo>
                  <a:lnTo>
                    <a:pt x="228890" y="44705"/>
                  </a:lnTo>
                  <a:lnTo>
                    <a:pt x="228030" y="43441"/>
                  </a:lnTo>
                  <a:lnTo>
                    <a:pt x="226045" y="44009"/>
                  </a:lnTo>
                  <a:lnTo>
                    <a:pt x="206397" y="65035"/>
                  </a:lnTo>
                  <a:lnTo>
                    <a:pt x="188061" y="90204"/>
                  </a:lnTo>
                  <a:lnTo>
                    <a:pt x="168858" y="119500"/>
                  </a:lnTo>
                  <a:lnTo>
                    <a:pt x="150916" y="148983"/>
                  </a:lnTo>
                  <a:lnTo>
                    <a:pt x="141060" y="176668"/>
                  </a:lnTo>
                  <a:lnTo>
                    <a:pt x="138432" y="189977"/>
                  </a:lnTo>
                  <a:lnTo>
                    <a:pt x="139502" y="201672"/>
                  </a:lnTo>
                  <a:lnTo>
                    <a:pt x="148217" y="222193"/>
                  </a:lnTo>
                  <a:lnTo>
                    <a:pt x="163380" y="235076"/>
                  </a:lnTo>
                  <a:lnTo>
                    <a:pt x="172362" y="239499"/>
                  </a:lnTo>
                  <a:lnTo>
                    <a:pt x="191749" y="242533"/>
                  </a:lnTo>
                  <a:lnTo>
                    <a:pt x="222498" y="240274"/>
                  </a:lnTo>
                  <a:lnTo>
                    <a:pt x="241313" y="235586"/>
                  </a:lnTo>
                  <a:lnTo>
                    <a:pt x="254380" y="226447"/>
                  </a:lnTo>
                  <a:lnTo>
                    <a:pt x="269669" y="202660"/>
                  </a:lnTo>
                  <a:lnTo>
                    <a:pt x="276394" y="180011"/>
                  </a:lnTo>
                  <a:lnTo>
                    <a:pt x="275927" y="174567"/>
                  </a:lnTo>
                  <a:lnTo>
                    <a:pt x="274204" y="170232"/>
                  </a:lnTo>
                  <a:lnTo>
                    <a:pt x="271645" y="166637"/>
                  </a:lnTo>
                  <a:lnTo>
                    <a:pt x="267822" y="164945"/>
                  </a:lnTo>
                  <a:lnTo>
                    <a:pt x="257930" y="164948"/>
                  </a:lnTo>
                  <a:lnTo>
                    <a:pt x="246478" y="171063"/>
                  </a:lnTo>
                  <a:lnTo>
                    <a:pt x="221879" y="192236"/>
                  </a:lnTo>
                  <a:lnTo>
                    <a:pt x="214933" y="202477"/>
                  </a:lnTo>
                  <a:lnTo>
                    <a:pt x="213080" y="207183"/>
                  </a:lnTo>
                  <a:lnTo>
                    <a:pt x="212904" y="218057"/>
                  </a:lnTo>
                  <a:lnTo>
                    <a:pt x="213844" y="223920"/>
                  </a:lnTo>
                  <a:lnTo>
                    <a:pt x="216588" y="227829"/>
                  </a:lnTo>
                  <a:lnTo>
                    <a:pt x="220534" y="230434"/>
                  </a:lnTo>
                  <a:lnTo>
                    <a:pt x="236201" y="234102"/>
                  </a:lnTo>
                  <a:lnTo>
                    <a:pt x="242076" y="234617"/>
                  </a:lnTo>
                  <a:lnTo>
                    <a:pt x="247404" y="232843"/>
                  </a:lnTo>
                  <a:lnTo>
                    <a:pt x="257087" y="225228"/>
                  </a:lnTo>
                  <a:lnTo>
                    <a:pt x="270471" y="205670"/>
                  </a:lnTo>
                  <a:lnTo>
                    <a:pt x="281861" y="175893"/>
                  </a:lnTo>
                  <a:lnTo>
                    <a:pt x="283925" y="167226"/>
                  </a:lnTo>
                  <a:lnTo>
                    <a:pt x="283770" y="166044"/>
                  </a:lnTo>
                  <a:lnTo>
                    <a:pt x="282961" y="166667"/>
                  </a:lnTo>
                  <a:lnTo>
                    <a:pt x="281716" y="168493"/>
                  </a:lnTo>
                  <a:lnTo>
                    <a:pt x="275354" y="191703"/>
                  </a:lnTo>
                  <a:lnTo>
                    <a:pt x="273610" y="215257"/>
                  </a:lnTo>
                  <a:lnTo>
                    <a:pt x="273202" y="231758"/>
                  </a:lnTo>
                  <a:lnTo>
                    <a:pt x="275210" y="238699"/>
                  </a:lnTo>
                  <a:lnTo>
                    <a:pt x="283086" y="250173"/>
                  </a:lnTo>
                  <a:lnTo>
                    <a:pt x="288149" y="253092"/>
                  </a:lnTo>
                  <a:lnTo>
                    <a:pt x="299420" y="254453"/>
                  </a:lnTo>
                  <a:lnTo>
                    <a:pt x="311484" y="247062"/>
                  </a:lnTo>
                  <a:lnTo>
                    <a:pt x="332058" y="221390"/>
                  </a:lnTo>
                  <a:lnTo>
                    <a:pt x="348568" y="193326"/>
                  </a:lnTo>
                  <a:lnTo>
                    <a:pt x="357910" y="174977"/>
                  </a:lnTo>
                  <a:lnTo>
                    <a:pt x="367665" y="154984"/>
                  </a:lnTo>
                  <a:lnTo>
                    <a:pt x="377697" y="132482"/>
                  </a:lnTo>
                  <a:lnTo>
                    <a:pt x="387912" y="108309"/>
                  </a:lnTo>
                  <a:lnTo>
                    <a:pt x="398250" y="83021"/>
                  </a:lnTo>
                  <a:lnTo>
                    <a:pt x="407259" y="61929"/>
                  </a:lnTo>
                  <a:lnTo>
                    <a:pt x="415381" y="43635"/>
                  </a:lnTo>
                  <a:lnTo>
                    <a:pt x="428639" y="15547"/>
                  </a:lnTo>
                  <a:lnTo>
                    <a:pt x="436884" y="711"/>
                  </a:lnTo>
                  <a:lnTo>
                    <a:pt x="437954" y="0"/>
                  </a:lnTo>
                  <a:lnTo>
                    <a:pt x="425768" y="29852"/>
                  </a:lnTo>
                  <a:lnTo>
                    <a:pt x="410678" y="59515"/>
                  </a:lnTo>
                  <a:lnTo>
                    <a:pt x="400727" y="77303"/>
                  </a:lnTo>
                  <a:lnTo>
                    <a:pt x="389860" y="96218"/>
                  </a:lnTo>
                  <a:lnTo>
                    <a:pt x="380499" y="114471"/>
                  </a:lnTo>
                  <a:lnTo>
                    <a:pt x="372141" y="132285"/>
                  </a:lnTo>
                  <a:lnTo>
                    <a:pt x="364453" y="149806"/>
                  </a:lnTo>
                  <a:lnTo>
                    <a:pt x="352147" y="178680"/>
                  </a:lnTo>
                  <a:lnTo>
                    <a:pt x="339168" y="207243"/>
                  </a:lnTo>
                  <a:lnTo>
                    <a:pt x="334795" y="215967"/>
                  </a:lnTo>
                  <a:lnTo>
                    <a:pt x="334616" y="218293"/>
                  </a:lnTo>
                  <a:lnTo>
                    <a:pt x="335203" y="219844"/>
                  </a:lnTo>
                  <a:lnTo>
                    <a:pt x="336299" y="218761"/>
                  </a:lnTo>
                  <a:lnTo>
                    <a:pt x="352208" y="187318"/>
                  </a:lnTo>
                  <a:lnTo>
                    <a:pt x="360111" y="179360"/>
                  </a:lnTo>
                  <a:lnTo>
                    <a:pt x="370208" y="175352"/>
                  </a:lnTo>
                  <a:lnTo>
                    <a:pt x="397308" y="172779"/>
                  </a:lnTo>
                  <a:lnTo>
                    <a:pt x="424907" y="172334"/>
                  </a:lnTo>
                  <a:lnTo>
                    <a:pt x="454993" y="170772"/>
                  </a:lnTo>
                  <a:lnTo>
                    <a:pt x="470613" y="162018"/>
                  </a:lnTo>
                  <a:lnTo>
                    <a:pt x="479763" y="154474"/>
                  </a:lnTo>
                  <a:lnTo>
                    <a:pt x="482062" y="151193"/>
                  </a:lnTo>
                  <a:lnTo>
                    <a:pt x="482889" y="148299"/>
                  </a:lnTo>
                  <a:lnTo>
                    <a:pt x="482735" y="145665"/>
                  </a:lnTo>
                  <a:lnTo>
                    <a:pt x="479809" y="144614"/>
                  </a:lnTo>
                  <a:lnTo>
                    <a:pt x="469033" y="145328"/>
                  </a:lnTo>
                  <a:lnTo>
                    <a:pt x="447100" y="159810"/>
                  </a:lnTo>
                  <a:lnTo>
                    <a:pt x="426098" y="181975"/>
                  </a:lnTo>
                  <a:lnTo>
                    <a:pt x="418586" y="196270"/>
                  </a:lnTo>
                  <a:lnTo>
                    <a:pt x="416582" y="203045"/>
                  </a:lnTo>
                  <a:lnTo>
                    <a:pt x="418119" y="216218"/>
                  </a:lnTo>
                  <a:lnTo>
                    <a:pt x="420505" y="222694"/>
                  </a:lnTo>
                  <a:lnTo>
                    <a:pt x="437346" y="241921"/>
                  </a:lnTo>
                  <a:lnTo>
                    <a:pt x="463581" y="254282"/>
                  </a:lnTo>
                  <a:lnTo>
                    <a:pt x="482426" y="2610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14"/>
          <p:cNvGrpSpPr/>
          <p:nvPr/>
        </p:nvGrpSpPr>
        <p:grpSpPr>
          <a:xfrm>
            <a:off x="3207633" y="1727200"/>
            <a:ext cx="18168" cy="95251"/>
            <a:chOff x="3207633" y="1727200"/>
            <a:chExt cx="18168" cy="95251"/>
          </a:xfrm>
        </p:grpSpPr>
        <p:sp>
          <p:nvSpPr>
            <p:cNvPr id="61" name="SMARTInkShape-47"/>
            <p:cNvSpPr/>
            <p:nvPr>
              <p:custDataLst>
                <p:tags r:id="rId42"/>
              </p:custDataLst>
            </p:nvPr>
          </p:nvSpPr>
          <p:spPr>
            <a:xfrm>
              <a:off x="3219450" y="17272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5"/>
                  </a:lnTo>
                  <a:lnTo>
                    <a:pt x="1324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48"/>
            <p:cNvSpPr/>
            <p:nvPr>
              <p:custDataLst>
                <p:tags r:id="rId43"/>
              </p:custDataLst>
            </p:nvPr>
          </p:nvSpPr>
          <p:spPr>
            <a:xfrm>
              <a:off x="3207633" y="1816100"/>
              <a:ext cx="5468" cy="6351"/>
            </a:xfrm>
            <a:custGeom>
              <a:avLst/>
              <a:gdLst/>
              <a:ahLst/>
              <a:cxnLst/>
              <a:rect l="0" t="0" r="0" b="0"/>
              <a:pathLst>
                <a:path w="5468" h="6351">
                  <a:moveTo>
                    <a:pt x="5467" y="0"/>
                  </a:moveTo>
                  <a:lnTo>
                    <a:pt x="5467" y="0"/>
                  </a:lnTo>
                  <a:lnTo>
                    <a:pt x="0" y="5467"/>
                  </a:lnTo>
                  <a:lnTo>
                    <a:pt x="411" y="5761"/>
                  </a:lnTo>
                  <a:lnTo>
                    <a:pt x="546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15"/>
          <p:cNvGrpSpPr/>
          <p:nvPr/>
        </p:nvGrpSpPr>
        <p:grpSpPr>
          <a:xfrm>
            <a:off x="3664833" y="1372295"/>
            <a:ext cx="868846" cy="425101"/>
            <a:chOff x="3664833" y="1372295"/>
            <a:chExt cx="868846" cy="425101"/>
          </a:xfrm>
        </p:grpSpPr>
        <p:sp>
          <p:nvSpPr>
            <p:cNvPr id="64" name="SMARTInkShape-49"/>
            <p:cNvSpPr/>
            <p:nvPr>
              <p:custDataLst>
                <p:tags r:id="rId36"/>
              </p:custDataLst>
            </p:nvPr>
          </p:nvSpPr>
          <p:spPr>
            <a:xfrm>
              <a:off x="3664833" y="1521913"/>
              <a:ext cx="310268" cy="108282"/>
            </a:xfrm>
            <a:custGeom>
              <a:avLst/>
              <a:gdLst/>
              <a:ahLst/>
              <a:cxnLst/>
              <a:rect l="0" t="0" r="0" b="0"/>
              <a:pathLst>
                <a:path w="310268" h="108282">
                  <a:moveTo>
                    <a:pt x="5467" y="59237"/>
                  </a:moveTo>
                  <a:lnTo>
                    <a:pt x="5467" y="59237"/>
                  </a:lnTo>
                  <a:lnTo>
                    <a:pt x="2096" y="55866"/>
                  </a:lnTo>
                  <a:lnTo>
                    <a:pt x="441" y="50448"/>
                  </a:lnTo>
                  <a:lnTo>
                    <a:pt x="0" y="47028"/>
                  </a:lnTo>
                  <a:lnTo>
                    <a:pt x="3272" y="39464"/>
                  </a:lnTo>
                  <a:lnTo>
                    <a:pt x="6120" y="35472"/>
                  </a:lnTo>
                  <a:lnTo>
                    <a:pt x="16811" y="29154"/>
                  </a:lnTo>
                  <a:lnTo>
                    <a:pt x="36815" y="23513"/>
                  </a:lnTo>
                  <a:lnTo>
                    <a:pt x="43299" y="22721"/>
                  </a:lnTo>
                  <a:lnTo>
                    <a:pt x="49739" y="25015"/>
                  </a:lnTo>
                  <a:lnTo>
                    <a:pt x="62538" y="35090"/>
                  </a:lnTo>
                  <a:lnTo>
                    <a:pt x="78273" y="56629"/>
                  </a:lnTo>
                  <a:lnTo>
                    <a:pt x="85130" y="77514"/>
                  </a:lnTo>
                  <a:lnTo>
                    <a:pt x="89518" y="101146"/>
                  </a:lnTo>
                  <a:lnTo>
                    <a:pt x="93409" y="108281"/>
                  </a:lnTo>
                  <a:lnTo>
                    <a:pt x="93023" y="108161"/>
                  </a:lnTo>
                  <a:lnTo>
                    <a:pt x="90712" y="106146"/>
                  </a:lnTo>
                  <a:lnTo>
                    <a:pt x="79583" y="77644"/>
                  </a:lnTo>
                  <a:lnTo>
                    <a:pt x="70231" y="48228"/>
                  </a:lnTo>
                  <a:lnTo>
                    <a:pt x="64121" y="19746"/>
                  </a:lnTo>
                  <a:lnTo>
                    <a:pt x="64325" y="15977"/>
                  </a:lnTo>
                  <a:lnTo>
                    <a:pt x="65166" y="13463"/>
                  </a:lnTo>
                  <a:lnTo>
                    <a:pt x="66433" y="11788"/>
                  </a:lnTo>
                  <a:lnTo>
                    <a:pt x="73486" y="9926"/>
                  </a:lnTo>
                  <a:lnTo>
                    <a:pt x="78330" y="9430"/>
                  </a:lnTo>
                  <a:lnTo>
                    <a:pt x="87474" y="12641"/>
                  </a:lnTo>
                  <a:lnTo>
                    <a:pt x="104319" y="20501"/>
                  </a:lnTo>
                  <a:lnTo>
                    <a:pt x="135295" y="29478"/>
                  </a:lnTo>
                  <a:lnTo>
                    <a:pt x="160195" y="35917"/>
                  </a:lnTo>
                  <a:lnTo>
                    <a:pt x="173247" y="36408"/>
                  </a:lnTo>
                  <a:lnTo>
                    <a:pt x="193125" y="30974"/>
                  </a:lnTo>
                  <a:lnTo>
                    <a:pt x="196189" y="28400"/>
                  </a:lnTo>
                  <a:lnTo>
                    <a:pt x="199594" y="21778"/>
                  </a:lnTo>
                  <a:lnTo>
                    <a:pt x="201510" y="10116"/>
                  </a:lnTo>
                  <a:lnTo>
                    <a:pt x="200368" y="6734"/>
                  </a:lnTo>
                  <a:lnTo>
                    <a:pt x="195336" y="1095"/>
                  </a:lnTo>
                  <a:lnTo>
                    <a:pt x="192724" y="15"/>
                  </a:lnTo>
                  <a:lnTo>
                    <a:pt x="190277" y="0"/>
                  </a:lnTo>
                  <a:lnTo>
                    <a:pt x="184266" y="2570"/>
                  </a:lnTo>
                  <a:lnTo>
                    <a:pt x="174539" y="8417"/>
                  </a:lnTo>
                  <a:lnTo>
                    <a:pt x="160533" y="26383"/>
                  </a:lnTo>
                  <a:lnTo>
                    <a:pt x="154189" y="46210"/>
                  </a:lnTo>
                  <a:lnTo>
                    <a:pt x="154709" y="51963"/>
                  </a:lnTo>
                  <a:lnTo>
                    <a:pt x="159051" y="62119"/>
                  </a:lnTo>
                  <a:lnTo>
                    <a:pt x="171328" y="69455"/>
                  </a:lnTo>
                  <a:lnTo>
                    <a:pt x="189955" y="74362"/>
                  </a:lnTo>
                  <a:lnTo>
                    <a:pt x="214697" y="76542"/>
                  </a:lnTo>
                  <a:lnTo>
                    <a:pt x="240275" y="71867"/>
                  </a:lnTo>
                  <a:lnTo>
                    <a:pt x="265048" y="62028"/>
                  </a:lnTo>
                  <a:lnTo>
                    <a:pt x="295301" y="43444"/>
                  </a:lnTo>
                  <a:lnTo>
                    <a:pt x="310267" y="338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50"/>
            <p:cNvSpPr/>
            <p:nvPr>
              <p:custDataLst>
                <p:tags r:id="rId37"/>
              </p:custDataLst>
            </p:nvPr>
          </p:nvSpPr>
          <p:spPr>
            <a:xfrm>
              <a:off x="3950569" y="1372295"/>
              <a:ext cx="78402" cy="199437"/>
            </a:xfrm>
            <a:custGeom>
              <a:avLst/>
              <a:gdLst/>
              <a:ahLst/>
              <a:cxnLst/>
              <a:rect l="0" t="0" r="0" b="0"/>
              <a:pathLst>
                <a:path w="78402" h="199437">
                  <a:moveTo>
                    <a:pt x="68981" y="31055"/>
                  </a:moveTo>
                  <a:lnTo>
                    <a:pt x="68981" y="31055"/>
                  </a:lnTo>
                  <a:lnTo>
                    <a:pt x="75888" y="4043"/>
                  </a:lnTo>
                  <a:lnTo>
                    <a:pt x="77819" y="347"/>
                  </a:lnTo>
                  <a:lnTo>
                    <a:pt x="78401" y="0"/>
                  </a:lnTo>
                  <a:lnTo>
                    <a:pt x="70502" y="22177"/>
                  </a:lnTo>
                  <a:lnTo>
                    <a:pt x="59779" y="47570"/>
                  </a:lnTo>
                  <a:lnTo>
                    <a:pt x="52969" y="63232"/>
                  </a:lnTo>
                  <a:lnTo>
                    <a:pt x="45606" y="80023"/>
                  </a:lnTo>
                  <a:lnTo>
                    <a:pt x="38581" y="96861"/>
                  </a:lnTo>
                  <a:lnTo>
                    <a:pt x="31781" y="113731"/>
                  </a:lnTo>
                  <a:lnTo>
                    <a:pt x="19287" y="145411"/>
                  </a:lnTo>
                  <a:lnTo>
                    <a:pt x="9030" y="171250"/>
                  </a:lnTo>
                  <a:lnTo>
                    <a:pt x="0" y="199436"/>
                  </a:lnTo>
                  <a:lnTo>
                    <a:pt x="6153" y="173852"/>
                  </a:lnTo>
                  <a:lnTo>
                    <a:pt x="9308" y="150965"/>
                  </a:lnTo>
                  <a:lnTo>
                    <a:pt x="11789" y="121068"/>
                  </a:lnTo>
                  <a:lnTo>
                    <a:pt x="15973" y="107898"/>
                  </a:lnTo>
                  <a:lnTo>
                    <a:pt x="16709" y="106978"/>
                  </a:lnTo>
                  <a:lnTo>
                    <a:pt x="17200" y="107071"/>
                  </a:lnTo>
                  <a:lnTo>
                    <a:pt x="43581" y="1199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1"/>
            <p:cNvSpPr/>
            <p:nvPr>
              <p:custDataLst>
                <p:tags r:id="rId38"/>
              </p:custDataLst>
            </p:nvPr>
          </p:nvSpPr>
          <p:spPr>
            <a:xfrm>
              <a:off x="4077805" y="1489768"/>
              <a:ext cx="183046" cy="100493"/>
            </a:xfrm>
            <a:custGeom>
              <a:avLst/>
              <a:gdLst/>
              <a:ahLst/>
              <a:cxnLst/>
              <a:rect l="0" t="0" r="0" b="0"/>
              <a:pathLst>
                <a:path w="183046" h="100493">
                  <a:moveTo>
                    <a:pt x="11595" y="15182"/>
                  </a:moveTo>
                  <a:lnTo>
                    <a:pt x="11595" y="15182"/>
                  </a:lnTo>
                  <a:lnTo>
                    <a:pt x="16621" y="3248"/>
                  </a:lnTo>
                  <a:lnTo>
                    <a:pt x="17357" y="0"/>
                  </a:lnTo>
                  <a:lnTo>
                    <a:pt x="17553" y="122"/>
                  </a:lnTo>
                  <a:lnTo>
                    <a:pt x="17683" y="909"/>
                  </a:lnTo>
                  <a:lnTo>
                    <a:pt x="5712" y="26762"/>
                  </a:lnTo>
                  <a:lnTo>
                    <a:pt x="242" y="52355"/>
                  </a:lnTo>
                  <a:lnTo>
                    <a:pt x="0" y="67197"/>
                  </a:lnTo>
                  <a:lnTo>
                    <a:pt x="4415" y="82405"/>
                  </a:lnTo>
                  <a:lnTo>
                    <a:pt x="6103" y="81869"/>
                  </a:lnTo>
                  <a:lnTo>
                    <a:pt x="11741" y="77512"/>
                  </a:lnTo>
                  <a:lnTo>
                    <a:pt x="27799" y="50410"/>
                  </a:lnTo>
                  <a:lnTo>
                    <a:pt x="50387" y="18848"/>
                  </a:lnTo>
                  <a:lnTo>
                    <a:pt x="60821" y="9756"/>
                  </a:lnTo>
                  <a:lnTo>
                    <a:pt x="65579" y="7331"/>
                  </a:lnTo>
                  <a:lnTo>
                    <a:pt x="69457" y="7126"/>
                  </a:lnTo>
                  <a:lnTo>
                    <a:pt x="72747" y="8400"/>
                  </a:lnTo>
                  <a:lnTo>
                    <a:pt x="75647" y="10661"/>
                  </a:lnTo>
                  <a:lnTo>
                    <a:pt x="76874" y="14990"/>
                  </a:lnTo>
                  <a:lnTo>
                    <a:pt x="75655" y="42217"/>
                  </a:lnTo>
                  <a:lnTo>
                    <a:pt x="75206" y="71400"/>
                  </a:lnTo>
                  <a:lnTo>
                    <a:pt x="78499" y="91106"/>
                  </a:lnTo>
                  <a:lnTo>
                    <a:pt x="81598" y="95431"/>
                  </a:lnTo>
                  <a:lnTo>
                    <a:pt x="85780" y="98315"/>
                  </a:lnTo>
                  <a:lnTo>
                    <a:pt x="90685" y="100237"/>
                  </a:lnTo>
                  <a:lnTo>
                    <a:pt x="101779" y="100492"/>
                  </a:lnTo>
                  <a:lnTo>
                    <a:pt x="107701" y="99572"/>
                  </a:lnTo>
                  <a:lnTo>
                    <a:pt x="118044" y="92905"/>
                  </a:lnTo>
                  <a:lnTo>
                    <a:pt x="142924" y="61266"/>
                  </a:lnTo>
                  <a:lnTo>
                    <a:pt x="160025" y="33226"/>
                  </a:lnTo>
                  <a:lnTo>
                    <a:pt x="167640" y="23202"/>
                  </a:lnTo>
                  <a:lnTo>
                    <a:pt x="171965" y="18746"/>
                  </a:lnTo>
                  <a:lnTo>
                    <a:pt x="172131" y="17558"/>
                  </a:lnTo>
                  <a:lnTo>
                    <a:pt x="171535" y="16766"/>
                  </a:lnTo>
                  <a:lnTo>
                    <a:pt x="170698" y="25764"/>
                  </a:lnTo>
                  <a:lnTo>
                    <a:pt x="175844" y="56633"/>
                  </a:lnTo>
                  <a:lnTo>
                    <a:pt x="178198" y="63708"/>
                  </a:lnTo>
                  <a:lnTo>
                    <a:pt x="183045" y="723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2"/>
            <p:cNvSpPr/>
            <p:nvPr>
              <p:custDataLst>
                <p:tags r:id="rId39"/>
              </p:custDataLst>
            </p:nvPr>
          </p:nvSpPr>
          <p:spPr>
            <a:xfrm>
              <a:off x="4273550" y="1399692"/>
              <a:ext cx="6351" cy="16359"/>
            </a:xfrm>
            <a:custGeom>
              <a:avLst/>
              <a:gdLst/>
              <a:ahLst/>
              <a:cxnLst/>
              <a:rect l="0" t="0" r="0" b="0"/>
              <a:pathLst>
                <a:path w="6351" h="1635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3"/>
                  </a:lnTo>
                  <a:lnTo>
                    <a:pt x="5467" y="1562"/>
                  </a:lnTo>
                  <a:lnTo>
                    <a:pt x="6350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53"/>
            <p:cNvSpPr/>
            <p:nvPr>
              <p:custDataLst>
                <p:tags r:id="rId40"/>
              </p:custDataLst>
            </p:nvPr>
          </p:nvSpPr>
          <p:spPr>
            <a:xfrm>
              <a:off x="4330800" y="1479550"/>
              <a:ext cx="101501" cy="88901"/>
            </a:xfrm>
            <a:custGeom>
              <a:avLst/>
              <a:gdLst/>
              <a:ahLst/>
              <a:cxnLst/>
              <a:rect l="0" t="0" r="0" b="0"/>
              <a:pathLst>
                <a:path w="101501" h="88901">
                  <a:moveTo>
                    <a:pt x="12600" y="0"/>
                  </a:moveTo>
                  <a:lnTo>
                    <a:pt x="12600" y="0"/>
                  </a:lnTo>
                  <a:lnTo>
                    <a:pt x="3762" y="24418"/>
                  </a:lnTo>
                  <a:lnTo>
                    <a:pt x="408" y="55139"/>
                  </a:lnTo>
                  <a:lnTo>
                    <a:pt x="0" y="70315"/>
                  </a:lnTo>
                  <a:lnTo>
                    <a:pt x="1378" y="72277"/>
                  </a:lnTo>
                  <a:lnTo>
                    <a:pt x="3708" y="73584"/>
                  </a:lnTo>
                  <a:lnTo>
                    <a:pt x="6672" y="74456"/>
                  </a:lnTo>
                  <a:lnTo>
                    <a:pt x="13728" y="73543"/>
                  </a:lnTo>
                  <a:lnTo>
                    <a:pt x="17585" y="72312"/>
                  </a:lnTo>
                  <a:lnTo>
                    <a:pt x="42643" y="50764"/>
                  </a:lnTo>
                  <a:lnTo>
                    <a:pt x="65756" y="24247"/>
                  </a:lnTo>
                  <a:lnTo>
                    <a:pt x="67087" y="23926"/>
                  </a:lnTo>
                  <a:lnTo>
                    <a:pt x="67975" y="24417"/>
                  </a:lnTo>
                  <a:lnTo>
                    <a:pt x="68566" y="25450"/>
                  </a:lnTo>
                  <a:lnTo>
                    <a:pt x="69400" y="31687"/>
                  </a:lnTo>
                  <a:lnTo>
                    <a:pt x="70352" y="45607"/>
                  </a:lnTo>
                  <a:lnTo>
                    <a:pt x="76914" y="71882"/>
                  </a:lnTo>
                  <a:lnTo>
                    <a:pt x="82576" y="80396"/>
                  </a:lnTo>
                  <a:lnTo>
                    <a:pt x="89797" y="85120"/>
                  </a:lnTo>
                  <a:lnTo>
                    <a:pt x="1015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4"/>
            <p:cNvSpPr/>
            <p:nvPr>
              <p:custDataLst>
                <p:tags r:id="rId41"/>
              </p:custDataLst>
            </p:nvPr>
          </p:nvSpPr>
          <p:spPr>
            <a:xfrm>
              <a:off x="4394200" y="1488340"/>
              <a:ext cx="139479" cy="309056"/>
            </a:xfrm>
            <a:custGeom>
              <a:avLst/>
              <a:gdLst/>
              <a:ahLst/>
              <a:cxnLst/>
              <a:rect l="0" t="0" r="0" b="0"/>
              <a:pathLst>
                <a:path w="139479" h="309056">
                  <a:moveTo>
                    <a:pt x="107950" y="10260"/>
                  </a:moveTo>
                  <a:lnTo>
                    <a:pt x="107950" y="10260"/>
                  </a:lnTo>
                  <a:lnTo>
                    <a:pt x="107950" y="6889"/>
                  </a:lnTo>
                  <a:lnTo>
                    <a:pt x="106539" y="5896"/>
                  </a:lnTo>
                  <a:lnTo>
                    <a:pt x="101208" y="4793"/>
                  </a:lnTo>
                  <a:lnTo>
                    <a:pt x="94135" y="8065"/>
                  </a:lnTo>
                  <a:lnTo>
                    <a:pt x="90274" y="10914"/>
                  </a:lnTo>
                  <a:lnTo>
                    <a:pt x="87699" y="14929"/>
                  </a:lnTo>
                  <a:lnTo>
                    <a:pt x="84076" y="29988"/>
                  </a:lnTo>
                  <a:lnTo>
                    <a:pt x="82751" y="52404"/>
                  </a:lnTo>
                  <a:lnTo>
                    <a:pt x="83389" y="55289"/>
                  </a:lnTo>
                  <a:lnTo>
                    <a:pt x="84520" y="57213"/>
                  </a:lnTo>
                  <a:lnTo>
                    <a:pt x="85980" y="58495"/>
                  </a:lnTo>
                  <a:lnTo>
                    <a:pt x="88365" y="58644"/>
                  </a:lnTo>
                  <a:lnTo>
                    <a:pt x="94777" y="56929"/>
                  </a:lnTo>
                  <a:lnTo>
                    <a:pt x="109691" y="45255"/>
                  </a:lnTo>
                  <a:lnTo>
                    <a:pt x="127919" y="15030"/>
                  </a:lnTo>
                  <a:lnTo>
                    <a:pt x="138009" y="0"/>
                  </a:lnTo>
                  <a:lnTo>
                    <a:pt x="138573" y="1303"/>
                  </a:lnTo>
                  <a:lnTo>
                    <a:pt x="139478" y="24248"/>
                  </a:lnTo>
                  <a:lnTo>
                    <a:pt x="138190" y="48932"/>
                  </a:lnTo>
                  <a:lnTo>
                    <a:pt x="135871" y="66381"/>
                  </a:lnTo>
                  <a:lnTo>
                    <a:pt x="132914" y="85774"/>
                  </a:lnTo>
                  <a:lnTo>
                    <a:pt x="130237" y="105758"/>
                  </a:lnTo>
                  <a:lnTo>
                    <a:pt x="127747" y="126136"/>
                  </a:lnTo>
                  <a:lnTo>
                    <a:pt x="125381" y="146778"/>
                  </a:lnTo>
                  <a:lnTo>
                    <a:pt x="123099" y="166183"/>
                  </a:lnTo>
                  <a:lnTo>
                    <a:pt x="120871" y="184764"/>
                  </a:lnTo>
                  <a:lnTo>
                    <a:pt x="118681" y="202796"/>
                  </a:lnTo>
                  <a:lnTo>
                    <a:pt x="114398" y="219756"/>
                  </a:lnTo>
                  <a:lnTo>
                    <a:pt x="108721" y="236002"/>
                  </a:lnTo>
                  <a:lnTo>
                    <a:pt x="94887" y="265106"/>
                  </a:lnTo>
                  <a:lnTo>
                    <a:pt x="71937" y="295242"/>
                  </a:lnTo>
                  <a:lnTo>
                    <a:pt x="58078" y="305781"/>
                  </a:lnTo>
                  <a:lnTo>
                    <a:pt x="46744" y="309055"/>
                  </a:lnTo>
                  <a:lnTo>
                    <a:pt x="41746" y="308940"/>
                  </a:lnTo>
                  <a:lnTo>
                    <a:pt x="30548" y="299405"/>
                  </a:lnTo>
                  <a:lnTo>
                    <a:pt x="19927" y="284113"/>
                  </a:lnTo>
                  <a:lnTo>
                    <a:pt x="7360" y="253182"/>
                  </a:lnTo>
                  <a:lnTo>
                    <a:pt x="0" y="2325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SMARTInkShape-Group16"/>
          <p:cNvGrpSpPr/>
          <p:nvPr/>
        </p:nvGrpSpPr>
        <p:grpSpPr>
          <a:xfrm>
            <a:off x="4857750" y="1466850"/>
            <a:ext cx="19051" cy="95251"/>
            <a:chOff x="4857750" y="1466850"/>
            <a:chExt cx="19051" cy="95251"/>
          </a:xfrm>
        </p:grpSpPr>
        <p:sp>
          <p:nvSpPr>
            <p:cNvPr id="71" name="SMARTInkShape-55"/>
            <p:cNvSpPr/>
            <p:nvPr>
              <p:custDataLst>
                <p:tags r:id="rId34"/>
              </p:custDataLst>
            </p:nvPr>
          </p:nvSpPr>
          <p:spPr>
            <a:xfrm>
              <a:off x="4857750" y="14668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0"/>
                  </a:moveTo>
                  <a:lnTo>
                    <a:pt x="12700" y="0"/>
                  </a:lnTo>
                  <a:lnTo>
                    <a:pt x="9329" y="3371"/>
                  </a:lnTo>
                  <a:lnTo>
                    <a:pt x="5793" y="5026"/>
                  </a:lnTo>
                  <a:lnTo>
                    <a:pt x="3862" y="5467"/>
                  </a:lnTo>
                  <a:lnTo>
                    <a:pt x="2575" y="6467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56"/>
            <p:cNvSpPr/>
            <p:nvPr>
              <p:custDataLst>
                <p:tags r:id="rId35"/>
              </p:custDataLst>
            </p:nvPr>
          </p:nvSpPr>
          <p:spPr>
            <a:xfrm>
              <a:off x="4860441" y="1543050"/>
              <a:ext cx="16360" cy="19051"/>
            </a:xfrm>
            <a:custGeom>
              <a:avLst/>
              <a:gdLst/>
              <a:ahLst/>
              <a:cxnLst/>
              <a:rect l="0" t="0" r="0" b="0"/>
              <a:pathLst>
                <a:path w="16360" h="19051">
                  <a:moveTo>
                    <a:pt x="3659" y="0"/>
                  </a:moveTo>
                  <a:lnTo>
                    <a:pt x="3659" y="0"/>
                  </a:lnTo>
                  <a:lnTo>
                    <a:pt x="288" y="6742"/>
                  </a:lnTo>
                  <a:lnTo>
                    <a:pt x="0" y="8728"/>
                  </a:lnTo>
                  <a:lnTo>
                    <a:pt x="514" y="10052"/>
                  </a:lnTo>
                  <a:lnTo>
                    <a:pt x="1563" y="10935"/>
                  </a:lnTo>
                  <a:lnTo>
                    <a:pt x="2728" y="13797"/>
                  </a:lnTo>
                  <a:lnTo>
                    <a:pt x="3038" y="15548"/>
                  </a:lnTo>
                  <a:lnTo>
                    <a:pt x="4656" y="16715"/>
                  </a:lnTo>
                  <a:lnTo>
                    <a:pt x="1635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SMARTInkShape-Group17"/>
          <p:cNvGrpSpPr/>
          <p:nvPr/>
        </p:nvGrpSpPr>
        <p:grpSpPr>
          <a:xfrm>
            <a:off x="3677794" y="1809750"/>
            <a:ext cx="1199007" cy="298756"/>
            <a:chOff x="3677794" y="1809750"/>
            <a:chExt cx="1199007" cy="298756"/>
          </a:xfrm>
        </p:grpSpPr>
        <p:sp>
          <p:nvSpPr>
            <p:cNvPr id="74" name="SMARTInkShape-57"/>
            <p:cNvSpPr/>
            <p:nvPr>
              <p:custDataLst>
                <p:tags r:id="rId23"/>
              </p:custDataLst>
            </p:nvPr>
          </p:nvSpPr>
          <p:spPr>
            <a:xfrm>
              <a:off x="3677794" y="2038350"/>
              <a:ext cx="56007" cy="70156"/>
            </a:xfrm>
            <a:custGeom>
              <a:avLst/>
              <a:gdLst/>
              <a:ahLst/>
              <a:cxnLst/>
              <a:rect l="0" t="0" r="0" b="0"/>
              <a:pathLst>
                <a:path w="56007" h="70156">
                  <a:moveTo>
                    <a:pt x="11556" y="0"/>
                  </a:moveTo>
                  <a:lnTo>
                    <a:pt x="11556" y="0"/>
                  </a:lnTo>
                  <a:lnTo>
                    <a:pt x="8185" y="3371"/>
                  </a:lnTo>
                  <a:lnTo>
                    <a:pt x="2718" y="15580"/>
                  </a:lnTo>
                  <a:lnTo>
                    <a:pt x="0" y="35974"/>
                  </a:lnTo>
                  <a:lnTo>
                    <a:pt x="2566" y="53149"/>
                  </a:lnTo>
                  <a:lnTo>
                    <a:pt x="11166" y="67175"/>
                  </a:lnTo>
                  <a:lnTo>
                    <a:pt x="15529" y="69478"/>
                  </a:lnTo>
                  <a:lnTo>
                    <a:pt x="26022" y="70155"/>
                  </a:lnTo>
                  <a:lnTo>
                    <a:pt x="56006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58"/>
            <p:cNvSpPr/>
            <p:nvPr>
              <p:custDataLst>
                <p:tags r:id="rId24"/>
              </p:custDataLst>
            </p:nvPr>
          </p:nvSpPr>
          <p:spPr>
            <a:xfrm>
              <a:off x="3714750" y="1914630"/>
              <a:ext cx="12701" cy="9421"/>
            </a:xfrm>
            <a:custGeom>
              <a:avLst/>
              <a:gdLst/>
              <a:ahLst/>
              <a:cxnLst/>
              <a:rect l="0" t="0" r="0" b="0"/>
              <a:pathLst>
                <a:path w="12701" h="9421">
                  <a:moveTo>
                    <a:pt x="12700" y="9420"/>
                  </a:moveTo>
                  <a:lnTo>
                    <a:pt x="12700" y="9420"/>
                  </a:lnTo>
                  <a:lnTo>
                    <a:pt x="5958" y="6049"/>
                  </a:lnTo>
                  <a:lnTo>
                    <a:pt x="3972" y="4350"/>
                  </a:lnTo>
                  <a:lnTo>
                    <a:pt x="1177" y="0"/>
                  </a:lnTo>
                  <a:lnTo>
                    <a:pt x="784" y="318"/>
                  </a:lnTo>
                  <a:lnTo>
                    <a:pt x="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59"/>
            <p:cNvSpPr/>
            <p:nvPr>
              <p:custDataLst>
                <p:tags r:id="rId25"/>
              </p:custDataLst>
            </p:nvPr>
          </p:nvSpPr>
          <p:spPr>
            <a:xfrm>
              <a:off x="3760377" y="2006600"/>
              <a:ext cx="151224" cy="89311"/>
            </a:xfrm>
            <a:custGeom>
              <a:avLst/>
              <a:gdLst/>
              <a:ahLst/>
              <a:cxnLst/>
              <a:rect l="0" t="0" r="0" b="0"/>
              <a:pathLst>
                <a:path w="151224" h="89311">
                  <a:moveTo>
                    <a:pt x="17873" y="0"/>
                  </a:moveTo>
                  <a:lnTo>
                    <a:pt x="17873" y="0"/>
                  </a:lnTo>
                  <a:lnTo>
                    <a:pt x="17873" y="12209"/>
                  </a:lnTo>
                  <a:lnTo>
                    <a:pt x="4781" y="37977"/>
                  </a:lnTo>
                  <a:lnTo>
                    <a:pt x="0" y="66481"/>
                  </a:lnTo>
                  <a:lnTo>
                    <a:pt x="52" y="76819"/>
                  </a:lnTo>
                  <a:lnTo>
                    <a:pt x="2427" y="86118"/>
                  </a:lnTo>
                  <a:lnTo>
                    <a:pt x="4753" y="88456"/>
                  </a:lnTo>
                  <a:lnTo>
                    <a:pt x="7715" y="89310"/>
                  </a:lnTo>
                  <a:lnTo>
                    <a:pt x="11101" y="89173"/>
                  </a:lnTo>
                  <a:lnTo>
                    <a:pt x="29351" y="78868"/>
                  </a:lnTo>
                  <a:lnTo>
                    <a:pt x="55732" y="55012"/>
                  </a:lnTo>
                  <a:lnTo>
                    <a:pt x="77562" y="25317"/>
                  </a:lnTo>
                  <a:lnTo>
                    <a:pt x="83207" y="19013"/>
                  </a:lnTo>
                  <a:lnTo>
                    <a:pt x="84712" y="18320"/>
                  </a:lnTo>
                  <a:lnTo>
                    <a:pt x="85716" y="18563"/>
                  </a:lnTo>
                  <a:lnTo>
                    <a:pt x="90499" y="25648"/>
                  </a:lnTo>
                  <a:lnTo>
                    <a:pt x="97130" y="52262"/>
                  </a:lnTo>
                  <a:lnTo>
                    <a:pt x="106189" y="66912"/>
                  </a:lnTo>
                  <a:lnTo>
                    <a:pt x="115686" y="73954"/>
                  </a:lnTo>
                  <a:lnTo>
                    <a:pt x="121181" y="76819"/>
                  </a:lnTo>
                  <a:lnTo>
                    <a:pt x="126962" y="77318"/>
                  </a:lnTo>
                  <a:lnTo>
                    <a:pt x="151223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60"/>
            <p:cNvSpPr/>
            <p:nvPr>
              <p:custDataLst>
                <p:tags r:id="rId26"/>
              </p:custDataLst>
            </p:nvPr>
          </p:nvSpPr>
          <p:spPr>
            <a:xfrm>
              <a:off x="3906307" y="1841500"/>
              <a:ext cx="290972" cy="238445"/>
            </a:xfrm>
            <a:custGeom>
              <a:avLst/>
              <a:gdLst/>
              <a:ahLst/>
              <a:cxnLst/>
              <a:rect l="0" t="0" r="0" b="0"/>
              <a:pathLst>
                <a:path w="290972" h="238445">
                  <a:moveTo>
                    <a:pt x="100543" y="0"/>
                  </a:moveTo>
                  <a:lnTo>
                    <a:pt x="100543" y="0"/>
                  </a:lnTo>
                  <a:lnTo>
                    <a:pt x="103914" y="10113"/>
                  </a:lnTo>
                  <a:lnTo>
                    <a:pt x="96161" y="30130"/>
                  </a:lnTo>
                  <a:lnTo>
                    <a:pt x="80957" y="58546"/>
                  </a:lnTo>
                  <a:lnTo>
                    <a:pt x="71963" y="75014"/>
                  </a:lnTo>
                  <a:lnTo>
                    <a:pt x="62440" y="92343"/>
                  </a:lnTo>
                  <a:lnTo>
                    <a:pt x="52563" y="110245"/>
                  </a:lnTo>
                  <a:lnTo>
                    <a:pt x="42451" y="128530"/>
                  </a:lnTo>
                  <a:lnTo>
                    <a:pt x="32182" y="147070"/>
                  </a:lnTo>
                  <a:lnTo>
                    <a:pt x="17009" y="177077"/>
                  </a:lnTo>
                  <a:lnTo>
                    <a:pt x="4295" y="208160"/>
                  </a:lnTo>
                  <a:lnTo>
                    <a:pt x="0" y="224562"/>
                  </a:lnTo>
                  <a:lnTo>
                    <a:pt x="9369" y="213920"/>
                  </a:lnTo>
                  <a:lnTo>
                    <a:pt x="25551" y="186150"/>
                  </a:lnTo>
                  <a:lnTo>
                    <a:pt x="40548" y="160530"/>
                  </a:lnTo>
                  <a:lnTo>
                    <a:pt x="48243" y="156013"/>
                  </a:lnTo>
                  <a:lnTo>
                    <a:pt x="51566" y="155515"/>
                  </a:lnTo>
                  <a:lnTo>
                    <a:pt x="80968" y="162737"/>
                  </a:lnTo>
                  <a:lnTo>
                    <a:pt x="106789" y="164633"/>
                  </a:lnTo>
                  <a:lnTo>
                    <a:pt x="118841" y="164187"/>
                  </a:lnTo>
                  <a:lnTo>
                    <a:pt x="128901" y="161637"/>
                  </a:lnTo>
                  <a:lnTo>
                    <a:pt x="142499" y="152863"/>
                  </a:lnTo>
                  <a:lnTo>
                    <a:pt x="147412" y="145315"/>
                  </a:lnTo>
                  <a:lnTo>
                    <a:pt x="148723" y="141327"/>
                  </a:lnTo>
                  <a:lnTo>
                    <a:pt x="148890" y="138668"/>
                  </a:lnTo>
                  <a:lnTo>
                    <a:pt x="148297" y="136895"/>
                  </a:lnTo>
                  <a:lnTo>
                    <a:pt x="147196" y="135713"/>
                  </a:lnTo>
                  <a:lnTo>
                    <a:pt x="145050" y="135631"/>
                  </a:lnTo>
                  <a:lnTo>
                    <a:pt x="138903" y="137421"/>
                  </a:lnTo>
                  <a:lnTo>
                    <a:pt x="114732" y="158822"/>
                  </a:lnTo>
                  <a:lnTo>
                    <a:pt x="100906" y="177822"/>
                  </a:lnTo>
                  <a:lnTo>
                    <a:pt x="97177" y="190509"/>
                  </a:lnTo>
                  <a:lnTo>
                    <a:pt x="97593" y="196151"/>
                  </a:lnTo>
                  <a:lnTo>
                    <a:pt x="101819" y="206182"/>
                  </a:lnTo>
                  <a:lnTo>
                    <a:pt x="105627" y="209421"/>
                  </a:lnTo>
                  <a:lnTo>
                    <a:pt x="115503" y="213021"/>
                  </a:lnTo>
                  <a:lnTo>
                    <a:pt x="132962" y="211676"/>
                  </a:lnTo>
                  <a:lnTo>
                    <a:pt x="143409" y="206732"/>
                  </a:lnTo>
                  <a:lnTo>
                    <a:pt x="174679" y="183648"/>
                  </a:lnTo>
                  <a:lnTo>
                    <a:pt x="190321" y="171223"/>
                  </a:lnTo>
                  <a:lnTo>
                    <a:pt x="199476" y="167821"/>
                  </a:lnTo>
                  <a:lnTo>
                    <a:pt x="203187" y="167620"/>
                  </a:lnTo>
                  <a:lnTo>
                    <a:pt x="209192" y="169277"/>
                  </a:lnTo>
                  <a:lnTo>
                    <a:pt x="211076" y="172118"/>
                  </a:lnTo>
                  <a:lnTo>
                    <a:pt x="213169" y="180919"/>
                  </a:lnTo>
                  <a:lnTo>
                    <a:pt x="210336" y="191886"/>
                  </a:lnTo>
                  <a:lnTo>
                    <a:pt x="198153" y="221727"/>
                  </a:lnTo>
                  <a:lnTo>
                    <a:pt x="193043" y="234873"/>
                  </a:lnTo>
                  <a:lnTo>
                    <a:pt x="193254" y="237016"/>
                  </a:lnTo>
                  <a:lnTo>
                    <a:pt x="194100" y="238444"/>
                  </a:lnTo>
                  <a:lnTo>
                    <a:pt x="202567" y="236268"/>
                  </a:lnTo>
                  <a:lnTo>
                    <a:pt x="215737" y="229186"/>
                  </a:lnTo>
                  <a:lnTo>
                    <a:pt x="239724" y="207920"/>
                  </a:lnTo>
                  <a:lnTo>
                    <a:pt x="266744" y="178258"/>
                  </a:lnTo>
                  <a:lnTo>
                    <a:pt x="283922" y="161394"/>
                  </a:lnTo>
                  <a:lnTo>
                    <a:pt x="287706" y="159807"/>
                  </a:lnTo>
                  <a:lnTo>
                    <a:pt x="290935" y="159455"/>
                  </a:lnTo>
                  <a:lnTo>
                    <a:pt x="290971" y="162042"/>
                  </a:lnTo>
                  <a:lnTo>
                    <a:pt x="273682" y="190794"/>
                  </a:lnTo>
                  <a:lnTo>
                    <a:pt x="264654" y="209637"/>
                  </a:lnTo>
                  <a:lnTo>
                    <a:pt x="263557" y="218526"/>
                  </a:lnTo>
                  <a:lnTo>
                    <a:pt x="264252" y="221884"/>
                  </a:lnTo>
                  <a:lnTo>
                    <a:pt x="266832" y="224123"/>
                  </a:lnTo>
                  <a:lnTo>
                    <a:pt x="284693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61"/>
            <p:cNvSpPr/>
            <p:nvPr>
              <p:custDataLst>
                <p:tags r:id="rId27"/>
              </p:custDataLst>
            </p:nvPr>
          </p:nvSpPr>
          <p:spPr>
            <a:xfrm>
              <a:off x="4244171" y="1968500"/>
              <a:ext cx="137330" cy="134353"/>
            </a:xfrm>
            <a:custGeom>
              <a:avLst/>
              <a:gdLst/>
              <a:ahLst/>
              <a:cxnLst/>
              <a:rect l="0" t="0" r="0" b="0"/>
              <a:pathLst>
                <a:path w="137330" h="134353">
                  <a:moveTo>
                    <a:pt x="54779" y="0"/>
                  </a:moveTo>
                  <a:lnTo>
                    <a:pt x="54779" y="0"/>
                  </a:lnTo>
                  <a:lnTo>
                    <a:pt x="30293" y="8789"/>
                  </a:lnTo>
                  <a:lnTo>
                    <a:pt x="8013" y="19772"/>
                  </a:lnTo>
                  <a:lnTo>
                    <a:pt x="2435" y="23765"/>
                  </a:lnTo>
                  <a:lnTo>
                    <a:pt x="127" y="27132"/>
                  </a:lnTo>
                  <a:lnTo>
                    <a:pt x="0" y="30082"/>
                  </a:lnTo>
                  <a:lnTo>
                    <a:pt x="1326" y="32755"/>
                  </a:lnTo>
                  <a:lnTo>
                    <a:pt x="26234" y="53092"/>
                  </a:lnTo>
                  <a:lnTo>
                    <a:pt x="54158" y="73282"/>
                  </a:lnTo>
                  <a:lnTo>
                    <a:pt x="66903" y="86546"/>
                  </a:lnTo>
                  <a:lnTo>
                    <a:pt x="67801" y="90858"/>
                  </a:lnTo>
                  <a:lnTo>
                    <a:pt x="66988" y="95144"/>
                  </a:lnTo>
                  <a:lnTo>
                    <a:pt x="65035" y="99413"/>
                  </a:lnTo>
                  <a:lnTo>
                    <a:pt x="52173" y="112162"/>
                  </a:lnTo>
                  <a:lnTo>
                    <a:pt x="40921" y="116878"/>
                  </a:lnTo>
                  <a:lnTo>
                    <a:pt x="23192" y="119905"/>
                  </a:lnTo>
                  <a:lnTo>
                    <a:pt x="20316" y="118742"/>
                  </a:lnTo>
                  <a:lnTo>
                    <a:pt x="15238" y="113687"/>
                  </a:lnTo>
                  <a:lnTo>
                    <a:pt x="12511" y="106737"/>
                  </a:lnTo>
                  <a:lnTo>
                    <a:pt x="11784" y="102908"/>
                  </a:lnTo>
                  <a:lnTo>
                    <a:pt x="12857" y="96772"/>
                  </a:lnTo>
                  <a:lnTo>
                    <a:pt x="14131" y="94148"/>
                  </a:lnTo>
                  <a:lnTo>
                    <a:pt x="21191" y="89351"/>
                  </a:lnTo>
                  <a:lnTo>
                    <a:pt x="50434" y="77670"/>
                  </a:lnTo>
                  <a:lnTo>
                    <a:pt x="77088" y="68326"/>
                  </a:lnTo>
                  <a:lnTo>
                    <a:pt x="102468" y="64224"/>
                  </a:lnTo>
                  <a:lnTo>
                    <a:pt x="130177" y="58221"/>
                  </a:lnTo>
                  <a:lnTo>
                    <a:pt x="132561" y="59980"/>
                  </a:lnTo>
                  <a:lnTo>
                    <a:pt x="135210" y="67580"/>
                  </a:lnTo>
                  <a:lnTo>
                    <a:pt x="131841" y="94070"/>
                  </a:lnTo>
                  <a:lnTo>
                    <a:pt x="125718" y="123473"/>
                  </a:lnTo>
                  <a:lnTo>
                    <a:pt x="124952" y="133795"/>
                  </a:lnTo>
                  <a:lnTo>
                    <a:pt x="126255" y="134352"/>
                  </a:lnTo>
                  <a:lnTo>
                    <a:pt x="137329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62"/>
            <p:cNvSpPr/>
            <p:nvPr>
              <p:custDataLst>
                <p:tags r:id="rId28"/>
              </p:custDataLst>
            </p:nvPr>
          </p:nvSpPr>
          <p:spPr>
            <a:xfrm>
              <a:off x="4406900" y="19240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2979" y="9329"/>
                  </a:lnTo>
                  <a:lnTo>
                    <a:pt x="1324" y="579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63"/>
            <p:cNvSpPr/>
            <p:nvPr>
              <p:custDataLst>
                <p:tags r:id="rId29"/>
              </p:custDataLst>
            </p:nvPr>
          </p:nvSpPr>
          <p:spPr>
            <a:xfrm>
              <a:off x="4440417" y="1809750"/>
              <a:ext cx="188734" cy="254664"/>
            </a:xfrm>
            <a:custGeom>
              <a:avLst/>
              <a:gdLst/>
              <a:ahLst/>
              <a:cxnLst/>
              <a:rect l="0" t="0" r="0" b="0"/>
              <a:pathLst>
                <a:path w="188734" h="254664">
                  <a:moveTo>
                    <a:pt x="80783" y="0"/>
                  </a:moveTo>
                  <a:lnTo>
                    <a:pt x="80783" y="0"/>
                  </a:lnTo>
                  <a:lnTo>
                    <a:pt x="74041" y="26968"/>
                  </a:lnTo>
                  <a:lnTo>
                    <a:pt x="68527" y="43378"/>
                  </a:lnTo>
                  <a:lnTo>
                    <a:pt x="61324" y="62786"/>
                  </a:lnTo>
                  <a:lnTo>
                    <a:pt x="52994" y="84190"/>
                  </a:lnTo>
                  <a:lnTo>
                    <a:pt x="45324" y="105516"/>
                  </a:lnTo>
                  <a:lnTo>
                    <a:pt x="38093" y="126788"/>
                  </a:lnTo>
                  <a:lnTo>
                    <a:pt x="31157" y="148025"/>
                  </a:lnTo>
                  <a:lnTo>
                    <a:pt x="25121" y="167123"/>
                  </a:lnTo>
                  <a:lnTo>
                    <a:pt x="19686" y="184793"/>
                  </a:lnTo>
                  <a:lnTo>
                    <a:pt x="10590" y="214774"/>
                  </a:lnTo>
                  <a:lnTo>
                    <a:pt x="2208" y="242142"/>
                  </a:lnTo>
                  <a:lnTo>
                    <a:pt x="0" y="251787"/>
                  </a:lnTo>
                  <a:lnTo>
                    <a:pt x="116" y="253936"/>
                  </a:lnTo>
                  <a:lnTo>
                    <a:pt x="900" y="254663"/>
                  </a:lnTo>
                  <a:lnTo>
                    <a:pt x="2127" y="254442"/>
                  </a:lnTo>
                  <a:lnTo>
                    <a:pt x="21837" y="224547"/>
                  </a:lnTo>
                  <a:lnTo>
                    <a:pt x="40269" y="203175"/>
                  </a:lnTo>
                  <a:lnTo>
                    <a:pt x="50077" y="196133"/>
                  </a:lnTo>
                  <a:lnTo>
                    <a:pt x="59139" y="193004"/>
                  </a:lnTo>
                  <a:lnTo>
                    <a:pt x="69753" y="195376"/>
                  </a:lnTo>
                  <a:lnTo>
                    <a:pt x="81525" y="199722"/>
                  </a:lnTo>
                  <a:lnTo>
                    <a:pt x="108211" y="202513"/>
                  </a:lnTo>
                  <a:lnTo>
                    <a:pt x="121195" y="202189"/>
                  </a:lnTo>
                  <a:lnTo>
                    <a:pt x="124657" y="201115"/>
                  </a:lnTo>
                  <a:lnTo>
                    <a:pt x="126966" y="199693"/>
                  </a:lnTo>
                  <a:lnTo>
                    <a:pt x="133586" y="190950"/>
                  </a:lnTo>
                  <a:lnTo>
                    <a:pt x="134330" y="187978"/>
                  </a:lnTo>
                  <a:lnTo>
                    <a:pt x="134119" y="185291"/>
                  </a:lnTo>
                  <a:lnTo>
                    <a:pt x="133274" y="182794"/>
                  </a:lnTo>
                  <a:lnTo>
                    <a:pt x="131299" y="181129"/>
                  </a:lnTo>
                  <a:lnTo>
                    <a:pt x="125342" y="179280"/>
                  </a:lnTo>
                  <a:lnTo>
                    <a:pt x="116109" y="182221"/>
                  </a:lnTo>
                  <a:lnTo>
                    <a:pt x="110684" y="184980"/>
                  </a:lnTo>
                  <a:lnTo>
                    <a:pt x="100893" y="195573"/>
                  </a:lnTo>
                  <a:lnTo>
                    <a:pt x="93249" y="208277"/>
                  </a:lnTo>
                  <a:lnTo>
                    <a:pt x="89851" y="218627"/>
                  </a:lnTo>
                  <a:lnTo>
                    <a:pt x="91309" y="235758"/>
                  </a:lnTo>
                  <a:lnTo>
                    <a:pt x="96280" y="244246"/>
                  </a:lnTo>
                  <a:lnTo>
                    <a:pt x="99581" y="247497"/>
                  </a:lnTo>
                  <a:lnTo>
                    <a:pt x="112656" y="251110"/>
                  </a:lnTo>
                  <a:lnTo>
                    <a:pt x="137969" y="251262"/>
                  </a:lnTo>
                  <a:lnTo>
                    <a:pt x="146424" y="250058"/>
                  </a:lnTo>
                  <a:lnTo>
                    <a:pt x="163344" y="241194"/>
                  </a:lnTo>
                  <a:lnTo>
                    <a:pt x="188733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64"/>
            <p:cNvSpPr/>
            <p:nvPr>
              <p:custDataLst>
                <p:tags r:id="rId30"/>
              </p:custDataLst>
            </p:nvPr>
          </p:nvSpPr>
          <p:spPr>
            <a:xfrm>
              <a:off x="4644797" y="1816100"/>
              <a:ext cx="117704" cy="261546"/>
            </a:xfrm>
            <a:custGeom>
              <a:avLst/>
              <a:gdLst/>
              <a:ahLst/>
              <a:cxnLst/>
              <a:rect l="0" t="0" r="0" b="0"/>
              <a:pathLst>
                <a:path w="117704" h="261546">
                  <a:moveTo>
                    <a:pt x="117703" y="0"/>
                  </a:moveTo>
                  <a:lnTo>
                    <a:pt x="117703" y="0"/>
                  </a:lnTo>
                  <a:lnTo>
                    <a:pt x="114332" y="0"/>
                  </a:lnTo>
                  <a:lnTo>
                    <a:pt x="100391" y="22395"/>
                  </a:lnTo>
                  <a:lnTo>
                    <a:pt x="87196" y="45466"/>
                  </a:lnTo>
                  <a:lnTo>
                    <a:pt x="79020" y="60650"/>
                  </a:lnTo>
                  <a:lnTo>
                    <a:pt x="70042" y="77828"/>
                  </a:lnTo>
                  <a:lnTo>
                    <a:pt x="60529" y="96335"/>
                  </a:lnTo>
                  <a:lnTo>
                    <a:pt x="49954" y="116435"/>
                  </a:lnTo>
                  <a:lnTo>
                    <a:pt x="38670" y="137595"/>
                  </a:lnTo>
                  <a:lnTo>
                    <a:pt x="26915" y="159464"/>
                  </a:lnTo>
                  <a:lnTo>
                    <a:pt x="18372" y="178981"/>
                  </a:lnTo>
                  <a:lnTo>
                    <a:pt x="11971" y="196932"/>
                  </a:lnTo>
                  <a:lnTo>
                    <a:pt x="3683" y="227225"/>
                  </a:lnTo>
                  <a:lnTo>
                    <a:pt x="0" y="247745"/>
                  </a:lnTo>
                  <a:lnTo>
                    <a:pt x="428" y="254063"/>
                  </a:lnTo>
                  <a:lnTo>
                    <a:pt x="2126" y="258275"/>
                  </a:lnTo>
                  <a:lnTo>
                    <a:pt x="4668" y="261083"/>
                  </a:lnTo>
                  <a:lnTo>
                    <a:pt x="7774" y="261545"/>
                  </a:lnTo>
                  <a:lnTo>
                    <a:pt x="14988" y="258294"/>
                  </a:lnTo>
                  <a:lnTo>
                    <a:pt x="17477" y="254040"/>
                  </a:lnTo>
                  <a:lnTo>
                    <a:pt x="20978" y="233864"/>
                  </a:lnTo>
                  <a:lnTo>
                    <a:pt x="22453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65"/>
            <p:cNvSpPr/>
            <p:nvPr>
              <p:custDataLst>
                <p:tags r:id="rId31"/>
              </p:custDataLst>
            </p:nvPr>
          </p:nvSpPr>
          <p:spPr>
            <a:xfrm>
              <a:off x="4660900" y="19558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8838"/>
                  </a:lnTo>
                  <a:lnTo>
                    <a:pt x="60192" y="17217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66"/>
            <p:cNvSpPr/>
            <p:nvPr>
              <p:custDataLst>
                <p:tags r:id="rId32"/>
              </p:custDataLst>
            </p:nvPr>
          </p:nvSpPr>
          <p:spPr>
            <a:xfrm>
              <a:off x="4876800" y="19685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67"/>
            <p:cNvSpPr/>
            <p:nvPr>
              <p:custDataLst>
                <p:tags r:id="rId33"/>
              </p:custDataLst>
            </p:nvPr>
          </p:nvSpPr>
          <p:spPr>
            <a:xfrm>
              <a:off x="4857750" y="20637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SMARTInkShape-Group18"/>
          <p:cNvGrpSpPr/>
          <p:nvPr/>
        </p:nvGrpSpPr>
        <p:grpSpPr>
          <a:xfrm>
            <a:off x="5230211" y="1300978"/>
            <a:ext cx="1132490" cy="256610"/>
            <a:chOff x="5230211" y="1300978"/>
            <a:chExt cx="1132490" cy="256610"/>
          </a:xfrm>
        </p:grpSpPr>
        <p:sp>
          <p:nvSpPr>
            <p:cNvPr id="86" name="SMARTInkShape-68"/>
            <p:cNvSpPr/>
            <p:nvPr>
              <p:custDataLst>
                <p:tags r:id="rId18"/>
              </p:custDataLst>
            </p:nvPr>
          </p:nvSpPr>
          <p:spPr>
            <a:xfrm>
              <a:off x="5230211" y="1300978"/>
              <a:ext cx="192690" cy="247357"/>
            </a:xfrm>
            <a:custGeom>
              <a:avLst/>
              <a:gdLst/>
              <a:ahLst/>
              <a:cxnLst/>
              <a:rect l="0" t="0" r="0" b="0"/>
              <a:pathLst>
                <a:path w="192690" h="247357">
                  <a:moveTo>
                    <a:pt x="192689" y="57922"/>
                  </a:moveTo>
                  <a:lnTo>
                    <a:pt x="192689" y="57922"/>
                  </a:lnTo>
                  <a:lnTo>
                    <a:pt x="166174" y="36874"/>
                  </a:lnTo>
                  <a:lnTo>
                    <a:pt x="149207" y="5596"/>
                  </a:lnTo>
                  <a:lnTo>
                    <a:pt x="146768" y="1871"/>
                  </a:lnTo>
                  <a:lnTo>
                    <a:pt x="142319" y="94"/>
                  </a:lnTo>
                  <a:lnTo>
                    <a:pt x="129850" y="0"/>
                  </a:lnTo>
                  <a:lnTo>
                    <a:pt x="103613" y="13599"/>
                  </a:lnTo>
                  <a:lnTo>
                    <a:pt x="86738" y="24140"/>
                  </a:lnTo>
                  <a:lnTo>
                    <a:pt x="70550" y="36106"/>
                  </a:lnTo>
                  <a:lnTo>
                    <a:pt x="39392" y="62572"/>
                  </a:lnTo>
                  <a:lnTo>
                    <a:pt x="14726" y="88917"/>
                  </a:lnTo>
                  <a:lnTo>
                    <a:pt x="4197" y="101868"/>
                  </a:lnTo>
                  <a:lnTo>
                    <a:pt x="0" y="114031"/>
                  </a:lnTo>
                  <a:lnTo>
                    <a:pt x="24" y="125667"/>
                  </a:lnTo>
                  <a:lnTo>
                    <a:pt x="2863" y="136952"/>
                  </a:lnTo>
                  <a:lnTo>
                    <a:pt x="19186" y="157017"/>
                  </a:lnTo>
                  <a:lnTo>
                    <a:pt x="44316" y="174636"/>
                  </a:lnTo>
                  <a:lnTo>
                    <a:pt x="59907" y="182298"/>
                  </a:lnTo>
                  <a:lnTo>
                    <a:pt x="76650" y="189523"/>
                  </a:lnTo>
                  <a:lnTo>
                    <a:pt x="92752" y="195750"/>
                  </a:lnTo>
                  <a:lnTo>
                    <a:pt x="123813" y="206433"/>
                  </a:lnTo>
                  <a:lnTo>
                    <a:pt x="152212" y="217009"/>
                  </a:lnTo>
                  <a:lnTo>
                    <a:pt x="155827" y="221130"/>
                  </a:lnTo>
                  <a:lnTo>
                    <a:pt x="156825" y="225994"/>
                  </a:lnTo>
                  <a:lnTo>
                    <a:pt x="156080" y="231353"/>
                  </a:lnTo>
                  <a:lnTo>
                    <a:pt x="152055" y="235632"/>
                  </a:lnTo>
                  <a:lnTo>
                    <a:pt x="138176" y="242267"/>
                  </a:lnTo>
                  <a:lnTo>
                    <a:pt x="116485" y="245686"/>
                  </a:lnTo>
                  <a:lnTo>
                    <a:pt x="92498" y="247206"/>
                  </a:lnTo>
                  <a:lnTo>
                    <a:pt x="63833" y="247356"/>
                  </a:lnTo>
                  <a:lnTo>
                    <a:pt x="33939" y="2420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69"/>
            <p:cNvSpPr/>
            <p:nvPr>
              <p:custDataLst>
                <p:tags r:id="rId19"/>
              </p:custDataLst>
            </p:nvPr>
          </p:nvSpPr>
          <p:spPr>
            <a:xfrm>
              <a:off x="5425900" y="1351023"/>
              <a:ext cx="344478" cy="206565"/>
            </a:xfrm>
            <a:custGeom>
              <a:avLst/>
              <a:gdLst/>
              <a:ahLst/>
              <a:cxnLst/>
              <a:rect l="0" t="0" r="0" b="0"/>
              <a:pathLst>
                <a:path w="344478" h="206565">
                  <a:moveTo>
                    <a:pt x="35100" y="128527"/>
                  </a:moveTo>
                  <a:lnTo>
                    <a:pt x="35100" y="128527"/>
                  </a:lnTo>
                  <a:lnTo>
                    <a:pt x="24961" y="129233"/>
                  </a:lnTo>
                  <a:lnTo>
                    <a:pt x="14144" y="133597"/>
                  </a:lnTo>
                  <a:lnTo>
                    <a:pt x="8617" y="137365"/>
                  </a:lnTo>
                  <a:lnTo>
                    <a:pt x="5691" y="145155"/>
                  </a:lnTo>
                  <a:lnTo>
                    <a:pt x="0" y="172083"/>
                  </a:lnTo>
                  <a:lnTo>
                    <a:pt x="2769" y="187118"/>
                  </a:lnTo>
                  <a:lnTo>
                    <a:pt x="3669" y="188049"/>
                  </a:lnTo>
                  <a:lnTo>
                    <a:pt x="4973" y="187964"/>
                  </a:lnTo>
                  <a:lnTo>
                    <a:pt x="6549" y="187202"/>
                  </a:lnTo>
                  <a:lnTo>
                    <a:pt x="33842" y="155925"/>
                  </a:lnTo>
                  <a:lnTo>
                    <a:pt x="60251" y="129627"/>
                  </a:lnTo>
                  <a:lnTo>
                    <a:pt x="78325" y="115757"/>
                  </a:lnTo>
                  <a:lnTo>
                    <a:pt x="78733" y="115780"/>
                  </a:lnTo>
                  <a:lnTo>
                    <a:pt x="82679" y="122555"/>
                  </a:lnTo>
                  <a:lnTo>
                    <a:pt x="82587" y="131517"/>
                  </a:lnTo>
                  <a:lnTo>
                    <a:pt x="76779" y="157889"/>
                  </a:lnTo>
                  <a:lnTo>
                    <a:pt x="74260" y="178619"/>
                  </a:lnTo>
                  <a:lnTo>
                    <a:pt x="76023" y="184500"/>
                  </a:lnTo>
                  <a:lnTo>
                    <a:pt x="83627" y="194796"/>
                  </a:lnTo>
                  <a:lnTo>
                    <a:pt x="96437" y="205156"/>
                  </a:lnTo>
                  <a:lnTo>
                    <a:pt x="108692" y="206564"/>
                  </a:lnTo>
                  <a:lnTo>
                    <a:pt x="123547" y="204132"/>
                  </a:lnTo>
                  <a:lnTo>
                    <a:pt x="147070" y="194124"/>
                  </a:lnTo>
                  <a:lnTo>
                    <a:pt x="177472" y="169438"/>
                  </a:lnTo>
                  <a:lnTo>
                    <a:pt x="183044" y="160586"/>
                  </a:lnTo>
                  <a:lnTo>
                    <a:pt x="193512" y="130158"/>
                  </a:lnTo>
                  <a:lnTo>
                    <a:pt x="192919" y="130320"/>
                  </a:lnTo>
                  <a:lnTo>
                    <a:pt x="178635" y="140865"/>
                  </a:lnTo>
                  <a:lnTo>
                    <a:pt x="166560" y="164045"/>
                  </a:lnTo>
                  <a:lnTo>
                    <a:pt x="163422" y="177072"/>
                  </a:lnTo>
                  <a:lnTo>
                    <a:pt x="164569" y="185616"/>
                  </a:lnTo>
                  <a:lnTo>
                    <a:pt x="165863" y="189869"/>
                  </a:lnTo>
                  <a:lnTo>
                    <a:pt x="168136" y="192705"/>
                  </a:lnTo>
                  <a:lnTo>
                    <a:pt x="174425" y="195856"/>
                  </a:lnTo>
                  <a:lnTo>
                    <a:pt x="185899" y="197630"/>
                  </a:lnTo>
                  <a:lnTo>
                    <a:pt x="198237" y="194785"/>
                  </a:lnTo>
                  <a:lnTo>
                    <a:pt x="217571" y="182731"/>
                  </a:lnTo>
                  <a:lnTo>
                    <a:pt x="244545" y="155641"/>
                  </a:lnTo>
                  <a:lnTo>
                    <a:pt x="264593" y="130935"/>
                  </a:lnTo>
                  <a:lnTo>
                    <a:pt x="285969" y="102786"/>
                  </a:lnTo>
                  <a:lnTo>
                    <a:pt x="309581" y="71461"/>
                  </a:lnTo>
                  <a:lnTo>
                    <a:pt x="328541" y="46249"/>
                  </a:lnTo>
                  <a:lnTo>
                    <a:pt x="341201" y="27048"/>
                  </a:lnTo>
                  <a:lnTo>
                    <a:pt x="344477" y="13810"/>
                  </a:lnTo>
                  <a:lnTo>
                    <a:pt x="343581" y="5105"/>
                  </a:lnTo>
                  <a:lnTo>
                    <a:pt x="342354" y="1795"/>
                  </a:lnTo>
                  <a:lnTo>
                    <a:pt x="340125" y="295"/>
                  </a:lnTo>
                  <a:lnTo>
                    <a:pt x="337227" y="0"/>
                  </a:lnTo>
                  <a:lnTo>
                    <a:pt x="333885" y="509"/>
                  </a:lnTo>
                  <a:lnTo>
                    <a:pt x="315697" y="11338"/>
                  </a:lnTo>
                  <a:lnTo>
                    <a:pt x="295805" y="38065"/>
                  </a:lnTo>
                  <a:lnTo>
                    <a:pt x="282908" y="60805"/>
                  </a:lnTo>
                  <a:lnTo>
                    <a:pt x="272237" y="84317"/>
                  </a:lnTo>
                  <a:lnTo>
                    <a:pt x="267494" y="106526"/>
                  </a:lnTo>
                  <a:lnTo>
                    <a:pt x="265386" y="128156"/>
                  </a:lnTo>
                  <a:lnTo>
                    <a:pt x="265860" y="147412"/>
                  </a:lnTo>
                  <a:lnTo>
                    <a:pt x="274061" y="166892"/>
                  </a:lnTo>
                  <a:lnTo>
                    <a:pt x="281476" y="179445"/>
                  </a:lnTo>
                  <a:lnTo>
                    <a:pt x="293237" y="188316"/>
                  </a:lnTo>
                  <a:lnTo>
                    <a:pt x="314500" y="1983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70"/>
            <p:cNvSpPr/>
            <p:nvPr>
              <p:custDataLst>
                <p:tags r:id="rId20"/>
              </p:custDataLst>
            </p:nvPr>
          </p:nvSpPr>
          <p:spPr>
            <a:xfrm>
              <a:off x="5822950" y="1433494"/>
              <a:ext cx="76201" cy="93069"/>
            </a:xfrm>
            <a:custGeom>
              <a:avLst/>
              <a:gdLst/>
              <a:ahLst/>
              <a:cxnLst/>
              <a:rect l="0" t="0" r="0" b="0"/>
              <a:pathLst>
                <a:path w="76201" h="93069">
                  <a:moveTo>
                    <a:pt x="76200" y="14306"/>
                  </a:moveTo>
                  <a:lnTo>
                    <a:pt x="76200" y="14306"/>
                  </a:lnTo>
                  <a:lnTo>
                    <a:pt x="72829" y="7564"/>
                  </a:lnTo>
                  <a:lnTo>
                    <a:pt x="63648" y="2372"/>
                  </a:lnTo>
                  <a:lnTo>
                    <a:pt x="57248" y="0"/>
                  </a:lnTo>
                  <a:lnTo>
                    <a:pt x="40730" y="3009"/>
                  </a:lnTo>
                  <a:lnTo>
                    <a:pt x="15361" y="14722"/>
                  </a:lnTo>
                  <a:lnTo>
                    <a:pt x="8124" y="18816"/>
                  </a:lnTo>
                  <a:lnTo>
                    <a:pt x="4005" y="22957"/>
                  </a:lnTo>
                  <a:lnTo>
                    <a:pt x="1964" y="27129"/>
                  </a:lnTo>
                  <a:lnTo>
                    <a:pt x="1310" y="31321"/>
                  </a:lnTo>
                  <a:lnTo>
                    <a:pt x="2284" y="35527"/>
                  </a:lnTo>
                  <a:lnTo>
                    <a:pt x="11103" y="48894"/>
                  </a:lnTo>
                  <a:lnTo>
                    <a:pt x="26808" y="64536"/>
                  </a:lnTo>
                  <a:lnTo>
                    <a:pt x="42045" y="74266"/>
                  </a:lnTo>
                  <a:lnTo>
                    <a:pt x="43552" y="76857"/>
                  </a:lnTo>
                  <a:lnTo>
                    <a:pt x="43851" y="79290"/>
                  </a:lnTo>
                  <a:lnTo>
                    <a:pt x="42640" y="81618"/>
                  </a:lnTo>
                  <a:lnTo>
                    <a:pt x="37531" y="86085"/>
                  </a:lnTo>
                  <a:lnTo>
                    <a:pt x="23350" y="92567"/>
                  </a:lnTo>
                  <a:lnTo>
                    <a:pt x="13670" y="93068"/>
                  </a:lnTo>
                  <a:lnTo>
                    <a:pt x="0" y="905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71"/>
            <p:cNvSpPr/>
            <p:nvPr>
              <p:custDataLst>
                <p:tags r:id="rId21"/>
              </p:custDataLst>
            </p:nvPr>
          </p:nvSpPr>
          <p:spPr>
            <a:xfrm>
              <a:off x="6045200" y="1331176"/>
              <a:ext cx="179169" cy="188752"/>
            </a:xfrm>
            <a:custGeom>
              <a:avLst/>
              <a:gdLst/>
              <a:ahLst/>
              <a:cxnLst/>
              <a:rect l="0" t="0" r="0" b="0"/>
              <a:pathLst>
                <a:path w="179169" h="188752">
                  <a:moveTo>
                    <a:pt x="0" y="122974"/>
                  </a:moveTo>
                  <a:lnTo>
                    <a:pt x="0" y="122974"/>
                  </a:lnTo>
                  <a:lnTo>
                    <a:pt x="31095" y="96242"/>
                  </a:lnTo>
                  <a:lnTo>
                    <a:pt x="58903" y="70029"/>
                  </a:lnTo>
                  <a:lnTo>
                    <a:pt x="81188" y="46138"/>
                  </a:lnTo>
                  <a:lnTo>
                    <a:pt x="99315" y="21186"/>
                  </a:lnTo>
                  <a:lnTo>
                    <a:pt x="111340" y="954"/>
                  </a:lnTo>
                  <a:lnTo>
                    <a:pt x="111621" y="0"/>
                  </a:lnTo>
                  <a:lnTo>
                    <a:pt x="111103" y="69"/>
                  </a:lnTo>
                  <a:lnTo>
                    <a:pt x="91718" y="18733"/>
                  </a:lnTo>
                  <a:lnTo>
                    <a:pt x="73689" y="40426"/>
                  </a:lnTo>
                  <a:lnTo>
                    <a:pt x="54623" y="66531"/>
                  </a:lnTo>
                  <a:lnTo>
                    <a:pt x="36742" y="94595"/>
                  </a:lnTo>
                  <a:lnTo>
                    <a:pt x="23151" y="121650"/>
                  </a:lnTo>
                  <a:lnTo>
                    <a:pt x="15228" y="145669"/>
                  </a:lnTo>
                  <a:lnTo>
                    <a:pt x="16411" y="163399"/>
                  </a:lnTo>
                  <a:lnTo>
                    <a:pt x="20112" y="170385"/>
                  </a:lnTo>
                  <a:lnTo>
                    <a:pt x="31752" y="181911"/>
                  </a:lnTo>
                  <a:lnTo>
                    <a:pt x="38807" y="184137"/>
                  </a:lnTo>
                  <a:lnTo>
                    <a:pt x="54171" y="182848"/>
                  </a:lnTo>
                  <a:lnTo>
                    <a:pt x="82059" y="170818"/>
                  </a:lnTo>
                  <a:lnTo>
                    <a:pt x="112665" y="153848"/>
                  </a:lnTo>
                  <a:lnTo>
                    <a:pt x="142469" y="126660"/>
                  </a:lnTo>
                  <a:lnTo>
                    <a:pt x="142957" y="125431"/>
                  </a:lnTo>
                  <a:lnTo>
                    <a:pt x="142577" y="124612"/>
                  </a:lnTo>
                  <a:lnTo>
                    <a:pt x="141618" y="124066"/>
                  </a:lnTo>
                  <a:lnTo>
                    <a:pt x="133526" y="126669"/>
                  </a:lnTo>
                  <a:lnTo>
                    <a:pt x="106525" y="150138"/>
                  </a:lnTo>
                  <a:lnTo>
                    <a:pt x="100261" y="161858"/>
                  </a:lnTo>
                  <a:lnTo>
                    <a:pt x="98591" y="167947"/>
                  </a:lnTo>
                  <a:lnTo>
                    <a:pt x="98889" y="172711"/>
                  </a:lnTo>
                  <a:lnTo>
                    <a:pt x="100498" y="176593"/>
                  </a:lnTo>
                  <a:lnTo>
                    <a:pt x="102982" y="179887"/>
                  </a:lnTo>
                  <a:lnTo>
                    <a:pt x="119962" y="187893"/>
                  </a:lnTo>
                  <a:lnTo>
                    <a:pt x="133044" y="188751"/>
                  </a:lnTo>
                  <a:lnTo>
                    <a:pt x="145914" y="186075"/>
                  </a:lnTo>
                  <a:lnTo>
                    <a:pt x="158690" y="180182"/>
                  </a:lnTo>
                  <a:lnTo>
                    <a:pt x="167660" y="170977"/>
                  </a:lnTo>
                  <a:lnTo>
                    <a:pt x="176677" y="152014"/>
                  </a:lnTo>
                  <a:lnTo>
                    <a:pt x="179168" y="144450"/>
                  </a:lnTo>
                  <a:lnTo>
                    <a:pt x="178172" y="130402"/>
                  </a:lnTo>
                  <a:lnTo>
                    <a:pt x="173027" y="118514"/>
                  </a:lnTo>
                  <a:lnTo>
                    <a:pt x="166036" y="110879"/>
                  </a:lnTo>
                  <a:lnTo>
                    <a:pt x="161491" y="109266"/>
                  </a:lnTo>
                  <a:lnTo>
                    <a:pt x="139700" y="1102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72"/>
            <p:cNvSpPr/>
            <p:nvPr>
              <p:custDataLst>
                <p:tags r:id="rId22"/>
              </p:custDataLst>
            </p:nvPr>
          </p:nvSpPr>
          <p:spPr>
            <a:xfrm>
              <a:off x="6280150" y="1435100"/>
              <a:ext cx="82551" cy="87080"/>
            </a:xfrm>
            <a:custGeom>
              <a:avLst/>
              <a:gdLst/>
              <a:ahLst/>
              <a:cxnLst/>
              <a:rect l="0" t="0" r="0" b="0"/>
              <a:pathLst>
                <a:path w="82551" h="87080">
                  <a:moveTo>
                    <a:pt x="0" y="12700"/>
                  </a:moveTo>
                  <a:lnTo>
                    <a:pt x="0" y="12700"/>
                  </a:lnTo>
                  <a:lnTo>
                    <a:pt x="5467" y="7233"/>
                  </a:lnTo>
                  <a:lnTo>
                    <a:pt x="6088" y="13353"/>
                  </a:lnTo>
                  <a:lnTo>
                    <a:pt x="7709" y="38203"/>
                  </a:lnTo>
                  <a:lnTo>
                    <a:pt x="16474" y="60630"/>
                  </a:lnTo>
                  <a:lnTo>
                    <a:pt x="28008" y="76134"/>
                  </a:lnTo>
                  <a:lnTo>
                    <a:pt x="39656" y="84804"/>
                  </a:lnTo>
                  <a:lnTo>
                    <a:pt x="45377" y="87079"/>
                  </a:lnTo>
                  <a:lnTo>
                    <a:pt x="47185" y="86981"/>
                  </a:lnTo>
                  <a:lnTo>
                    <a:pt x="48390" y="86209"/>
                  </a:lnTo>
                  <a:lnTo>
                    <a:pt x="51967" y="77990"/>
                  </a:lnTo>
                  <a:lnTo>
                    <a:pt x="59497" y="52878"/>
                  </a:lnTo>
                  <a:lnTo>
                    <a:pt x="72142" y="2215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19"/>
          <p:cNvGrpSpPr/>
          <p:nvPr/>
        </p:nvGrpSpPr>
        <p:grpSpPr>
          <a:xfrm>
            <a:off x="5149850" y="1828578"/>
            <a:ext cx="1085851" cy="251032"/>
            <a:chOff x="5149850" y="1828578"/>
            <a:chExt cx="1085851" cy="251032"/>
          </a:xfrm>
        </p:grpSpPr>
        <p:sp>
          <p:nvSpPr>
            <p:cNvPr id="92" name="SMARTInkShape-73"/>
            <p:cNvSpPr/>
            <p:nvPr>
              <p:custDataLst>
                <p:tags r:id="rId10"/>
              </p:custDataLst>
            </p:nvPr>
          </p:nvSpPr>
          <p:spPr>
            <a:xfrm>
              <a:off x="5245100" y="1860550"/>
              <a:ext cx="31751" cy="219060"/>
            </a:xfrm>
            <a:custGeom>
              <a:avLst/>
              <a:gdLst/>
              <a:ahLst/>
              <a:cxnLst/>
              <a:rect l="0" t="0" r="0" b="0"/>
              <a:pathLst>
                <a:path w="31751" h="219060">
                  <a:moveTo>
                    <a:pt x="31750" y="0"/>
                  </a:moveTo>
                  <a:lnTo>
                    <a:pt x="31750" y="0"/>
                  </a:lnTo>
                  <a:lnTo>
                    <a:pt x="31750" y="6742"/>
                  </a:lnTo>
                  <a:lnTo>
                    <a:pt x="21637" y="34532"/>
                  </a:lnTo>
                  <a:lnTo>
                    <a:pt x="14791" y="62149"/>
                  </a:lnTo>
                  <a:lnTo>
                    <a:pt x="9396" y="93238"/>
                  </a:lnTo>
                  <a:lnTo>
                    <a:pt x="6969" y="109431"/>
                  </a:lnTo>
                  <a:lnTo>
                    <a:pt x="3097" y="140358"/>
                  </a:lnTo>
                  <a:lnTo>
                    <a:pt x="1377" y="165863"/>
                  </a:lnTo>
                  <a:lnTo>
                    <a:pt x="408" y="193313"/>
                  </a:lnTo>
                  <a:lnTo>
                    <a:pt x="36" y="219059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74"/>
            <p:cNvSpPr/>
            <p:nvPr>
              <p:custDataLst>
                <p:tags r:id="rId11"/>
              </p:custDataLst>
            </p:nvPr>
          </p:nvSpPr>
          <p:spPr>
            <a:xfrm>
              <a:off x="5149850" y="1862577"/>
              <a:ext cx="215901" cy="29724"/>
            </a:xfrm>
            <a:custGeom>
              <a:avLst/>
              <a:gdLst/>
              <a:ahLst/>
              <a:cxnLst/>
              <a:rect l="0" t="0" r="0" b="0"/>
              <a:pathLst>
                <a:path w="215901" h="29724">
                  <a:moveTo>
                    <a:pt x="0" y="17023"/>
                  </a:moveTo>
                  <a:lnTo>
                    <a:pt x="0" y="17023"/>
                  </a:lnTo>
                  <a:lnTo>
                    <a:pt x="0" y="13652"/>
                  </a:lnTo>
                  <a:lnTo>
                    <a:pt x="10113" y="4814"/>
                  </a:lnTo>
                  <a:lnTo>
                    <a:pt x="36628" y="0"/>
                  </a:lnTo>
                  <a:lnTo>
                    <a:pt x="61199" y="755"/>
                  </a:lnTo>
                  <a:lnTo>
                    <a:pt x="89994" y="3443"/>
                  </a:lnTo>
                  <a:lnTo>
                    <a:pt x="106563" y="5147"/>
                  </a:lnTo>
                  <a:lnTo>
                    <a:pt x="123959" y="6989"/>
                  </a:lnTo>
                  <a:lnTo>
                    <a:pt x="154576" y="10917"/>
                  </a:lnTo>
                  <a:lnTo>
                    <a:pt x="180178" y="15015"/>
                  </a:lnTo>
                  <a:lnTo>
                    <a:pt x="204375" y="21288"/>
                  </a:lnTo>
                  <a:lnTo>
                    <a:pt x="215900" y="297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75"/>
            <p:cNvSpPr/>
            <p:nvPr>
              <p:custDataLst>
                <p:tags r:id="rId12"/>
              </p:custDataLst>
            </p:nvPr>
          </p:nvSpPr>
          <p:spPr>
            <a:xfrm>
              <a:off x="5162550" y="1974850"/>
              <a:ext cx="152401" cy="19051"/>
            </a:xfrm>
            <a:custGeom>
              <a:avLst/>
              <a:gdLst/>
              <a:ahLst/>
              <a:cxnLst/>
              <a:rect l="0" t="0" r="0" b="0"/>
              <a:pathLst>
                <a:path w="152401" h="19051">
                  <a:moveTo>
                    <a:pt x="0" y="19050"/>
                  </a:moveTo>
                  <a:lnTo>
                    <a:pt x="0" y="19050"/>
                  </a:lnTo>
                  <a:lnTo>
                    <a:pt x="25694" y="15679"/>
                  </a:lnTo>
                  <a:lnTo>
                    <a:pt x="47403" y="12142"/>
                  </a:lnTo>
                  <a:lnTo>
                    <a:pt x="71162" y="8219"/>
                  </a:lnTo>
                  <a:lnTo>
                    <a:pt x="95833" y="4123"/>
                  </a:lnTo>
                  <a:lnTo>
                    <a:pt x="119028" y="1832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76"/>
            <p:cNvSpPr/>
            <p:nvPr>
              <p:custDataLst>
                <p:tags r:id="rId13"/>
              </p:custDataLst>
            </p:nvPr>
          </p:nvSpPr>
          <p:spPr>
            <a:xfrm>
              <a:off x="5353050" y="1964616"/>
              <a:ext cx="228601" cy="113743"/>
            </a:xfrm>
            <a:custGeom>
              <a:avLst/>
              <a:gdLst/>
              <a:ahLst/>
              <a:cxnLst/>
              <a:rect l="0" t="0" r="0" b="0"/>
              <a:pathLst>
                <a:path w="228601" h="113743">
                  <a:moveTo>
                    <a:pt x="0" y="35634"/>
                  </a:moveTo>
                  <a:lnTo>
                    <a:pt x="0" y="35634"/>
                  </a:lnTo>
                  <a:lnTo>
                    <a:pt x="31096" y="47876"/>
                  </a:lnTo>
                  <a:lnTo>
                    <a:pt x="49195" y="62074"/>
                  </a:lnTo>
                  <a:lnTo>
                    <a:pt x="68219" y="87547"/>
                  </a:lnTo>
                  <a:lnTo>
                    <a:pt x="70174" y="92820"/>
                  </a:lnTo>
                  <a:lnTo>
                    <a:pt x="70464" y="102443"/>
                  </a:lnTo>
                  <a:lnTo>
                    <a:pt x="68241" y="109542"/>
                  </a:lnTo>
                  <a:lnTo>
                    <a:pt x="66660" y="112422"/>
                  </a:lnTo>
                  <a:lnTo>
                    <a:pt x="64902" y="113637"/>
                  </a:lnTo>
                  <a:lnTo>
                    <a:pt x="63023" y="113742"/>
                  </a:lnTo>
                  <a:lnTo>
                    <a:pt x="61065" y="113106"/>
                  </a:lnTo>
                  <a:lnTo>
                    <a:pt x="57009" y="106755"/>
                  </a:lnTo>
                  <a:lnTo>
                    <a:pt x="53560" y="96171"/>
                  </a:lnTo>
                  <a:lnTo>
                    <a:pt x="51345" y="64499"/>
                  </a:lnTo>
                  <a:lnTo>
                    <a:pt x="49080" y="40424"/>
                  </a:lnTo>
                  <a:lnTo>
                    <a:pt x="47213" y="30002"/>
                  </a:lnTo>
                  <a:lnTo>
                    <a:pt x="48735" y="23018"/>
                  </a:lnTo>
                  <a:lnTo>
                    <a:pt x="50835" y="22284"/>
                  </a:lnTo>
                  <a:lnTo>
                    <a:pt x="53646" y="23206"/>
                  </a:lnTo>
                  <a:lnTo>
                    <a:pt x="61943" y="27288"/>
                  </a:lnTo>
                  <a:lnTo>
                    <a:pt x="83891" y="33553"/>
                  </a:lnTo>
                  <a:lnTo>
                    <a:pt x="105018" y="37767"/>
                  </a:lnTo>
                  <a:lnTo>
                    <a:pt x="126638" y="40110"/>
                  </a:lnTo>
                  <a:lnTo>
                    <a:pt x="154880" y="41429"/>
                  </a:lnTo>
                  <a:lnTo>
                    <a:pt x="168319" y="41032"/>
                  </a:lnTo>
                  <a:lnTo>
                    <a:pt x="176643" y="38503"/>
                  </a:lnTo>
                  <a:lnTo>
                    <a:pt x="182695" y="33146"/>
                  </a:lnTo>
                  <a:lnTo>
                    <a:pt x="187031" y="26062"/>
                  </a:lnTo>
                  <a:lnTo>
                    <a:pt x="188958" y="18209"/>
                  </a:lnTo>
                  <a:lnTo>
                    <a:pt x="187933" y="10015"/>
                  </a:lnTo>
                  <a:lnTo>
                    <a:pt x="185126" y="3081"/>
                  </a:lnTo>
                  <a:lnTo>
                    <a:pt x="183390" y="1232"/>
                  </a:lnTo>
                  <a:lnTo>
                    <a:pt x="181526" y="0"/>
                  </a:lnTo>
                  <a:lnTo>
                    <a:pt x="178873" y="589"/>
                  </a:lnTo>
                  <a:lnTo>
                    <a:pt x="172162" y="5006"/>
                  </a:lnTo>
                  <a:lnTo>
                    <a:pt x="152215" y="35294"/>
                  </a:lnTo>
                  <a:lnTo>
                    <a:pt x="148043" y="41757"/>
                  </a:lnTo>
                  <a:lnTo>
                    <a:pt x="145290" y="54583"/>
                  </a:lnTo>
                  <a:lnTo>
                    <a:pt x="145543" y="60967"/>
                  </a:lnTo>
                  <a:lnTo>
                    <a:pt x="147829" y="66634"/>
                  </a:lnTo>
                  <a:lnTo>
                    <a:pt x="156013" y="76693"/>
                  </a:lnTo>
                  <a:lnTo>
                    <a:pt x="175892" y="86919"/>
                  </a:lnTo>
                  <a:lnTo>
                    <a:pt x="206397" y="91046"/>
                  </a:lnTo>
                  <a:lnTo>
                    <a:pt x="228600" y="927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77"/>
            <p:cNvSpPr/>
            <p:nvPr>
              <p:custDataLst>
                <p:tags r:id="rId14"/>
              </p:custDataLst>
            </p:nvPr>
          </p:nvSpPr>
          <p:spPr>
            <a:xfrm>
              <a:off x="5607050" y="1950333"/>
              <a:ext cx="76201" cy="106342"/>
            </a:xfrm>
            <a:custGeom>
              <a:avLst/>
              <a:gdLst/>
              <a:ahLst/>
              <a:cxnLst/>
              <a:rect l="0" t="0" r="0" b="0"/>
              <a:pathLst>
                <a:path w="76201" h="106342">
                  <a:moveTo>
                    <a:pt x="76200" y="5467"/>
                  </a:moveTo>
                  <a:lnTo>
                    <a:pt x="76200" y="5467"/>
                  </a:lnTo>
                  <a:lnTo>
                    <a:pt x="72829" y="2096"/>
                  </a:lnTo>
                  <a:lnTo>
                    <a:pt x="60619" y="0"/>
                  </a:lnTo>
                  <a:lnTo>
                    <a:pt x="40225" y="6120"/>
                  </a:lnTo>
                  <a:lnTo>
                    <a:pt x="19680" y="16871"/>
                  </a:lnTo>
                  <a:lnTo>
                    <a:pt x="15942" y="21537"/>
                  </a:lnTo>
                  <a:lnTo>
                    <a:pt x="14156" y="26763"/>
                  </a:lnTo>
                  <a:lnTo>
                    <a:pt x="13670" y="32365"/>
                  </a:lnTo>
                  <a:lnTo>
                    <a:pt x="18776" y="44232"/>
                  </a:lnTo>
                  <a:lnTo>
                    <a:pt x="28806" y="55857"/>
                  </a:lnTo>
                  <a:lnTo>
                    <a:pt x="59602" y="79218"/>
                  </a:lnTo>
                  <a:lnTo>
                    <a:pt x="70184" y="92152"/>
                  </a:lnTo>
                  <a:lnTo>
                    <a:pt x="71484" y="95712"/>
                  </a:lnTo>
                  <a:lnTo>
                    <a:pt x="71644" y="98792"/>
                  </a:lnTo>
                  <a:lnTo>
                    <a:pt x="71046" y="101550"/>
                  </a:lnTo>
                  <a:lnTo>
                    <a:pt x="67826" y="103389"/>
                  </a:lnTo>
                  <a:lnTo>
                    <a:pt x="40497" y="106341"/>
                  </a:lnTo>
                  <a:lnTo>
                    <a:pt x="23643" y="105333"/>
                  </a:lnTo>
                  <a:lnTo>
                    <a:pt x="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78"/>
            <p:cNvSpPr/>
            <p:nvPr>
              <p:custDataLst>
                <p:tags r:id="rId15"/>
              </p:custDataLst>
            </p:nvPr>
          </p:nvSpPr>
          <p:spPr>
            <a:xfrm>
              <a:off x="5736845" y="1828578"/>
              <a:ext cx="441297" cy="235173"/>
            </a:xfrm>
            <a:custGeom>
              <a:avLst/>
              <a:gdLst/>
              <a:ahLst/>
              <a:cxnLst/>
              <a:rect l="0" t="0" r="0" b="0"/>
              <a:pathLst>
                <a:path w="441297" h="235173">
                  <a:moveTo>
                    <a:pt x="16255" y="120872"/>
                  </a:moveTo>
                  <a:lnTo>
                    <a:pt x="16255" y="120872"/>
                  </a:lnTo>
                  <a:lnTo>
                    <a:pt x="9513" y="130985"/>
                  </a:lnTo>
                  <a:lnTo>
                    <a:pt x="5320" y="150758"/>
                  </a:lnTo>
                  <a:lnTo>
                    <a:pt x="3198" y="178359"/>
                  </a:lnTo>
                  <a:lnTo>
                    <a:pt x="0" y="200621"/>
                  </a:lnTo>
                  <a:lnTo>
                    <a:pt x="2947" y="219316"/>
                  </a:lnTo>
                  <a:lnTo>
                    <a:pt x="4561" y="219662"/>
                  </a:lnTo>
                  <a:lnTo>
                    <a:pt x="10117" y="218166"/>
                  </a:lnTo>
                  <a:lnTo>
                    <a:pt x="21178" y="206614"/>
                  </a:lnTo>
                  <a:lnTo>
                    <a:pt x="33393" y="183044"/>
                  </a:lnTo>
                  <a:lnTo>
                    <a:pt x="52691" y="157089"/>
                  </a:lnTo>
                  <a:lnTo>
                    <a:pt x="72071" y="132131"/>
                  </a:lnTo>
                  <a:lnTo>
                    <a:pt x="74632" y="130494"/>
                  </a:lnTo>
                  <a:lnTo>
                    <a:pt x="77045" y="130109"/>
                  </a:lnTo>
                  <a:lnTo>
                    <a:pt x="79359" y="130558"/>
                  </a:lnTo>
                  <a:lnTo>
                    <a:pt x="81608" y="131562"/>
                  </a:lnTo>
                  <a:lnTo>
                    <a:pt x="83107" y="134349"/>
                  </a:lnTo>
                  <a:lnTo>
                    <a:pt x="85710" y="163281"/>
                  </a:lnTo>
                  <a:lnTo>
                    <a:pt x="96105" y="194922"/>
                  </a:lnTo>
                  <a:lnTo>
                    <a:pt x="97005" y="199872"/>
                  </a:lnTo>
                  <a:lnTo>
                    <a:pt x="99721" y="203877"/>
                  </a:lnTo>
                  <a:lnTo>
                    <a:pt x="108385" y="210210"/>
                  </a:lnTo>
                  <a:lnTo>
                    <a:pt x="121172" y="211613"/>
                  </a:lnTo>
                  <a:lnTo>
                    <a:pt x="149006" y="206765"/>
                  </a:lnTo>
                  <a:lnTo>
                    <a:pt x="160157" y="197382"/>
                  </a:lnTo>
                  <a:lnTo>
                    <a:pt x="178814" y="171733"/>
                  </a:lnTo>
                  <a:lnTo>
                    <a:pt x="191560" y="143693"/>
                  </a:lnTo>
                  <a:lnTo>
                    <a:pt x="193562" y="135571"/>
                  </a:lnTo>
                  <a:lnTo>
                    <a:pt x="187167" y="140906"/>
                  </a:lnTo>
                  <a:lnTo>
                    <a:pt x="173070" y="165490"/>
                  </a:lnTo>
                  <a:lnTo>
                    <a:pt x="166513" y="187871"/>
                  </a:lnTo>
                  <a:lnTo>
                    <a:pt x="168412" y="204772"/>
                  </a:lnTo>
                  <a:lnTo>
                    <a:pt x="171604" y="216722"/>
                  </a:lnTo>
                  <a:lnTo>
                    <a:pt x="174149" y="220755"/>
                  </a:lnTo>
                  <a:lnTo>
                    <a:pt x="177257" y="223444"/>
                  </a:lnTo>
                  <a:lnTo>
                    <a:pt x="180739" y="225237"/>
                  </a:lnTo>
                  <a:lnTo>
                    <a:pt x="185178" y="225021"/>
                  </a:lnTo>
                  <a:lnTo>
                    <a:pt x="195754" y="221018"/>
                  </a:lnTo>
                  <a:lnTo>
                    <a:pt x="216979" y="204089"/>
                  </a:lnTo>
                  <a:lnTo>
                    <a:pt x="232936" y="183492"/>
                  </a:lnTo>
                  <a:lnTo>
                    <a:pt x="251552" y="155759"/>
                  </a:lnTo>
                  <a:lnTo>
                    <a:pt x="263431" y="138485"/>
                  </a:lnTo>
                  <a:lnTo>
                    <a:pt x="276289" y="119914"/>
                  </a:lnTo>
                  <a:lnTo>
                    <a:pt x="286977" y="101183"/>
                  </a:lnTo>
                  <a:lnTo>
                    <a:pt x="296220" y="82346"/>
                  </a:lnTo>
                  <a:lnTo>
                    <a:pt x="304499" y="63438"/>
                  </a:lnTo>
                  <a:lnTo>
                    <a:pt x="315578" y="38666"/>
                  </a:lnTo>
                  <a:lnTo>
                    <a:pt x="320738" y="25070"/>
                  </a:lnTo>
                  <a:lnTo>
                    <a:pt x="320138" y="22431"/>
                  </a:lnTo>
                  <a:lnTo>
                    <a:pt x="318326" y="21378"/>
                  </a:lnTo>
                  <a:lnTo>
                    <a:pt x="298923" y="33380"/>
                  </a:lnTo>
                  <a:lnTo>
                    <a:pt x="270831" y="64923"/>
                  </a:lnTo>
                  <a:lnTo>
                    <a:pt x="250521" y="91537"/>
                  </a:lnTo>
                  <a:lnTo>
                    <a:pt x="232557" y="119123"/>
                  </a:lnTo>
                  <a:lnTo>
                    <a:pt x="222220" y="145495"/>
                  </a:lnTo>
                  <a:lnTo>
                    <a:pt x="220919" y="169445"/>
                  </a:lnTo>
                  <a:lnTo>
                    <a:pt x="222548" y="180771"/>
                  </a:lnTo>
                  <a:lnTo>
                    <a:pt x="225750" y="189027"/>
                  </a:lnTo>
                  <a:lnTo>
                    <a:pt x="234953" y="200082"/>
                  </a:lnTo>
                  <a:lnTo>
                    <a:pt x="242487" y="201901"/>
                  </a:lnTo>
                  <a:lnTo>
                    <a:pt x="262147" y="200159"/>
                  </a:lnTo>
                  <a:lnTo>
                    <a:pt x="293644" y="184503"/>
                  </a:lnTo>
                  <a:lnTo>
                    <a:pt x="318515" y="166086"/>
                  </a:lnTo>
                  <a:lnTo>
                    <a:pt x="345326" y="141672"/>
                  </a:lnTo>
                  <a:lnTo>
                    <a:pt x="358403" y="126272"/>
                  </a:lnTo>
                  <a:lnTo>
                    <a:pt x="371353" y="109656"/>
                  </a:lnTo>
                  <a:lnTo>
                    <a:pt x="384926" y="91522"/>
                  </a:lnTo>
                  <a:lnTo>
                    <a:pt x="398914" y="72378"/>
                  </a:lnTo>
                  <a:lnTo>
                    <a:pt x="413177" y="52559"/>
                  </a:lnTo>
                  <a:lnTo>
                    <a:pt x="430908" y="24894"/>
                  </a:lnTo>
                  <a:lnTo>
                    <a:pt x="441093" y="3064"/>
                  </a:lnTo>
                  <a:lnTo>
                    <a:pt x="441296" y="0"/>
                  </a:lnTo>
                  <a:lnTo>
                    <a:pt x="437200" y="779"/>
                  </a:lnTo>
                  <a:lnTo>
                    <a:pt x="410501" y="16772"/>
                  </a:lnTo>
                  <a:lnTo>
                    <a:pt x="385269" y="36505"/>
                  </a:lnTo>
                  <a:lnTo>
                    <a:pt x="361354" y="65031"/>
                  </a:lnTo>
                  <a:lnTo>
                    <a:pt x="350038" y="81528"/>
                  </a:lnTo>
                  <a:lnTo>
                    <a:pt x="335582" y="113028"/>
                  </a:lnTo>
                  <a:lnTo>
                    <a:pt x="328217" y="142786"/>
                  </a:lnTo>
                  <a:lnTo>
                    <a:pt x="327296" y="170122"/>
                  </a:lnTo>
                  <a:lnTo>
                    <a:pt x="334882" y="192620"/>
                  </a:lnTo>
                  <a:lnTo>
                    <a:pt x="353139" y="217390"/>
                  </a:lnTo>
                  <a:lnTo>
                    <a:pt x="371855" y="235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79"/>
            <p:cNvSpPr/>
            <p:nvPr>
              <p:custDataLst>
                <p:tags r:id="rId16"/>
              </p:custDataLst>
            </p:nvPr>
          </p:nvSpPr>
          <p:spPr>
            <a:xfrm>
              <a:off x="6223000" y="1879600"/>
              <a:ext cx="12701" cy="25401"/>
            </a:xfrm>
            <a:custGeom>
              <a:avLst/>
              <a:gdLst/>
              <a:ahLst/>
              <a:cxnLst/>
              <a:rect l="0" t="0" r="0" b="0"/>
              <a:pathLst>
                <a:path w="12701" h="25401">
                  <a:moveTo>
                    <a:pt x="12700" y="0"/>
                  </a:moveTo>
                  <a:lnTo>
                    <a:pt x="1270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80"/>
            <p:cNvSpPr/>
            <p:nvPr>
              <p:custDataLst>
                <p:tags r:id="rId17"/>
              </p:custDataLst>
            </p:nvPr>
          </p:nvSpPr>
          <p:spPr>
            <a:xfrm>
              <a:off x="6159500" y="1974850"/>
              <a:ext cx="63501" cy="93887"/>
            </a:xfrm>
            <a:custGeom>
              <a:avLst/>
              <a:gdLst/>
              <a:ahLst/>
              <a:cxnLst/>
              <a:rect l="0" t="0" r="0" b="0"/>
              <a:pathLst>
                <a:path w="63501" h="93887">
                  <a:moveTo>
                    <a:pt x="63500" y="0"/>
                  </a:moveTo>
                  <a:lnTo>
                    <a:pt x="63500" y="0"/>
                  </a:lnTo>
                  <a:lnTo>
                    <a:pt x="36820" y="1881"/>
                  </a:lnTo>
                  <a:lnTo>
                    <a:pt x="18671" y="8789"/>
                  </a:lnTo>
                  <a:lnTo>
                    <a:pt x="12447" y="12209"/>
                  </a:lnTo>
                  <a:lnTo>
                    <a:pt x="9004" y="15901"/>
                  </a:lnTo>
                  <a:lnTo>
                    <a:pt x="7413" y="19773"/>
                  </a:lnTo>
                  <a:lnTo>
                    <a:pt x="7528" y="27838"/>
                  </a:lnTo>
                  <a:lnTo>
                    <a:pt x="9931" y="36126"/>
                  </a:lnTo>
                  <a:lnTo>
                    <a:pt x="17114" y="44513"/>
                  </a:lnTo>
                  <a:lnTo>
                    <a:pt x="47425" y="69855"/>
                  </a:lnTo>
                  <a:lnTo>
                    <a:pt x="54268" y="80670"/>
                  </a:lnTo>
                  <a:lnTo>
                    <a:pt x="55229" y="83414"/>
                  </a:lnTo>
                  <a:lnTo>
                    <a:pt x="53753" y="85948"/>
                  </a:lnTo>
                  <a:lnTo>
                    <a:pt x="46468" y="90645"/>
                  </a:lnTo>
                  <a:lnTo>
                    <a:pt x="30466" y="93886"/>
                  </a:lnTo>
                  <a:lnTo>
                    <a:pt x="18479" y="90880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SMARTInkShape-Group20"/>
          <p:cNvGrpSpPr/>
          <p:nvPr/>
        </p:nvGrpSpPr>
        <p:grpSpPr>
          <a:xfrm>
            <a:off x="6604000" y="1806312"/>
            <a:ext cx="609601" cy="355056"/>
            <a:chOff x="6604000" y="1806312"/>
            <a:chExt cx="609601" cy="355056"/>
          </a:xfrm>
        </p:grpSpPr>
        <p:sp>
          <p:nvSpPr>
            <p:cNvPr id="101" name="SMARTInkShape-81"/>
            <p:cNvSpPr/>
            <p:nvPr>
              <p:custDataLst>
                <p:tags r:id="rId5"/>
              </p:custDataLst>
            </p:nvPr>
          </p:nvSpPr>
          <p:spPr>
            <a:xfrm>
              <a:off x="6604000" y="1806312"/>
              <a:ext cx="156627" cy="218431"/>
            </a:xfrm>
            <a:custGeom>
              <a:avLst/>
              <a:gdLst/>
              <a:ahLst/>
              <a:cxnLst/>
              <a:rect l="0" t="0" r="0" b="0"/>
              <a:pathLst>
                <a:path w="156627" h="218431">
                  <a:moveTo>
                    <a:pt x="0" y="200288"/>
                  </a:moveTo>
                  <a:lnTo>
                    <a:pt x="0" y="200288"/>
                  </a:lnTo>
                  <a:lnTo>
                    <a:pt x="16620" y="174235"/>
                  </a:lnTo>
                  <a:lnTo>
                    <a:pt x="33257" y="152725"/>
                  </a:lnTo>
                  <a:lnTo>
                    <a:pt x="52410" y="125292"/>
                  </a:lnTo>
                  <a:lnTo>
                    <a:pt x="72682" y="94284"/>
                  </a:lnTo>
                  <a:lnTo>
                    <a:pt x="83027" y="78113"/>
                  </a:lnTo>
                  <a:lnTo>
                    <a:pt x="102518" y="47916"/>
                  </a:lnTo>
                  <a:lnTo>
                    <a:pt x="123979" y="16460"/>
                  </a:lnTo>
                  <a:lnTo>
                    <a:pt x="133317" y="397"/>
                  </a:lnTo>
                  <a:lnTo>
                    <a:pt x="132623" y="0"/>
                  </a:lnTo>
                  <a:lnTo>
                    <a:pt x="115495" y="15590"/>
                  </a:lnTo>
                  <a:lnTo>
                    <a:pt x="92253" y="39883"/>
                  </a:lnTo>
                  <a:lnTo>
                    <a:pt x="79142" y="55252"/>
                  </a:lnTo>
                  <a:lnTo>
                    <a:pt x="65461" y="71847"/>
                  </a:lnTo>
                  <a:lnTo>
                    <a:pt x="53518" y="89261"/>
                  </a:lnTo>
                  <a:lnTo>
                    <a:pt x="42735" y="107220"/>
                  </a:lnTo>
                  <a:lnTo>
                    <a:pt x="32723" y="125543"/>
                  </a:lnTo>
                  <a:lnTo>
                    <a:pt x="21599" y="155308"/>
                  </a:lnTo>
                  <a:lnTo>
                    <a:pt x="18066" y="179592"/>
                  </a:lnTo>
                  <a:lnTo>
                    <a:pt x="21199" y="199792"/>
                  </a:lnTo>
                  <a:lnTo>
                    <a:pt x="25422" y="207012"/>
                  </a:lnTo>
                  <a:lnTo>
                    <a:pt x="37640" y="216917"/>
                  </a:lnTo>
                  <a:lnTo>
                    <a:pt x="44848" y="218430"/>
                  </a:lnTo>
                  <a:lnTo>
                    <a:pt x="60384" y="216347"/>
                  </a:lnTo>
                  <a:lnTo>
                    <a:pt x="88369" y="200499"/>
                  </a:lnTo>
                  <a:lnTo>
                    <a:pt x="115632" y="174559"/>
                  </a:lnTo>
                  <a:lnTo>
                    <a:pt x="138213" y="147901"/>
                  </a:lnTo>
                  <a:lnTo>
                    <a:pt x="153962" y="130229"/>
                  </a:lnTo>
                  <a:lnTo>
                    <a:pt x="155558" y="129593"/>
                  </a:lnTo>
                  <a:lnTo>
                    <a:pt x="156621" y="129875"/>
                  </a:lnTo>
                  <a:lnTo>
                    <a:pt x="156626" y="131474"/>
                  </a:lnTo>
                  <a:lnTo>
                    <a:pt x="145802" y="163054"/>
                  </a:lnTo>
                  <a:lnTo>
                    <a:pt x="140503" y="188277"/>
                  </a:lnTo>
                  <a:lnTo>
                    <a:pt x="140057" y="194479"/>
                  </a:lnTo>
                  <a:lnTo>
                    <a:pt x="141349" y="196415"/>
                  </a:lnTo>
                  <a:lnTo>
                    <a:pt x="143622" y="197706"/>
                  </a:lnTo>
                  <a:lnTo>
                    <a:pt x="152400" y="200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82"/>
            <p:cNvSpPr/>
            <p:nvPr>
              <p:custDataLst>
                <p:tags r:id="rId6"/>
              </p:custDataLst>
            </p:nvPr>
          </p:nvSpPr>
          <p:spPr>
            <a:xfrm>
              <a:off x="6800850" y="1850542"/>
              <a:ext cx="1" cy="3659"/>
            </a:xfrm>
            <a:custGeom>
              <a:avLst/>
              <a:gdLst/>
              <a:ahLst/>
              <a:cxnLst/>
              <a:rect l="0" t="0" r="0" b="0"/>
              <a:pathLst>
                <a:path w="1" h="365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83"/>
            <p:cNvSpPr/>
            <p:nvPr>
              <p:custDataLst>
                <p:tags r:id="rId7"/>
              </p:custDataLst>
            </p:nvPr>
          </p:nvSpPr>
          <p:spPr>
            <a:xfrm>
              <a:off x="6762750" y="1915218"/>
              <a:ext cx="137718" cy="246150"/>
            </a:xfrm>
            <a:custGeom>
              <a:avLst/>
              <a:gdLst/>
              <a:ahLst/>
              <a:cxnLst/>
              <a:rect l="0" t="0" r="0" b="0"/>
              <a:pathLst>
                <a:path w="137718" h="246150">
                  <a:moveTo>
                    <a:pt x="120650" y="15182"/>
                  </a:moveTo>
                  <a:lnTo>
                    <a:pt x="120650" y="15182"/>
                  </a:lnTo>
                  <a:lnTo>
                    <a:pt x="106835" y="3248"/>
                  </a:lnTo>
                  <a:lnTo>
                    <a:pt x="102974" y="876"/>
                  </a:lnTo>
                  <a:lnTo>
                    <a:pt x="98988" y="0"/>
                  </a:lnTo>
                  <a:lnTo>
                    <a:pt x="90797" y="909"/>
                  </a:lnTo>
                  <a:lnTo>
                    <a:pt x="74881" y="12129"/>
                  </a:lnTo>
                  <a:lnTo>
                    <a:pt x="63501" y="28859"/>
                  </a:lnTo>
                  <a:lnTo>
                    <a:pt x="61854" y="39135"/>
                  </a:lnTo>
                  <a:lnTo>
                    <a:pt x="62402" y="43850"/>
                  </a:lnTo>
                  <a:lnTo>
                    <a:pt x="64179" y="46994"/>
                  </a:lnTo>
                  <a:lnTo>
                    <a:pt x="66775" y="49090"/>
                  </a:lnTo>
                  <a:lnTo>
                    <a:pt x="69917" y="50487"/>
                  </a:lnTo>
                  <a:lnTo>
                    <a:pt x="79052" y="50158"/>
                  </a:lnTo>
                  <a:lnTo>
                    <a:pt x="84451" y="49083"/>
                  </a:lnTo>
                  <a:lnTo>
                    <a:pt x="102163" y="37456"/>
                  </a:lnTo>
                  <a:lnTo>
                    <a:pt x="133007" y="8950"/>
                  </a:lnTo>
                  <a:lnTo>
                    <a:pt x="135238" y="7499"/>
                  </a:lnTo>
                  <a:lnTo>
                    <a:pt x="136725" y="7238"/>
                  </a:lnTo>
                  <a:lnTo>
                    <a:pt x="137717" y="7769"/>
                  </a:lnTo>
                  <a:lnTo>
                    <a:pt x="135741" y="28743"/>
                  </a:lnTo>
                  <a:lnTo>
                    <a:pt x="130649" y="52018"/>
                  </a:lnTo>
                  <a:lnTo>
                    <a:pt x="122272" y="80943"/>
                  </a:lnTo>
                  <a:lnTo>
                    <a:pt x="116087" y="98534"/>
                  </a:lnTo>
                  <a:lnTo>
                    <a:pt x="109141" y="117316"/>
                  </a:lnTo>
                  <a:lnTo>
                    <a:pt x="101688" y="135483"/>
                  </a:lnTo>
                  <a:lnTo>
                    <a:pt x="93898" y="153238"/>
                  </a:lnTo>
                  <a:lnTo>
                    <a:pt x="85882" y="170719"/>
                  </a:lnTo>
                  <a:lnTo>
                    <a:pt x="71331" y="199550"/>
                  </a:lnTo>
                  <a:lnTo>
                    <a:pt x="57102" y="222007"/>
                  </a:lnTo>
                  <a:lnTo>
                    <a:pt x="34637" y="241172"/>
                  </a:lnTo>
                  <a:lnTo>
                    <a:pt x="23391" y="246149"/>
                  </a:lnTo>
                  <a:lnTo>
                    <a:pt x="18416" y="246066"/>
                  </a:lnTo>
                  <a:lnTo>
                    <a:pt x="9125" y="242210"/>
                  </a:lnTo>
                  <a:lnTo>
                    <a:pt x="6083" y="237089"/>
                  </a:lnTo>
                  <a:lnTo>
                    <a:pt x="0" y="205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84"/>
            <p:cNvSpPr/>
            <p:nvPr>
              <p:custDataLst>
                <p:tags r:id="rId8"/>
              </p:custDataLst>
            </p:nvPr>
          </p:nvSpPr>
          <p:spPr>
            <a:xfrm>
              <a:off x="6998162" y="1885950"/>
              <a:ext cx="181173" cy="112582"/>
            </a:xfrm>
            <a:custGeom>
              <a:avLst/>
              <a:gdLst/>
              <a:ahLst/>
              <a:cxnLst/>
              <a:rect l="0" t="0" r="0" b="0"/>
              <a:pathLst>
                <a:path w="181173" h="112582">
                  <a:moveTo>
                    <a:pt x="31288" y="0"/>
                  </a:moveTo>
                  <a:lnTo>
                    <a:pt x="31288" y="0"/>
                  </a:lnTo>
                  <a:lnTo>
                    <a:pt x="21149" y="25348"/>
                  </a:lnTo>
                  <a:lnTo>
                    <a:pt x="10331" y="53450"/>
                  </a:lnTo>
                  <a:lnTo>
                    <a:pt x="3049" y="79259"/>
                  </a:lnTo>
                  <a:lnTo>
                    <a:pt x="0" y="107124"/>
                  </a:lnTo>
                  <a:lnTo>
                    <a:pt x="1963" y="108811"/>
                  </a:lnTo>
                  <a:lnTo>
                    <a:pt x="9788" y="108803"/>
                  </a:lnTo>
                  <a:lnTo>
                    <a:pt x="32835" y="94719"/>
                  </a:lnTo>
                  <a:lnTo>
                    <a:pt x="62089" y="66087"/>
                  </a:lnTo>
                  <a:lnTo>
                    <a:pt x="84550" y="47578"/>
                  </a:lnTo>
                  <a:lnTo>
                    <a:pt x="86551" y="47946"/>
                  </a:lnTo>
                  <a:lnTo>
                    <a:pt x="90657" y="52119"/>
                  </a:lnTo>
                  <a:lnTo>
                    <a:pt x="90622" y="55912"/>
                  </a:lnTo>
                  <a:lnTo>
                    <a:pt x="80120" y="83223"/>
                  </a:lnTo>
                  <a:lnTo>
                    <a:pt x="79567" y="93668"/>
                  </a:lnTo>
                  <a:lnTo>
                    <a:pt x="80407" y="98428"/>
                  </a:lnTo>
                  <a:lnTo>
                    <a:pt x="83084" y="102308"/>
                  </a:lnTo>
                  <a:lnTo>
                    <a:pt x="91703" y="108500"/>
                  </a:lnTo>
                  <a:lnTo>
                    <a:pt x="105084" y="112581"/>
                  </a:lnTo>
                  <a:lnTo>
                    <a:pt x="115591" y="109773"/>
                  </a:lnTo>
                  <a:lnTo>
                    <a:pt x="131525" y="100259"/>
                  </a:lnTo>
                  <a:lnTo>
                    <a:pt x="140750" y="91126"/>
                  </a:lnTo>
                  <a:lnTo>
                    <a:pt x="162441" y="60953"/>
                  </a:lnTo>
                  <a:lnTo>
                    <a:pt x="175197" y="50437"/>
                  </a:lnTo>
                  <a:lnTo>
                    <a:pt x="178027" y="49853"/>
                  </a:lnTo>
                  <a:lnTo>
                    <a:pt x="179915" y="50874"/>
                  </a:lnTo>
                  <a:lnTo>
                    <a:pt x="181172" y="52966"/>
                  </a:lnTo>
                  <a:lnTo>
                    <a:pt x="179578" y="693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85"/>
            <p:cNvSpPr/>
            <p:nvPr>
              <p:custDataLst>
                <p:tags r:id="rId9"/>
              </p:custDataLst>
            </p:nvPr>
          </p:nvSpPr>
          <p:spPr>
            <a:xfrm>
              <a:off x="7209941" y="1841500"/>
              <a:ext cx="3660" cy="1"/>
            </a:xfrm>
            <a:custGeom>
              <a:avLst/>
              <a:gdLst/>
              <a:ahLst/>
              <a:cxnLst/>
              <a:rect l="0" t="0" r="0" b="0"/>
              <a:pathLst>
                <a:path w="366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21"/>
          <p:cNvGrpSpPr/>
          <p:nvPr/>
        </p:nvGrpSpPr>
        <p:grpSpPr>
          <a:xfrm>
            <a:off x="7270750" y="1866900"/>
            <a:ext cx="476251" cy="257139"/>
            <a:chOff x="7270750" y="1866900"/>
            <a:chExt cx="476251" cy="257139"/>
          </a:xfrm>
        </p:grpSpPr>
        <p:sp>
          <p:nvSpPr>
            <p:cNvPr id="107" name="SMARTInkShape-86"/>
            <p:cNvSpPr/>
            <p:nvPr>
              <p:custDataLst>
                <p:tags r:id="rId3"/>
              </p:custDataLst>
            </p:nvPr>
          </p:nvSpPr>
          <p:spPr>
            <a:xfrm>
              <a:off x="7270750" y="1906506"/>
              <a:ext cx="88901" cy="93745"/>
            </a:xfrm>
            <a:custGeom>
              <a:avLst/>
              <a:gdLst/>
              <a:ahLst/>
              <a:cxnLst/>
              <a:rect l="0" t="0" r="0" b="0"/>
              <a:pathLst>
                <a:path w="88901" h="93745">
                  <a:moveTo>
                    <a:pt x="0" y="11194"/>
                  </a:moveTo>
                  <a:lnTo>
                    <a:pt x="0" y="11194"/>
                  </a:lnTo>
                  <a:lnTo>
                    <a:pt x="0" y="7823"/>
                  </a:lnTo>
                  <a:lnTo>
                    <a:pt x="705" y="7536"/>
                  </a:lnTo>
                  <a:lnTo>
                    <a:pt x="3371" y="9098"/>
                  </a:lnTo>
                  <a:lnTo>
                    <a:pt x="8838" y="20686"/>
                  </a:lnTo>
                  <a:lnTo>
                    <a:pt x="12192" y="49708"/>
                  </a:lnTo>
                  <a:lnTo>
                    <a:pt x="13339" y="70959"/>
                  </a:lnTo>
                  <a:lnTo>
                    <a:pt x="16041" y="76091"/>
                  </a:lnTo>
                  <a:lnTo>
                    <a:pt x="17044" y="77037"/>
                  </a:lnTo>
                  <a:lnTo>
                    <a:pt x="17713" y="76961"/>
                  </a:lnTo>
                  <a:lnTo>
                    <a:pt x="20572" y="73585"/>
                  </a:lnTo>
                  <a:lnTo>
                    <a:pt x="33377" y="58373"/>
                  </a:lnTo>
                  <a:lnTo>
                    <a:pt x="47127" y="32855"/>
                  </a:lnTo>
                  <a:lnTo>
                    <a:pt x="66615" y="6118"/>
                  </a:lnTo>
                  <a:lnTo>
                    <a:pt x="72646" y="1882"/>
                  </a:lnTo>
                  <a:lnTo>
                    <a:pt x="77677" y="0"/>
                  </a:lnTo>
                  <a:lnTo>
                    <a:pt x="78596" y="909"/>
                  </a:lnTo>
                  <a:lnTo>
                    <a:pt x="78503" y="2926"/>
                  </a:lnTo>
                  <a:lnTo>
                    <a:pt x="77736" y="5682"/>
                  </a:lnTo>
                  <a:lnTo>
                    <a:pt x="81803" y="33854"/>
                  </a:lnTo>
                  <a:lnTo>
                    <a:pt x="82451" y="62469"/>
                  </a:lnTo>
                  <a:lnTo>
                    <a:pt x="84403" y="79303"/>
                  </a:lnTo>
                  <a:lnTo>
                    <a:pt x="88900" y="93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87"/>
            <p:cNvSpPr/>
            <p:nvPr>
              <p:custDataLst>
                <p:tags r:id="rId4"/>
              </p:custDataLst>
            </p:nvPr>
          </p:nvSpPr>
          <p:spPr>
            <a:xfrm>
              <a:off x="7415013" y="1866900"/>
              <a:ext cx="331988" cy="257139"/>
            </a:xfrm>
            <a:custGeom>
              <a:avLst/>
              <a:gdLst/>
              <a:ahLst/>
              <a:cxnLst/>
              <a:rect l="0" t="0" r="0" b="0"/>
              <a:pathLst>
                <a:path w="331988" h="257139">
                  <a:moveTo>
                    <a:pt x="39887" y="44450"/>
                  </a:moveTo>
                  <a:lnTo>
                    <a:pt x="39887" y="44450"/>
                  </a:lnTo>
                  <a:lnTo>
                    <a:pt x="36516" y="41079"/>
                  </a:lnTo>
                  <a:lnTo>
                    <a:pt x="31098" y="39424"/>
                  </a:lnTo>
                  <a:lnTo>
                    <a:pt x="27678" y="38983"/>
                  </a:lnTo>
                  <a:lnTo>
                    <a:pt x="20114" y="42255"/>
                  </a:lnTo>
                  <a:lnTo>
                    <a:pt x="7132" y="52483"/>
                  </a:lnTo>
                  <a:lnTo>
                    <a:pt x="0" y="65880"/>
                  </a:lnTo>
                  <a:lnTo>
                    <a:pt x="596" y="70731"/>
                  </a:lnTo>
                  <a:lnTo>
                    <a:pt x="6902" y="79884"/>
                  </a:lnTo>
                  <a:lnTo>
                    <a:pt x="18981" y="89600"/>
                  </a:lnTo>
                  <a:lnTo>
                    <a:pt x="29185" y="90857"/>
                  </a:lnTo>
                  <a:lnTo>
                    <a:pt x="34869" y="90205"/>
                  </a:lnTo>
                  <a:lnTo>
                    <a:pt x="44947" y="85717"/>
                  </a:lnTo>
                  <a:lnTo>
                    <a:pt x="54130" y="78313"/>
                  </a:lnTo>
                  <a:lnTo>
                    <a:pt x="75795" y="50242"/>
                  </a:lnTo>
                  <a:lnTo>
                    <a:pt x="87014" y="32476"/>
                  </a:lnTo>
                  <a:lnTo>
                    <a:pt x="88238" y="31529"/>
                  </a:lnTo>
                  <a:lnTo>
                    <a:pt x="89055" y="31602"/>
                  </a:lnTo>
                  <a:lnTo>
                    <a:pt x="83565" y="58097"/>
                  </a:lnTo>
                  <a:lnTo>
                    <a:pt x="79761" y="80149"/>
                  </a:lnTo>
                  <a:lnTo>
                    <a:pt x="75717" y="106412"/>
                  </a:lnTo>
                  <a:lnTo>
                    <a:pt x="69688" y="134548"/>
                  </a:lnTo>
                  <a:lnTo>
                    <a:pt x="63010" y="162810"/>
                  </a:lnTo>
                  <a:lnTo>
                    <a:pt x="57690" y="189482"/>
                  </a:lnTo>
                  <a:lnTo>
                    <a:pt x="51092" y="213566"/>
                  </a:lnTo>
                  <a:lnTo>
                    <a:pt x="41326" y="241314"/>
                  </a:lnTo>
                  <a:lnTo>
                    <a:pt x="36293" y="251890"/>
                  </a:lnTo>
                  <a:lnTo>
                    <a:pt x="31705" y="256590"/>
                  </a:lnTo>
                  <a:lnTo>
                    <a:pt x="29493" y="257138"/>
                  </a:lnTo>
                  <a:lnTo>
                    <a:pt x="27313" y="256797"/>
                  </a:lnTo>
                  <a:lnTo>
                    <a:pt x="25155" y="255865"/>
                  </a:lnTo>
                  <a:lnTo>
                    <a:pt x="20874" y="247303"/>
                  </a:lnTo>
                  <a:lnTo>
                    <a:pt x="18745" y="241069"/>
                  </a:lnTo>
                  <a:lnTo>
                    <a:pt x="20142" y="220971"/>
                  </a:lnTo>
                  <a:lnTo>
                    <a:pt x="25100" y="189416"/>
                  </a:lnTo>
                  <a:lnTo>
                    <a:pt x="25796" y="181310"/>
                  </a:lnTo>
                  <a:lnTo>
                    <a:pt x="32213" y="168542"/>
                  </a:lnTo>
                  <a:lnTo>
                    <a:pt x="56951" y="145475"/>
                  </a:lnTo>
                  <a:lnTo>
                    <a:pt x="87512" y="126830"/>
                  </a:lnTo>
                  <a:lnTo>
                    <a:pt x="111148" y="112343"/>
                  </a:lnTo>
                  <a:lnTo>
                    <a:pt x="142611" y="90201"/>
                  </a:lnTo>
                  <a:lnTo>
                    <a:pt x="172205" y="60386"/>
                  </a:lnTo>
                  <a:lnTo>
                    <a:pt x="189000" y="33095"/>
                  </a:lnTo>
                  <a:lnTo>
                    <a:pt x="202603" y="15665"/>
                  </a:lnTo>
                  <a:lnTo>
                    <a:pt x="202692" y="15382"/>
                  </a:lnTo>
                  <a:lnTo>
                    <a:pt x="200910" y="16949"/>
                  </a:lnTo>
                  <a:lnTo>
                    <a:pt x="183575" y="44953"/>
                  </a:lnTo>
                  <a:lnTo>
                    <a:pt x="176614" y="58789"/>
                  </a:lnTo>
                  <a:lnTo>
                    <a:pt x="174738" y="67521"/>
                  </a:lnTo>
                  <a:lnTo>
                    <a:pt x="175648" y="71119"/>
                  </a:lnTo>
                  <a:lnTo>
                    <a:pt x="180423" y="76999"/>
                  </a:lnTo>
                  <a:lnTo>
                    <a:pt x="189131" y="80083"/>
                  </a:lnTo>
                  <a:lnTo>
                    <a:pt x="218108" y="86589"/>
                  </a:lnTo>
                  <a:lnTo>
                    <a:pt x="249493" y="88596"/>
                  </a:lnTo>
                  <a:lnTo>
                    <a:pt x="277801" y="89545"/>
                  </a:lnTo>
                  <a:lnTo>
                    <a:pt x="298370" y="97730"/>
                  </a:lnTo>
                  <a:lnTo>
                    <a:pt x="312412" y="106116"/>
                  </a:lnTo>
                  <a:lnTo>
                    <a:pt x="314704" y="106728"/>
                  </a:lnTo>
                  <a:lnTo>
                    <a:pt x="316937" y="106429"/>
                  </a:lnTo>
                  <a:lnTo>
                    <a:pt x="321300" y="104217"/>
                  </a:lnTo>
                  <a:lnTo>
                    <a:pt x="322746" y="102639"/>
                  </a:lnTo>
                  <a:lnTo>
                    <a:pt x="324353" y="99004"/>
                  </a:lnTo>
                  <a:lnTo>
                    <a:pt x="324677" y="80077"/>
                  </a:lnTo>
                  <a:lnTo>
                    <a:pt x="321903" y="58612"/>
                  </a:lnTo>
                  <a:lnTo>
                    <a:pt x="323512" y="39944"/>
                  </a:lnTo>
                  <a:lnTo>
                    <a:pt x="321558" y="28612"/>
                  </a:lnTo>
                  <a:lnTo>
                    <a:pt x="326504" y="12498"/>
                  </a:lnTo>
                  <a:lnTo>
                    <a:pt x="33198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7885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Geometrisk</a:t>
            </a:r>
            <a:r>
              <a:rPr lang="en-US" dirty="0" smtClean="0"/>
              <a:t> </a:t>
            </a:r>
            <a:r>
              <a:rPr lang="en-US" dirty="0" err="1" smtClean="0"/>
              <a:t>optikk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2564818"/>
            <a:ext cx="8503920" cy="384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5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Geometrisk</a:t>
            </a:r>
            <a:r>
              <a:rPr lang="en-US" dirty="0" smtClean="0"/>
              <a:t> </a:t>
            </a:r>
            <a:r>
              <a:rPr lang="en-US" dirty="0" err="1" smtClean="0"/>
              <a:t>optikk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2564818"/>
            <a:ext cx="8503920" cy="384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Geometrisk</a:t>
            </a:r>
            <a:r>
              <a:rPr lang="en-US" dirty="0" smtClean="0"/>
              <a:t> </a:t>
            </a:r>
            <a:r>
              <a:rPr lang="en-US" dirty="0" err="1" smtClean="0"/>
              <a:t>optikk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2564818"/>
            <a:ext cx="8503919" cy="384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8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36674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086031"/>
            <a:ext cx="7680960" cy="549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1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086034"/>
            <a:ext cx="7680960" cy="549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7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1" y="1086034"/>
            <a:ext cx="7680958" cy="549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7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1" y="1086034"/>
            <a:ext cx="7680958" cy="549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9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1" y="1086034"/>
            <a:ext cx="7680957" cy="549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1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1" y="1086034"/>
            <a:ext cx="7680957" cy="549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Ray tracing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16" y="1200150"/>
            <a:ext cx="8485973" cy="4773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80404" y="6494707"/>
            <a:ext cx="3485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https://en.wikipedia.org/wiki/Ray_tracing_(graphics)</a:t>
            </a:r>
          </a:p>
        </p:txBody>
      </p:sp>
    </p:spTree>
    <p:extLst>
      <p:ext uri="{BB962C8B-B14F-4D97-AF65-F5344CB8AC3E}">
        <p14:creationId xmlns:p14="http://schemas.microsoft.com/office/powerpoint/2010/main" val="30463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Krumningsradius</a:t>
            </a:r>
            <a:endParaRPr lang="en-US" dirty="0"/>
          </a:p>
        </p:txBody>
      </p:sp>
      <p:sp>
        <p:nvSpPr>
          <p:cNvPr id="3" name="SMARTInkShape-88"/>
          <p:cNvSpPr/>
          <p:nvPr>
            <p:custDataLst>
              <p:tags r:id="rId1"/>
            </p:custDataLst>
          </p:nvPr>
        </p:nvSpPr>
        <p:spPr>
          <a:xfrm>
            <a:off x="476250" y="2622555"/>
            <a:ext cx="7785101" cy="107939"/>
          </a:xfrm>
          <a:custGeom>
            <a:avLst/>
            <a:gdLst/>
            <a:ahLst/>
            <a:cxnLst/>
            <a:rect l="0" t="0" r="0" b="0"/>
            <a:pathLst>
              <a:path w="7785101" h="107939">
                <a:moveTo>
                  <a:pt x="0" y="101595"/>
                </a:moveTo>
                <a:lnTo>
                  <a:pt x="0" y="101595"/>
                </a:lnTo>
                <a:lnTo>
                  <a:pt x="14306" y="101595"/>
                </a:lnTo>
                <a:lnTo>
                  <a:pt x="44595" y="107553"/>
                </a:lnTo>
                <a:lnTo>
                  <a:pt x="68154" y="107867"/>
                </a:lnTo>
                <a:lnTo>
                  <a:pt x="95140" y="107922"/>
                </a:lnTo>
                <a:lnTo>
                  <a:pt x="125478" y="107938"/>
                </a:lnTo>
                <a:lnTo>
                  <a:pt x="150077" y="106060"/>
                </a:lnTo>
                <a:lnTo>
                  <a:pt x="176768" y="103579"/>
                </a:lnTo>
                <a:lnTo>
                  <a:pt x="202741" y="102477"/>
                </a:lnTo>
                <a:lnTo>
                  <a:pt x="228396" y="101987"/>
                </a:lnTo>
                <a:lnTo>
                  <a:pt x="254615" y="101769"/>
                </a:lnTo>
                <a:lnTo>
                  <a:pt x="282731" y="101672"/>
                </a:lnTo>
                <a:lnTo>
                  <a:pt x="311690" y="99748"/>
                </a:lnTo>
                <a:lnTo>
                  <a:pt x="341729" y="97246"/>
                </a:lnTo>
                <a:lnTo>
                  <a:pt x="357641" y="96579"/>
                </a:lnTo>
                <a:lnTo>
                  <a:pt x="373894" y="96134"/>
                </a:lnTo>
                <a:lnTo>
                  <a:pt x="390374" y="95132"/>
                </a:lnTo>
                <a:lnTo>
                  <a:pt x="407005" y="93759"/>
                </a:lnTo>
                <a:lnTo>
                  <a:pt x="423737" y="92137"/>
                </a:lnTo>
                <a:lnTo>
                  <a:pt x="441241" y="90351"/>
                </a:lnTo>
                <a:lnTo>
                  <a:pt x="459261" y="88455"/>
                </a:lnTo>
                <a:lnTo>
                  <a:pt x="477624" y="86485"/>
                </a:lnTo>
                <a:lnTo>
                  <a:pt x="495510" y="85172"/>
                </a:lnTo>
                <a:lnTo>
                  <a:pt x="513079" y="84296"/>
                </a:lnTo>
                <a:lnTo>
                  <a:pt x="530436" y="83712"/>
                </a:lnTo>
                <a:lnTo>
                  <a:pt x="547652" y="83323"/>
                </a:lnTo>
                <a:lnTo>
                  <a:pt x="564773" y="83064"/>
                </a:lnTo>
                <a:lnTo>
                  <a:pt x="581832" y="82891"/>
                </a:lnTo>
                <a:lnTo>
                  <a:pt x="599555" y="82776"/>
                </a:lnTo>
                <a:lnTo>
                  <a:pt x="617720" y="82698"/>
                </a:lnTo>
                <a:lnTo>
                  <a:pt x="636180" y="82647"/>
                </a:lnTo>
                <a:lnTo>
                  <a:pt x="654837" y="82613"/>
                </a:lnTo>
                <a:lnTo>
                  <a:pt x="673624" y="82590"/>
                </a:lnTo>
                <a:lnTo>
                  <a:pt x="692500" y="82575"/>
                </a:lnTo>
                <a:lnTo>
                  <a:pt x="711433" y="82565"/>
                </a:lnTo>
                <a:lnTo>
                  <a:pt x="730406" y="82558"/>
                </a:lnTo>
                <a:lnTo>
                  <a:pt x="749404" y="82554"/>
                </a:lnTo>
                <a:lnTo>
                  <a:pt x="768419" y="82551"/>
                </a:lnTo>
                <a:lnTo>
                  <a:pt x="787446" y="82549"/>
                </a:lnTo>
                <a:lnTo>
                  <a:pt x="806481" y="82548"/>
                </a:lnTo>
                <a:lnTo>
                  <a:pt x="825521" y="82547"/>
                </a:lnTo>
                <a:lnTo>
                  <a:pt x="844564" y="82546"/>
                </a:lnTo>
                <a:lnTo>
                  <a:pt x="863609" y="82546"/>
                </a:lnTo>
                <a:lnTo>
                  <a:pt x="883362" y="83251"/>
                </a:lnTo>
                <a:lnTo>
                  <a:pt x="903586" y="84427"/>
                </a:lnTo>
                <a:lnTo>
                  <a:pt x="924124" y="85916"/>
                </a:lnTo>
                <a:lnTo>
                  <a:pt x="944871" y="86909"/>
                </a:lnTo>
                <a:lnTo>
                  <a:pt x="965759" y="87571"/>
                </a:lnTo>
                <a:lnTo>
                  <a:pt x="986739" y="88012"/>
                </a:lnTo>
                <a:lnTo>
                  <a:pt x="1007782" y="87601"/>
                </a:lnTo>
                <a:lnTo>
                  <a:pt x="1028866" y="86621"/>
                </a:lnTo>
                <a:lnTo>
                  <a:pt x="1049977" y="85262"/>
                </a:lnTo>
                <a:lnTo>
                  <a:pt x="1071813" y="84357"/>
                </a:lnTo>
                <a:lnTo>
                  <a:pt x="1094131" y="83753"/>
                </a:lnTo>
                <a:lnTo>
                  <a:pt x="1116770" y="83350"/>
                </a:lnTo>
                <a:lnTo>
                  <a:pt x="1139625" y="83082"/>
                </a:lnTo>
                <a:lnTo>
                  <a:pt x="1162622" y="82903"/>
                </a:lnTo>
                <a:lnTo>
                  <a:pt x="1185715" y="82784"/>
                </a:lnTo>
                <a:lnTo>
                  <a:pt x="1208165" y="81999"/>
                </a:lnTo>
                <a:lnTo>
                  <a:pt x="1230188" y="80770"/>
                </a:lnTo>
                <a:lnTo>
                  <a:pt x="1251926" y="79245"/>
                </a:lnTo>
                <a:lnTo>
                  <a:pt x="1274178" y="78228"/>
                </a:lnTo>
                <a:lnTo>
                  <a:pt x="1296774" y="77551"/>
                </a:lnTo>
                <a:lnTo>
                  <a:pt x="1319599" y="77098"/>
                </a:lnTo>
                <a:lnTo>
                  <a:pt x="1341872" y="76797"/>
                </a:lnTo>
                <a:lnTo>
                  <a:pt x="1363776" y="76597"/>
                </a:lnTo>
                <a:lnTo>
                  <a:pt x="1385434" y="76463"/>
                </a:lnTo>
                <a:lnTo>
                  <a:pt x="1409045" y="76374"/>
                </a:lnTo>
                <a:lnTo>
                  <a:pt x="1433958" y="76314"/>
                </a:lnTo>
                <a:lnTo>
                  <a:pt x="1459738" y="76274"/>
                </a:lnTo>
                <a:lnTo>
                  <a:pt x="1484687" y="75542"/>
                </a:lnTo>
                <a:lnTo>
                  <a:pt x="1509080" y="74349"/>
                </a:lnTo>
                <a:lnTo>
                  <a:pt x="1533103" y="72847"/>
                </a:lnTo>
                <a:lnTo>
                  <a:pt x="1557586" y="71141"/>
                </a:lnTo>
                <a:lnTo>
                  <a:pt x="1582374" y="69298"/>
                </a:lnTo>
                <a:lnTo>
                  <a:pt x="1607366" y="67364"/>
                </a:lnTo>
                <a:lnTo>
                  <a:pt x="1631788" y="66074"/>
                </a:lnTo>
                <a:lnTo>
                  <a:pt x="1655831" y="65214"/>
                </a:lnTo>
                <a:lnTo>
                  <a:pt x="1679621" y="64641"/>
                </a:lnTo>
                <a:lnTo>
                  <a:pt x="1703947" y="64259"/>
                </a:lnTo>
                <a:lnTo>
                  <a:pt x="1728632" y="64005"/>
                </a:lnTo>
                <a:lnTo>
                  <a:pt x="1753554" y="63835"/>
                </a:lnTo>
                <a:lnTo>
                  <a:pt x="1779342" y="63016"/>
                </a:lnTo>
                <a:lnTo>
                  <a:pt x="1805705" y="61764"/>
                </a:lnTo>
                <a:lnTo>
                  <a:pt x="1832454" y="60225"/>
                </a:lnTo>
                <a:lnTo>
                  <a:pt x="1858752" y="58492"/>
                </a:lnTo>
                <a:lnTo>
                  <a:pt x="1884752" y="56632"/>
                </a:lnTo>
                <a:lnTo>
                  <a:pt x="1910551" y="54687"/>
                </a:lnTo>
                <a:lnTo>
                  <a:pt x="1936217" y="52684"/>
                </a:lnTo>
                <a:lnTo>
                  <a:pt x="1961795" y="50643"/>
                </a:lnTo>
                <a:lnTo>
                  <a:pt x="1987313" y="48577"/>
                </a:lnTo>
                <a:lnTo>
                  <a:pt x="2013498" y="47199"/>
                </a:lnTo>
                <a:lnTo>
                  <a:pt x="2040126" y="46281"/>
                </a:lnTo>
                <a:lnTo>
                  <a:pt x="2067051" y="45669"/>
                </a:lnTo>
                <a:lnTo>
                  <a:pt x="2092762" y="45261"/>
                </a:lnTo>
                <a:lnTo>
                  <a:pt x="2117663" y="44989"/>
                </a:lnTo>
                <a:lnTo>
                  <a:pt x="2142026" y="44808"/>
                </a:lnTo>
                <a:lnTo>
                  <a:pt x="2167439" y="43981"/>
                </a:lnTo>
                <a:lnTo>
                  <a:pt x="2193554" y="42725"/>
                </a:lnTo>
                <a:lnTo>
                  <a:pt x="2220136" y="41181"/>
                </a:lnTo>
                <a:lnTo>
                  <a:pt x="2245618" y="40153"/>
                </a:lnTo>
                <a:lnTo>
                  <a:pt x="2270368" y="39467"/>
                </a:lnTo>
                <a:lnTo>
                  <a:pt x="2294629" y="39010"/>
                </a:lnTo>
                <a:lnTo>
                  <a:pt x="2319975" y="37999"/>
                </a:lnTo>
                <a:lnTo>
                  <a:pt x="2346044" y="36620"/>
                </a:lnTo>
                <a:lnTo>
                  <a:pt x="2372596" y="34995"/>
                </a:lnTo>
                <a:lnTo>
                  <a:pt x="2398764" y="33912"/>
                </a:lnTo>
                <a:lnTo>
                  <a:pt x="2424676" y="33189"/>
                </a:lnTo>
                <a:lnTo>
                  <a:pt x="2450417" y="32708"/>
                </a:lnTo>
                <a:lnTo>
                  <a:pt x="2477456" y="31681"/>
                </a:lnTo>
                <a:lnTo>
                  <a:pt x="2505359" y="30292"/>
                </a:lnTo>
                <a:lnTo>
                  <a:pt x="2533840" y="28659"/>
                </a:lnTo>
                <a:lnTo>
                  <a:pt x="2561293" y="27571"/>
                </a:lnTo>
                <a:lnTo>
                  <a:pt x="2588062" y="26846"/>
                </a:lnTo>
                <a:lnTo>
                  <a:pt x="2614375" y="26362"/>
                </a:lnTo>
                <a:lnTo>
                  <a:pt x="2639678" y="26040"/>
                </a:lnTo>
                <a:lnTo>
                  <a:pt x="2664308" y="25825"/>
                </a:lnTo>
                <a:lnTo>
                  <a:pt x="2688488" y="25682"/>
                </a:lnTo>
                <a:lnTo>
                  <a:pt x="2714487" y="24880"/>
                </a:lnTo>
                <a:lnTo>
                  <a:pt x="2741697" y="23641"/>
                </a:lnTo>
                <a:lnTo>
                  <a:pt x="2769714" y="22109"/>
                </a:lnTo>
                <a:lnTo>
                  <a:pt x="2796860" y="20382"/>
                </a:lnTo>
                <a:lnTo>
                  <a:pt x="2823423" y="18525"/>
                </a:lnTo>
                <a:lnTo>
                  <a:pt x="2849599" y="16582"/>
                </a:lnTo>
                <a:lnTo>
                  <a:pt x="2876221" y="15286"/>
                </a:lnTo>
                <a:lnTo>
                  <a:pt x="2903142" y="14422"/>
                </a:lnTo>
                <a:lnTo>
                  <a:pt x="2930261" y="13846"/>
                </a:lnTo>
                <a:lnTo>
                  <a:pt x="2956808" y="12757"/>
                </a:lnTo>
                <a:lnTo>
                  <a:pt x="2982972" y="11325"/>
                </a:lnTo>
                <a:lnTo>
                  <a:pt x="3008881" y="9665"/>
                </a:lnTo>
                <a:lnTo>
                  <a:pt x="3035326" y="8558"/>
                </a:lnTo>
                <a:lnTo>
                  <a:pt x="3062129" y="7820"/>
                </a:lnTo>
                <a:lnTo>
                  <a:pt x="3089169" y="7329"/>
                </a:lnTo>
                <a:lnTo>
                  <a:pt x="3115663" y="7001"/>
                </a:lnTo>
                <a:lnTo>
                  <a:pt x="3141792" y="6782"/>
                </a:lnTo>
                <a:lnTo>
                  <a:pt x="3167678" y="6636"/>
                </a:lnTo>
                <a:lnTo>
                  <a:pt x="3194107" y="6539"/>
                </a:lnTo>
                <a:lnTo>
                  <a:pt x="3220900" y="6474"/>
                </a:lnTo>
                <a:lnTo>
                  <a:pt x="3247933" y="6431"/>
                </a:lnTo>
                <a:lnTo>
                  <a:pt x="3274422" y="6403"/>
                </a:lnTo>
                <a:lnTo>
                  <a:pt x="3300548" y="6383"/>
                </a:lnTo>
                <a:lnTo>
                  <a:pt x="3326432" y="6371"/>
                </a:lnTo>
                <a:lnTo>
                  <a:pt x="3352860" y="5656"/>
                </a:lnTo>
                <a:lnTo>
                  <a:pt x="3379651" y="4475"/>
                </a:lnTo>
                <a:lnTo>
                  <a:pt x="3406684" y="2982"/>
                </a:lnTo>
                <a:lnTo>
                  <a:pt x="3433878" y="1986"/>
                </a:lnTo>
                <a:lnTo>
                  <a:pt x="3461180" y="1322"/>
                </a:lnTo>
                <a:lnTo>
                  <a:pt x="3488553" y="880"/>
                </a:lnTo>
                <a:lnTo>
                  <a:pt x="3516680" y="585"/>
                </a:lnTo>
                <a:lnTo>
                  <a:pt x="3545309" y="388"/>
                </a:lnTo>
                <a:lnTo>
                  <a:pt x="3574273" y="257"/>
                </a:lnTo>
                <a:lnTo>
                  <a:pt x="3602754" y="170"/>
                </a:lnTo>
                <a:lnTo>
                  <a:pt x="3630914" y="111"/>
                </a:lnTo>
                <a:lnTo>
                  <a:pt x="3658859" y="73"/>
                </a:lnTo>
                <a:lnTo>
                  <a:pt x="3686662" y="752"/>
                </a:lnTo>
                <a:lnTo>
                  <a:pt x="3714369" y="1911"/>
                </a:lnTo>
                <a:lnTo>
                  <a:pt x="3742013" y="3389"/>
                </a:lnTo>
                <a:lnTo>
                  <a:pt x="3769614" y="3669"/>
                </a:lnTo>
                <a:lnTo>
                  <a:pt x="3797187" y="3149"/>
                </a:lnTo>
                <a:lnTo>
                  <a:pt x="3824741" y="2098"/>
                </a:lnTo>
                <a:lnTo>
                  <a:pt x="3852283" y="1397"/>
                </a:lnTo>
                <a:lnTo>
                  <a:pt x="3879816" y="930"/>
                </a:lnTo>
                <a:lnTo>
                  <a:pt x="3907344" y="618"/>
                </a:lnTo>
                <a:lnTo>
                  <a:pt x="3934868" y="410"/>
                </a:lnTo>
                <a:lnTo>
                  <a:pt x="3962390" y="272"/>
                </a:lnTo>
                <a:lnTo>
                  <a:pt x="3989910" y="180"/>
                </a:lnTo>
                <a:lnTo>
                  <a:pt x="4017428" y="118"/>
                </a:lnTo>
                <a:lnTo>
                  <a:pt x="4044947" y="77"/>
                </a:lnTo>
                <a:lnTo>
                  <a:pt x="4072465" y="49"/>
                </a:lnTo>
                <a:lnTo>
                  <a:pt x="4099277" y="31"/>
                </a:lnTo>
                <a:lnTo>
                  <a:pt x="4125618" y="19"/>
                </a:lnTo>
                <a:lnTo>
                  <a:pt x="4151645" y="11"/>
                </a:lnTo>
                <a:lnTo>
                  <a:pt x="4178169" y="6"/>
                </a:lnTo>
                <a:lnTo>
                  <a:pt x="4205024" y="2"/>
                </a:lnTo>
                <a:lnTo>
                  <a:pt x="4232099" y="0"/>
                </a:lnTo>
                <a:lnTo>
                  <a:pt x="4259322" y="704"/>
                </a:lnTo>
                <a:lnTo>
                  <a:pt x="4286642" y="1878"/>
                </a:lnTo>
                <a:lnTo>
                  <a:pt x="4314028" y="3367"/>
                </a:lnTo>
                <a:lnTo>
                  <a:pt x="4341457" y="4360"/>
                </a:lnTo>
                <a:lnTo>
                  <a:pt x="4368916" y="5021"/>
                </a:lnTo>
                <a:lnTo>
                  <a:pt x="4396394" y="5462"/>
                </a:lnTo>
                <a:lnTo>
                  <a:pt x="4423180" y="5757"/>
                </a:lnTo>
                <a:lnTo>
                  <a:pt x="4449503" y="5953"/>
                </a:lnTo>
                <a:lnTo>
                  <a:pt x="4475519" y="6084"/>
                </a:lnTo>
                <a:lnTo>
                  <a:pt x="4502035" y="6171"/>
                </a:lnTo>
                <a:lnTo>
                  <a:pt x="4528884" y="6229"/>
                </a:lnTo>
                <a:lnTo>
                  <a:pt x="4555956" y="6267"/>
                </a:lnTo>
                <a:lnTo>
                  <a:pt x="4583176" y="6293"/>
                </a:lnTo>
                <a:lnTo>
                  <a:pt x="4610495" y="6311"/>
                </a:lnTo>
                <a:lnTo>
                  <a:pt x="4637880" y="6322"/>
                </a:lnTo>
                <a:lnTo>
                  <a:pt x="4664604" y="7035"/>
                </a:lnTo>
                <a:lnTo>
                  <a:pt x="4690885" y="8216"/>
                </a:lnTo>
                <a:lnTo>
                  <a:pt x="4716874" y="9709"/>
                </a:lnTo>
                <a:lnTo>
                  <a:pt x="4744077" y="10704"/>
                </a:lnTo>
                <a:lnTo>
                  <a:pt x="4772091" y="11368"/>
                </a:lnTo>
                <a:lnTo>
                  <a:pt x="4800643" y="11810"/>
                </a:lnTo>
                <a:lnTo>
                  <a:pt x="4828851" y="12810"/>
                </a:lnTo>
                <a:lnTo>
                  <a:pt x="4856828" y="14183"/>
                </a:lnTo>
                <a:lnTo>
                  <a:pt x="4884652" y="15804"/>
                </a:lnTo>
                <a:lnTo>
                  <a:pt x="4912374" y="16884"/>
                </a:lnTo>
                <a:lnTo>
                  <a:pt x="4940027" y="17604"/>
                </a:lnTo>
                <a:lnTo>
                  <a:pt x="4967635" y="18084"/>
                </a:lnTo>
                <a:lnTo>
                  <a:pt x="4995212" y="19110"/>
                </a:lnTo>
                <a:lnTo>
                  <a:pt x="5022769" y="20500"/>
                </a:lnTo>
                <a:lnTo>
                  <a:pt x="5050313" y="22131"/>
                </a:lnTo>
                <a:lnTo>
                  <a:pt x="5078553" y="23219"/>
                </a:lnTo>
                <a:lnTo>
                  <a:pt x="5107257" y="23945"/>
                </a:lnTo>
                <a:lnTo>
                  <a:pt x="5136272" y="24428"/>
                </a:lnTo>
                <a:lnTo>
                  <a:pt x="5166198" y="25456"/>
                </a:lnTo>
                <a:lnTo>
                  <a:pt x="5196732" y="26847"/>
                </a:lnTo>
                <a:lnTo>
                  <a:pt x="5227671" y="28479"/>
                </a:lnTo>
                <a:lnTo>
                  <a:pt x="5258175" y="29568"/>
                </a:lnTo>
                <a:lnTo>
                  <a:pt x="5288389" y="30294"/>
                </a:lnTo>
                <a:lnTo>
                  <a:pt x="5318409" y="30778"/>
                </a:lnTo>
                <a:lnTo>
                  <a:pt x="5347595" y="31100"/>
                </a:lnTo>
                <a:lnTo>
                  <a:pt x="5376224" y="31315"/>
                </a:lnTo>
                <a:lnTo>
                  <a:pt x="5404483" y="31458"/>
                </a:lnTo>
                <a:lnTo>
                  <a:pt x="5433200" y="32259"/>
                </a:lnTo>
                <a:lnTo>
                  <a:pt x="5462222" y="33499"/>
                </a:lnTo>
                <a:lnTo>
                  <a:pt x="5491448" y="35031"/>
                </a:lnTo>
                <a:lnTo>
                  <a:pt x="5520104" y="36758"/>
                </a:lnTo>
                <a:lnTo>
                  <a:pt x="5548381" y="38615"/>
                </a:lnTo>
                <a:lnTo>
                  <a:pt x="5576404" y="40558"/>
                </a:lnTo>
                <a:lnTo>
                  <a:pt x="5604258" y="41854"/>
                </a:lnTo>
                <a:lnTo>
                  <a:pt x="5632000" y="42718"/>
                </a:lnTo>
                <a:lnTo>
                  <a:pt x="5659667" y="43293"/>
                </a:lnTo>
                <a:lnTo>
                  <a:pt x="5687989" y="43677"/>
                </a:lnTo>
                <a:lnTo>
                  <a:pt x="5716748" y="43933"/>
                </a:lnTo>
                <a:lnTo>
                  <a:pt x="5745799" y="44104"/>
                </a:lnTo>
                <a:lnTo>
                  <a:pt x="5774338" y="44217"/>
                </a:lnTo>
                <a:lnTo>
                  <a:pt x="5802537" y="44293"/>
                </a:lnTo>
                <a:lnTo>
                  <a:pt x="5830508" y="44344"/>
                </a:lnTo>
                <a:lnTo>
                  <a:pt x="5858327" y="45083"/>
                </a:lnTo>
                <a:lnTo>
                  <a:pt x="5886046" y="46282"/>
                </a:lnTo>
                <a:lnTo>
                  <a:pt x="5913697" y="47786"/>
                </a:lnTo>
                <a:lnTo>
                  <a:pt x="5940599" y="48789"/>
                </a:lnTo>
                <a:lnTo>
                  <a:pt x="5966999" y="49457"/>
                </a:lnTo>
                <a:lnTo>
                  <a:pt x="5993066" y="49903"/>
                </a:lnTo>
                <a:lnTo>
                  <a:pt x="6020322" y="50200"/>
                </a:lnTo>
                <a:lnTo>
                  <a:pt x="6048370" y="50399"/>
                </a:lnTo>
                <a:lnTo>
                  <a:pt x="6076947" y="50531"/>
                </a:lnTo>
                <a:lnTo>
                  <a:pt x="6103759" y="51324"/>
                </a:lnTo>
                <a:lnTo>
                  <a:pt x="6129395" y="52559"/>
                </a:lnTo>
                <a:lnTo>
                  <a:pt x="6154246" y="54088"/>
                </a:lnTo>
                <a:lnTo>
                  <a:pt x="6179987" y="55107"/>
                </a:lnTo>
                <a:lnTo>
                  <a:pt x="6206319" y="55786"/>
                </a:lnTo>
                <a:lnTo>
                  <a:pt x="6233046" y="56239"/>
                </a:lnTo>
                <a:lnTo>
                  <a:pt x="6258625" y="56541"/>
                </a:lnTo>
                <a:lnTo>
                  <a:pt x="6283438" y="56743"/>
                </a:lnTo>
                <a:lnTo>
                  <a:pt x="6307742" y="56876"/>
                </a:lnTo>
                <a:lnTo>
                  <a:pt x="6332412" y="56261"/>
                </a:lnTo>
                <a:lnTo>
                  <a:pt x="6357324" y="55144"/>
                </a:lnTo>
                <a:lnTo>
                  <a:pt x="6382400" y="53694"/>
                </a:lnTo>
                <a:lnTo>
                  <a:pt x="6406877" y="53433"/>
                </a:lnTo>
                <a:lnTo>
                  <a:pt x="6430957" y="53965"/>
                </a:lnTo>
                <a:lnTo>
                  <a:pt x="6454771" y="55025"/>
                </a:lnTo>
                <a:lnTo>
                  <a:pt x="6478408" y="55732"/>
                </a:lnTo>
                <a:lnTo>
                  <a:pt x="6501928" y="56203"/>
                </a:lnTo>
                <a:lnTo>
                  <a:pt x="6525368" y="56517"/>
                </a:lnTo>
                <a:lnTo>
                  <a:pt x="6548757" y="56726"/>
                </a:lnTo>
                <a:lnTo>
                  <a:pt x="6572110" y="56866"/>
                </a:lnTo>
                <a:lnTo>
                  <a:pt x="6595440" y="56959"/>
                </a:lnTo>
                <a:lnTo>
                  <a:pt x="6618754" y="56315"/>
                </a:lnTo>
                <a:lnTo>
                  <a:pt x="6642058" y="55181"/>
                </a:lnTo>
                <a:lnTo>
                  <a:pt x="6665356" y="53719"/>
                </a:lnTo>
                <a:lnTo>
                  <a:pt x="6687943" y="52744"/>
                </a:lnTo>
                <a:lnTo>
                  <a:pt x="6710057" y="52095"/>
                </a:lnTo>
                <a:lnTo>
                  <a:pt x="6731854" y="51661"/>
                </a:lnTo>
                <a:lnTo>
                  <a:pt x="6752736" y="50667"/>
                </a:lnTo>
                <a:lnTo>
                  <a:pt x="6773008" y="49299"/>
                </a:lnTo>
                <a:lnTo>
                  <a:pt x="6792871" y="47680"/>
                </a:lnTo>
                <a:lnTo>
                  <a:pt x="6812465" y="46602"/>
                </a:lnTo>
                <a:lnTo>
                  <a:pt x="6831877" y="45883"/>
                </a:lnTo>
                <a:lnTo>
                  <a:pt x="6851168" y="45404"/>
                </a:lnTo>
                <a:lnTo>
                  <a:pt x="6870378" y="45084"/>
                </a:lnTo>
                <a:lnTo>
                  <a:pt x="6889536" y="44871"/>
                </a:lnTo>
                <a:lnTo>
                  <a:pt x="6908657" y="44729"/>
                </a:lnTo>
                <a:lnTo>
                  <a:pt x="6927049" y="43929"/>
                </a:lnTo>
                <a:lnTo>
                  <a:pt x="6944954" y="42690"/>
                </a:lnTo>
                <a:lnTo>
                  <a:pt x="6962536" y="41158"/>
                </a:lnTo>
                <a:lnTo>
                  <a:pt x="6979902" y="40137"/>
                </a:lnTo>
                <a:lnTo>
                  <a:pt x="6997124" y="39456"/>
                </a:lnTo>
                <a:lnTo>
                  <a:pt x="7014249" y="39003"/>
                </a:lnTo>
                <a:lnTo>
                  <a:pt x="7031310" y="38700"/>
                </a:lnTo>
                <a:lnTo>
                  <a:pt x="7048329" y="38498"/>
                </a:lnTo>
                <a:lnTo>
                  <a:pt x="7065319" y="38364"/>
                </a:lnTo>
                <a:lnTo>
                  <a:pt x="7081585" y="37569"/>
                </a:lnTo>
                <a:lnTo>
                  <a:pt x="7112829" y="34804"/>
                </a:lnTo>
                <a:lnTo>
                  <a:pt x="7143177" y="33104"/>
                </a:lnTo>
                <a:lnTo>
                  <a:pt x="7172423" y="32349"/>
                </a:lnTo>
                <a:lnTo>
                  <a:pt x="7199533" y="32014"/>
                </a:lnTo>
                <a:lnTo>
                  <a:pt x="7225692" y="29983"/>
                </a:lnTo>
                <a:lnTo>
                  <a:pt x="7250724" y="28140"/>
                </a:lnTo>
                <a:lnTo>
                  <a:pt x="7273609" y="29672"/>
                </a:lnTo>
                <a:lnTo>
                  <a:pt x="7295539" y="30824"/>
                </a:lnTo>
                <a:lnTo>
                  <a:pt x="7317045" y="32041"/>
                </a:lnTo>
                <a:lnTo>
                  <a:pt x="7348280" y="35282"/>
                </a:lnTo>
                <a:lnTo>
                  <a:pt x="7375723" y="33812"/>
                </a:lnTo>
                <a:lnTo>
                  <a:pt x="7401728" y="37218"/>
                </a:lnTo>
                <a:lnTo>
                  <a:pt x="7426602" y="41990"/>
                </a:lnTo>
                <a:lnTo>
                  <a:pt x="7454328" y="45841"/>
                </a:lnTo>
                <a:lnTo>
                  <a:pt x="7485869" y="54507"/>
                </a:lnTo>
                <a:lnTo>
                  <a:pt x="7512923" y="60168"/>
                </a:lnTo>
                <a:lnTo>
                  <a:pt x="7543915" y="68083"/>
                </a:lnTo>
                <a:lnTo>
                  <a:pt x="7571907" y="70318"/>
                </a:lnTo>
                <a:lnTo>
                  <a:pt x="7594618" y="73435"/>
                </a:lnTo>
                <a:lnTo>
                  <a:pt x="7623376" y="71222"/>
                </a:lnTo>
                <a:lnTo>
                  <a:pt x="7654240" y="69548"/>
                </a:lnTo>
                <a:lnTo>
                  <a:pt x="7685022" y="65602"/>
                </a:lnTo>
                <a:lnTo>
                  <a:pt x="7712330" y="64119"/>
                </a:lnTo>
                <a:lnTo>
                  <a:pt x="7743078" y="63618"/>
                </a:lnTo>
                <a:lnTo>
                  <a:pt x="7773033" y="63502"/>
                </a:lnTo>
                <a:lnTo>
                  <a:pt x="7784690" y="63495"/>
                </a:lnTo>
                <a:lnTo>
                  <a:pt x="7781361" y="63495"/>
                </a:lnTo>
                <a:lnTo>
                  <a:pt x="7785100" y="63495"/>
                </a:lnTo>
                <a:lnTo>
                  <a:pt x="7785100" y="5714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" name="SMARTInkShape-Group23"/>
          <p:cNvGrpSpPr/>
          <p:nvPr/>
        </p:nvGrpSpPr>
        <p:grpSpPr>
          <a:xfrm>
            <a:off x="8451850" y="2343150"/>
            <a:ext cx="577465" cy="679451"/>
            <a:chOff x="8451850" y="2343150"/>
            <a:chExt cx="577465" cy="679451"/>
          </a:xfrm>
        </p:grpSpPr>
        <p:sp>
          <p:nvSpPr>
            <p:cNvPr id="4" name="SMARTInkShape-89"/>
            <p:cNvSpPr/>
            <p:nvPr>
              <p:custDataLst>
                <p:tags r:id="rId23"/>
              </p:custDataLst>
            </p:nvPr>
          </p:nvSpPr>
          <p:spPr>
            <a:xfrm>
              <a:off x="8672178" y="2470150"/>
              <a:ext cx="59073" cy="438151"/>
            </a:xfrm>
            <a:custGeom>
              <a:avLst/>
              <a:gdLst/>
              <a:ahLst/>
              <a:cxnLst/>
              <a:rect l="0" t="0" r="0" b="0"/>
              <a:pathLst>
                <a:path w="59073" h="438151">
                  <a:moveTo>
                    <a:pt x="59072" y="0"/>
                  </a:moveTo>
                  <a:lnTo>
                    <a:pt x="59072" y="0"/>
                  </a:lnTo>
                  <a:lnTo>
                    <a:pt x="45257" y="24485"/>
                  </a:lnTo>
                  <a:lnTo>
                    <a:pt x="31460" y="56173"/>
                  </a:lnTo>
                  <a:lnTo>
                    <a:pt x="20694" y="85644"/>
                  </a:lnTo>
                  <a:lnTo>
                    <a:pt x="15848" y="104368"/>
                  </a:lnTo>
                  <a:lnTo>
                    <a:pt x="11206" y="124612"/>
                  </a:lnTo>
                  <a:lnTo>
                    <a:pt x="7405" y="147280"/>
                  </a:lnTo>
                  <a:lnTo>
                    <a:pt x="4167" y="171564"/>
                  </a:lnTo>
                  <a:lnTo>
                    <a:pt x="1302" y="196926"/>
                  </a:lnTo>
                  <a:lnTo>
                    <a:pt x="97" y="221595"/>
                  </a:lnTo>
                  <a:lnTo>
                    <a:pt x="0" y="245802"/>
                  </a:lnTo>
                  <a:lnTo>
                    <a:pt x="641" y="269702"/>
                  </a:lnTo>
                  <a:lnTo>
                    <a:pt x="2479" y="291279"/>
                  </a:lnTo>
                  <a:lnTo>
                    <a:pt x="5116" y="311308"/>
                  </a:lnTo>
                  <a:lnTo>
                    <a:pt x="8284" y="330305"/>
                  </a:lnTo>
                  <a:lnTo>
                    <a:pt x="12514" y="347204"/>
                  </a:lnTo>
                  <a:lnTo>
                    <a:pt x="22857" y="377268"/>
                  </a:lnTo>
                  <a:lnTo>
                    <a:pt x="34510" y="400978"/>
                  </a:lnTo>
                  <a:lnTo>
                    <a:pt x="54688" y="432105"/>
                  </a:lnTo>
                  <a:lnTo>
                    <a:pt x="59072" y="438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90"/>
            <p:cNvSpPr/>
            <p:nvPr>
              <p:custDataLst>
                <p:tags r:id="rId24"/>
              </p:custDataLst>
            </p:nvPr>
          </p:nvSpPr>
          <p:spPr>
            <a:xfrm>
              <a:off x="8675843" y="2648586"/>
              <a:ext cx="60139" cy="111373"/>
            </a:xfrm>
            <a:custGeom>
              <a:avLst/>
              <a:gdLst/>
              <a:ahLst/>
              <a:cxnLst/>
              <a:rect l="0" t="0" r="0" b="0"/>
              <a:pathLst>
                <a:path w="60139" h="111373">
                  <a:moveTo>
                    <a:pt x="42707" y="12064"/>
                  </a:moveTo>
                  <a:lnTo>
                    <a:pt x="42707" y="12064"/>
                  </a:lnTo>
                  <a:lnTo>
                    <a:pt x="42707" y="5322"/>
                  </a:lnTo>
                  <a:lnTo>
                    <a:pt x="42001" y="3336"/>
                  </a:lnTo>
                  <a:lnTo>
                    <a:pt x="40825" y="2012"/>
                  </a:lnTo>
                  <a:lnTo>
                    <a:pt x="39335" y="1129"/>
                  </a:lnTo>
                  <a:lnTo>
                    <a:pt x="36931" y="2657"/>
                  </a:lnTo>
                  <a:lnTo>
                    <a:pt x="30498" y="10000"/>
                  </a:lnTo>
                  <a:lnTo>
                    <a:pt x="18942" y="32776"/>
                  </a:lnTo>
                  <a:lnTo>
                    <a:pt x="13323" y="61867"/>
                  </a:lnTo>
                  <a:lnTo>
                    <a:pt x="15772" y="78648"/>
                  </a:lnTo>
                  <a:lnTo>
                    <a:pt x="21563" y="91751"/>
                  </a:lnTo>
                  <a:lnTo>
                    <a:pt x="34130" y="105125"/>
                  </a:lnTo>
                  <a:lnTo>
                    <a:pt x="35577" y="103738"/>
                  </a:lnTo>
                  <a:lnTo>
                    <a:pt x="39068" y="96553"/>
                  </a:lnTo>
                  <a:lnTo>
                    <a:pt x="41988" y="67506"/>
                  </a:lnTo>
                  <a:lnTo>
                    <a:pt x="42388" y="43525"/>
                  </a:lnTo>
                  <a:lnTo>
                    <a:pt x="39241" y="15741"/>
                  </a:lnTo>
                  <a:lnTo>
                    <a:pt x="37211" y="846"/>
                  </a:lnTo>
                  <a:lnTo>
                    <a:pt x="34810" y="352"/>
                  </a:lnTo>
                  <a:lnTo>
                    <a:pt x="26497" y="5447"/>
                  </a:lnTo>
                  <a:lnTo>
                    <a:pt x="13289" y="23588"/>
                  </a:lnTo>
                  <a:lnTo>
                    <a:pt x="7179" y="43465"/>
                  </a:lnTo>
                  <a:lnTo>
                    <a:pt x="9514" y="56359"/>
                  </a:lnTo>
                  <a:lnTo>
                    <a:pt x="15254" y="67734"/>
                  </a:lnTo>
                  <a:lnTo>
                    <a:pt x="22509" y="75141"/>
                  </a:lnTo>
                  <a:lnTo>
                    <a:pt x="26420" y="76693"/>
                  </a:lnTo>
                  <a:lnTo>
                    <a:pt x="34527" y="76536"/>
                  </a:lnTo>
                  <a:lnTo>
                    <a:pt x="42834" y="72233"/>
                  </a:lnTo>
                  <a:lnTo>
                    <a:pt x="47025" y="69110"/>
                  </a:lnTo>
                  <a:lnTo>
                    <a:pt x="53563" y="59996"/>
                  </a:lnTo>
                  <a:lnTo>
                    <a:pt x="56295" y="54602"/>
                  </a:lnTo>
                  <a:lnTo>
                    <a:pt x="60138" y="26784"/>
                  </a:lnTo>
                  <a:lnTo>
                    <a:pt x="57906" y="5215"/>
                  </a:lnTo>
                  <a:lnTo>
                    <a:pt x="56367" y="1854"/>
                  </a:lnTo>
                  <a:lnTo>
                    <a:pt x="54636" y="318"/>
                  </a:lnTo>
                  <a:lnTo>
                    <a:pt x="52776" y="0"/>
                  </a:lnTo>
                  <a:lnTo>
                    <a:pt x="40046" y="13036"/>
                  </a:lnTo>
                  <a:lnTo>
                    <a:pt x="26239" y="38144"/>
                  </a:lnTo>
                  <a:lnTo>
                    <a:pt x="16582" y="64555"/>
                  </a:lnTo>
                  <a:lnTo>
                    <a:pt x="17220" y="81725"/>
                  </a:lnTo>
                  <a:lnTo>
                    <a:pt x="22207" y="96646"/>
                  </a:lnTo>
                  <a:lnTo>
                    <a:pt x="29127" y="105630"/>
                  </a:lnTo>
                  <a:lnTo>
                    <a:pt x="35025" y="110093"/>
                  </a:lnTo>
                  <a:lnTo>
                    <a:pt x="37586" y="111284"/>
                  </a:lnTo>
                  <a:lnTo>
                    <a:pt x="39292" y="111372"/>
                  </a:lnTo>
                  <a:lnTo>
                    <a:pt x="40431" y="110725"/>
                  </a:lnTo>
                  <a:lnTo>
                    <a:pt x="42401" y="106713"/>
                  </a:lnTo>
                  <a:lnTo>
                    <a:pt x="46771" y="90438"/>
                  </a:lnTo>
                  <a:lnTo>
                    <a:pt x="48380" y="60451"/>
                  </a:lnTo>
                  <a:lnTo>
                    <a:pt x="48151" y="31731"/>
                  </a:lnTo>
                  <a:lnTo>
                    <a:pt x="45597" y="21275"/>
                  </a:lnTo>
                  <a:lnTo>
                    <a:pt x="43222" y="19616"/>
                  </a:lnTo>
                  <a:lnTo>
                    <a:pt x="40228" y="19921"/>
                  </a:lnTo>
                  <a:lnTo>
                    <a:pt x="36821" y="21535"/>
                  </a:lnTo>
                  <a:lnTo>
                    <a:pt x="21913" y="40662"/>
                  </a:lnTo>
                  <a:lnTo>
                    <a:pt x="15826" y="56995"/>
                  </a:lnTo>
                  <a:lnTo>
                    <a:pt x="13827" y="72955"/>
                  </a:lnTo>
                  <a:lnTo>
                    <a:pt x="16668" y="92430"/>
                  </a:lnTo>
                  <a:lnTo>
                    <a:pt x="20080" y="100228"/>
                  </a:lnTo>
                  <a:lnTo>
                    <a:pt x="23949" y="104165"/>
                  </a:lnTo>
                  <a:lnTo>
                    <a:pt x="25968" y="105215"/>
                  </a:lnTo>
                  <a:lnTo>
                    <a:pt x="27315" y="105209"/>
                  </a:lnTo>
                  <a:lnTo>
                    <a:pt x="28212" y="104499"/>
                  </a:lnTo>
                  <a:lnTo>
                    <a:pt x="29915" y="99007"/>
                  </a:lnTo>
                  <a:lnTo>
                    <a:pt x="34135" y="74671"/>
                  </a:lnTo>
                  <a:lnTo>
                    <a:pt x="35369" y="50237"/>
                  </a:lnTo>
                  <a:lnTo>
                    <a:pt x="36064" y="18828"/>
                  </a:lnTo>
                  <a:lnTo>
                    <a:pt x="35456" y="13751"/>
                  </a:lnTo>
                  <a:lnTo>
                    <a:pt x="34345" y="11778"/>
                  </a:lnTo>
                  <a:lnTo>
                    <a:pt x="32899" y="11873"/>
                  </a:lnTo>
                  <a:lnTo>
                    <a:pt x="11711" y="42443"/>
                  </a:lnTo>
                  <a:lnTo>
                    <a:pt x="1649" y="65077"/>
                  </a:lnTo>
                  <a:lnTo>
                    <a:pt x="0" y="83603"/>
                  </a:lnTo>
                  <a:lnTo>
                    <a:pt x="4607" y="1073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91"/>
            <p:cNvSpPr/>
            <p:nvPr>
              <p:custDataLst>
                <p:tags r:id="rId25"/>
              </p:custDataLst>
            </p:nvPr>
          </p:nvSpPr>
          <p:spPr>
            <a:xfrm>
              <a:off x="8451850" y="2343150"/>
              <a:ext cx="577465" cy="679451"/>
            </a:xfrm>
            <a:custGeom>
              <a:avLst/>
              <a:gdLst/>
              <a:ahLst/>
              <a:cxnLst/>
              <a:rect l="0" t="0" r="0" b="0"/>
              <a:pathLst>
                <a:path w="577465" h="67945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5645" y="13815"/>
                  </a:lnTo>
                  <a:lnTo>
                    <a:pt x="33257" y="33225"/>
                  </a:lnTo>
                  <a:lnTo>
                    <a:pt x="54292" y="45105"/>
                  </a:lnTo>
                  <a:lnTo>
                    <a:pt x="79163" y="58147"/>
                  </a:lnTo>
                  <a:lnTo>
                    <a:pt x="109031" y="73350"/>
                  </a:lnTo>
                  <a:lnTo>
                    <a:pt x="124899" y="81356"/>
                  </a:lnTo>
                  <a:lnTo>
                    <a:pt x="141122" y="89515"/>
                  </a:lnTo>
                  <a:lnTo>
                    <a:pt x="157581" y="97777"/>
                  </a:lnTo>
                  <a:lnTo>
                    <a:pt x="189040" y="116363"/>
                  </a:lnTo>
                  <a:lnTo>
                    <a:pt x="204343" y="126259"/>
                  </a:lnTo>
                  <a:lnTo>
                    <a:pt x="220896" y="135678"/>
                  </a:lnTo>
                  <a:lnTo>
                    <a:pt x="238280" y="144780"/>
                  </a:lnTo>
                  <a:lnTo>
                    <a:pt x="256220" y="153670"/>
                  </a:lnTo>
                  <a:lnTo>
                    <a:pt x="274531" y="163124"/>
                  </a:lnTo>
                  <a:lnTo>
                    <a:pt x="293087" y="172955"/>
                  </a:lnTo>
                  <a:lnTo>
                    <a:pt x="311807" y="183037"/>
                  </a:lnTo>
                  <a:lnTo>
                    <a:pt x="330639" y="192580"/>
                  </a:lnTo>
                  <a:lnTo>
                    <a:pt x="349541" y="201764"/>
                  </a:lnTo>
                  <a:lnTo>
                    <a:pt x="368495" y="210710"/>
                  </a:lnTo>
                  <a:lnTo>
                    <a:pt x="386069" y="219495"/>
                  </a:lnTo>
                  <a:lnTo>
                    <a:pt x="402723" y="228175"/>
                  </a:lnTo>
                  <a:lnTo>
                    <a:pt x="434399" y="245344"/>
                  </a:lnTo>
                  <a:lnTo>
                    <a:pt x="464940" y="262382"/>
                  </a:lnTo>
                  <a:lnTo>
                    <a:pt x="493095" y="277481"/>
                  </a:lnTo>
                  <a:lnTo>
                    <a:pt x="518309" y="290542"/>
                  </a:lnTo>
                  <a:lnTo>
                    <a:pt x="547665" y="305122"/>
                  </a:lnTo>
                  <a:lnTo>
                    <a:pt x="576549" y="316976"/>
                  </a:lnTo>
                  <a:lnTo>
                    <a:pt x="576982" y="317856"/>
                  </a:lnTo>
                  <a:lnTo>
                    <a:pt x="577464" y="320716"/>
                  </a:lnTo>
                  <a:lnTo>
                    <a:pt x="576182" y="321760"/>
                  </a:lnTo>
                  <a:lnTo>
                    <a:pt x="570993" y="322921"/>
                  </a:lnTo>
                  <a:lnTo>
                    <a:pt x="544616" y="318301"/>
                  </a:lnTo>
                  <a:lnTo>
                    <a:pt x="514632" y="327797"/>
                  </a:lnTo>
                  <a:lnTo>
                    <a:pt x="485663" y="341326"/>
                  </a:lnTo>
                  <a:lnTo>
                    <a:pt x="465146" y="357487"/>
                  </a:lnTo>
                  <a:lnTo>
                    <a:pt x="440506" y="380192"/>
                  </a:lnTo>
                  <a:lnTo>
                    <a:pt x="413091" y="407452"/>
                  </a:lnTo>
                  <a:lnTo>
                    <a:pt x="384444" y="438382"/>
                  </a:lnTo>
                  <a:lnTo>
                    <a:pt x="369185" y="454533"/>
                  </a:lnTo>
                  <a:lnTo>
                    <a:pt x="353368" y="470944"/>
                  </a:lnTo>
                  <a:lnTo>
                    <a:pt x="337178" y="487529"/>
                  </a:lnTo>
                  <a:lnTo>
                    <a:pt x="306020" y="519128"/>
                  </a:lnTo>
                  <a:lnTo>
                    <a:pt x="277120" y="550340"/>
                  </a:lnTo>
                  <a:lnTo>
                    <a:pt x="264475" y="566565"/>
                  </a:lnTo>
                  <a:lnTo>
                    <a:pt x="241722" y="596823"/>
                  </a:lnTo>
                  <a:lnTo>
                    <a:pt x="222202" y="619679"/>
                  </a:lnTo>
                  <a:lnTo>
                    <a:pt x="198717" y="648413"/>
                  </a:lnTo>
                  <a:lnTo>
                    <a:pt x="171450" y="679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" name="SMARTInkShape-Group24"/>
          <p:cNvGrpSpPr/>
          <p:nvPr/>
        </p:nvGrpSpPr>
        <p:grpSpPr>
          <a:xfrm>
            <a:off x="1024924" y="1981040"/>
            <a:ext cx="454619" cy="698583"/>
            <a:chOff x="1024924" y="1981040"/>
            <a:chExt cx="454619" cy="698583"/>
          </a:xfrm>
        </p:grpSpPr>
        <p:sp>
          <p:nvSpPr>
            <p:cNvPr id="8" name="SMARTInkShape-92"/>
            <p:cNvSpPr/>
            <p:nvPr>
              <p:custDataLst>
                <p:tags r:id="rId20"/>
              </p:custDataLst>
            </p:nvPr>
          </p:nvSpPr>
          <p:spPr>
            <a:xfrm>
              <a:off x="1099895" y="2121423"/>
              <a:ext cx="72200" cy="45872"/>
            </a:xfrm>
            <a:custGeom>
              <a:avLst/>
              <a:gdLst/>
              <a:ahLst/>
              <a:cxnLst/>
              <a:rect l="0" t="0" r="0" b="0"/>
              <a:pathLst>
                <a:path w="72200" h="45872">
                  <a:moveTo>
                    <a:pt x="36755" y="12177"/>
                  </a:moveTo>
                  <a:lnTo>
                    <a:pt x="36755" y="12177"/>
                  </a:lnTo>
                  <a:lnTo>
                    <a:pt x="30013" y="5435"/>
                  </a:lnTo>
                  <a:lnTo>
                    <a:pt x="22940" y="2125"/>
                  </a:lnTo>
                  <a:lnTo>
                    <a:pt x="10273" y="0"/>
                  </a:lnTo>
                  <a:lnTo>
                    <a:pt x="7811" y="1237"/>
                  </a:lnTo>
                  <a:lnTo>
                    <a:pt x="3195" y="6374"/>
                  </a:lnTo>
                  <a:lnTo>
                    <a:pt x="673" y="15242"/>
                  </a:lnTo>
                  <a:lnTo>
                    <a:pt x="0" y="20570"/>
                  </a:lnTo>
                  <a:lnTo>
                    <a:pt x="1668" y="25534"/>
                  </a:lnTo>
                  <a:lnTo>
                    <a:pt x="9167" y="34811"/>
                  </a:lnTo>
                  <a:lnTo>
                    <a:pt x="28659" y="44597"/>
                  </a:lnTo>
                  <a:lnTo>
                    <a:pt x="42329" y="45871"/>
                  </a:lnTo>
                  <a:lnTo>
                    <a:pt x="60044" y="42621"/>
                  </a:lnTo>
                  <a:lnTo>
                    <a:pt x="64981" y="40940"/>
                  </a:lnTo>
                  <a:lnTo>
                    <a:pt x="68272" y="38408"/>
                  </a:lnTo>
                  <a:lnTo>
                    <a:pt x="71929" y="31831"/>
                  </a:lnTo>
                  <a:lnTo>
                    <a:pt x="72199" y="28808"/>
                  </a:lnTo>
                  <a:lnTo>
                    <a:pt x="70617" y="23567"/>
                  </a:lnTo>
                  <a:lnTo>
                    <a:pt x="62389" y="13278"/>
                  </a:lnTo>
                  <a:lnTo>
                    <a:pt x="56850" y="9138"/>
                  </a:lnTo>
                  <a:lnTo>
                    <a:pt x="50916" y="6481"/>
                  </a:lnTo>
                  <a:lnTo>
                    <a:pt x="48223" y="7999"/>
                  </a:lnTo>
                  <a:lnTo>
                    <a:pt x="46517" y="9392"/>
                  </a:lnTo>
                  <a:lnTo>
                    <a:pt x="46085" y="11731"/>
                  </a:lnTo>
                  <a:lnTo>
                    <a:pt x="48849" y="21766"/>
                  </a:lnTo>
                  <a:lnTo>
                    <a:pt x="54136" y="32265"/>
                  </a:lnTo>
                  <a:lnTo>
                    <a:pt x="58121" y="35216"/>
                  </a:lnTo>
                  <a:lnTo>
                    <a:pt x="67268" y="37370"/>
                  </a:lnTo>
                  <a:lnTo>
                    <a:pt x="67955" y="33722"/>
                  </a:lnTo>
                  <a:lnTo>
                    <a:pt x="68139" y="30774"/>
                  </a:lnTo>
                  <a:lnTo>
                    <a:pt x="61655" y="16511"/>
                  </a:lnTo>
                  <a:lnTo>
                    <a:pt x="56523" y="10576"/>
                  </a:lnTo>
                  <a:lnTo>
                    <a:pt x="54167" y="8993"/>
                  </a:lnTo>
                  <a:lnTo>
                    <a:pt x="51186" y="8643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93"/>
            <p:cNvSpPr/>
            <p:nvPr>
              <p:custDataLst>
                <p:tags r:id="rId21"/>
              </p:custDataLst>
            </p:nvPr>
          </p:nvSpPr>
          <p:spPr>
            <a:xfrm>
              <a:off x="1024924" y="1981040"/>
              <a:ext cx="308082" cy="685961"/>
            </a:xfrm>
            <a:custGeom>
              <a:avLst/>
              <a:gdLst/>
              <a:ahLst/>
              <a:cxnLst/>
              <a:rect l="0" t="0" r="0" b="0"/>
              <a:pathLst>
                <a:path w="308082" h="685961">
                  <a:moveTo>
                    <a:pt x="175226" y="685960"/>
                  </a:moveTo>
                  <a:lnTo>
                    <a:pt x="175226" y="685960"/>
                  </a:lnTo>
                  <a:lnTo>
                    <a:pt x="175226" y="656074"/>
                  </a:lnTo>
                  <a:lnTo>
                    <a:pt x="178597" y="625599"/>
                  </a:lnTo>
                  <a:lnTo>
                    <a:pt x="180252" y="600101"/>
                  </a:lnTo>
                  <a:lnTo>
                    <a:pt x="181693" y="573012"/>
                  </a:lnTo>
                  <a:lnTo>
                    <a:pt x="184686" y="546861"/>
                  </a:lnTo>
                  <a:lnTo>
                    <a:pt x="186486" y="519245"/>
                  </a:lnTo>
                  <a:lnTo>
                    <a:pt x="187286" y="489804"/>
                  </a:lnTo>
                  <a:lnTo>
                    <a:pt x="187499" y="474050"/>
                  </a:lnTo>
                  <a:lnTo>
                    <a:pt x="187642" y="457903"/>
                  </a:lnTo>
                  <a:lnTo>
                    <a:pt x="189681" y="426792"/>
                  </a:lnTo>
                  <a:lnTo>
                    <a:pt x="191528" y="397207"/>
                  </a:lnTo>
                  <a:lnTo>
                    <a:pt x="189998" y="369948"/>
                  </a:lnTo>
                  <a:lnTo>
                    <a:pt x="185084" y="345602"/>
                  </a:lnTo>
                  <a:lnTo>
                    <a:pt x="176265" y="313945"/>
                  </a:lnTo>
                  <a:lnTo>
                    <a:pt x="169184" y="288572"/>
                  </a:lnTo>
                  <a:lnTo>
                    <a:pt x="163111" y="256833"/>
                  </a:lnTo>
                  <a:lnTo>
                    <a:pt x="162536" y="241878"/>
                  </a:lnTo>
                  <a:lnTo>
                    <a:pt x="165900" y="241584"/>
                  </a:lnTo>
                  <a:lnTo>
                    <a:pt x="166892" y="242248"/>
                  </a:lnTo>
                  <a:lnTo>
                    <a:pt x="167553" y="243397"/>
                  </a:lnTo>
                  <a:lnTo>
                    <a:pt x="168853" y="247733"/>
                  </a:lnTo>
                  <a:lnTo>
                    <a:pt x="181292" y="247810"/>
                  </a:lnTo>
                  <a:lnTo>
                    <a:pt x="181551" y="242343"/>
                  </a:lnTo>
                  <a:lnTo>
                    <a:pt x="180854" y="242048"/>
                  </a:lnTo>
                  <a:lnTo>
                    <a:pt x="171932" y="241467"/>
                  </a:lnTo>
                  <a:lnTo>
                    <a:pt x="143029" y="247222"/>
                  </a:lnTo>
                  <a:lnTo>
                    <a:pt x="133635" y="247549"/>
                  </a:lnTo>
                  <a:lnTo>
                    <a:pt x="103035" y="235842"/>
                  </a:lnTo>
                  <a:lnTo>
                    <a:pt x="79282" y="227095"/>
                  </a:lnTo>
                  <a:lnTo>
                    <a:pt x="52489" y="217448"/>
                  </a:lnTo>
                  <a:lnTo>
                    <a:pt x="27852" y="208240"/>
                  </a:lnTo>
                  <a:lnTo>
                    <a:pt x="16593" y="199884"/>
                  </a:lnTo>
                  <a:lnTo>
                    <a:pt x="6886" y="189115"/>
                  </a:lnTo>
                  <a:lnTo>
                    <a:pt x="1630" y="177273"/>
                  </a:lnTo>
                  <a:lnTo>
                    <a:pt x="0" y="164955"/>
                  </a:lnTo>
                  <a:lnTo>
                    <a:pt x="4703" y="141681"/>
                  </a:lnTo>
                  <a:lnTo>
                    <a:pt x="6511" y="136841"/>
                  </a:lnTo>
                  <a:lnTo>
                    <a:pt x="12282" y="129581"/>
                  </a:lnTo>
                  <a:lnTo>
                    <a:pt x="27485" y="119172"/>
                  </a:lnTo>
                  <a:lnTo>
                    <a:pt x="46628" y="115856"/>
                  </a:lnTo>
                  <a:lnTo>
                    <a:pt x="70173" y="121616"/>
                  </a:lnTo>
                  <a:lnTo>
                    <a:pt x="88282" y="132259"/>
                  </a:lnTo>
                  <a:lnTo>
                    <a:pt x="99214" y="144350"/>
                  </a:lnTo>
                  <a:lnTo>
                    <a:pt x="100562" y="149203"/>
                  </a:lnTo>
                  <a:lnTo>
                    <a:pt x="100179" y="160240"/>
                  </a:lnTo>
                  <a:lnTo>
                    <a:pt x="98384" y="164030"/>
                  </a:lnTo>
                  <a:lnTo>
                    <a:pt x="95776" y="166557"/>
                  </a:lnTo>
                  <a:lnTo>
                    <a:pt x="81451" y="173983"/>
                  </a:lnTo>
                  <a:lnTo>
                    <a:pt x="69578" y="172429"/>
                  </a:lnTo>
                  <a:lnTo>
                    <a:pt x="62461" y="170040"/>
                  </a:lnTo>
                  <a:lnTo>
                    <a:pt x="50790" y="159858"/>
                  </a:lnTo>
                  <a:lnTo>
                    <a:pt x="35170" y="133697"/>
                  </a:lnTo>
                  <a:lnTo>
                    <a:pt x="33722" y="120893"/>
                  </a:lnTo>
                  <a:lnTo>
                    <a:pt x="34323" y="114515"/>
                  </a:lnTo>
                  <a:lnTo>
                    <a:pt x="50497" y="83296"/>
                  </a:lnTo>
                  <a:lnTo>
                    <a:pt x="68655" y="56229"/>
                  </a:lnTo>
                  <a:lnTo>
                    <a:pt x="95954" y="35250"/>
                  </a:lnTo>
                  <a:lnTo>
                    <a:pt x="108934" y="28431"/>
                  </a:lnTo>
                  <a:lnTo>
                    <a:pt x="119641" y="26127"/>
                  </a:lnTo>
                  <a:lnTo>
                    <a:pt x="121942" y="27349"/>
                  </a:lnTo>
                  <a:lnTo>
                    <a:pt x="126379" y="32470"/>
                  </a:lnTo>
                  <a:lnTo>
                    <a:pt x="128822" y="41331"/>
                  </a:lnTo>
                  <a:lnTo>
                    <a:pt x="129473" y="46657"/>
                  </a:lnTo>
                  <a:lnTo>
                    <a:pt x="126434" y="56338"/>
                  </a:lnTo>
                  <a:lnTo>
                    <a:pt x="113402" y="77643"/>
                  </a:lnTo>
                  <a:lnTo>
                    <a:pt x="106356" y="83515"/>
                  </a:lnTo>
                  <a:lnTo>
                    <a:pt x="103207" y="84658"/>
                  </a:lnTo>
                  <a:lnTo>
                    <a:pt x="100402" y="84714"/>
                  </a:lnTo>
                  <a:lnTo>
                    <a:pt x="97827" y="84046"/>
                  </a:lnTo>
                  <a:lnTo>
                    <a:pt x="93084" y="77660"/>
                  </a:lnTo>
                  <a:lnTo>
                    <a:pt x="90831" y="72993"/>
                  </a:lnTo>
                  <a:lnTo>
                    <a:pt x="90210" y="62164"/>
                  </a:lnTo>
                  <a:lnTo>
                    <a:pt x="92991" y="50295"/>
                  </a:lnTo>
                  <a:lnTo>
                    <a:pt x="98931" y="37964"/>
                  </a:lnTo>
                  <a:lnTo>
                    <a:pt x="116950" y="19122"/>
                  </a:lnTo>
                  <a:lnTo>
                    <a:pt x="143535" y="3505"/>
                  </a:lnTo>
                  <a:lnTo>
                    <a:pt x="159730" y="0"/>
                  </a:lnTo>
                  <a:lnTo>
                    <a:pt x="173278" y="1500"/>
                  </a:lnTo>
                  <a:lnTo>
                    <a:pt x="184003" y="6870"/>
                  </a:lnTo>
                  <a:lnTo>
                    <a:pt x="187427" y="11689"/>
                  </a:lnTo>
                  <a:lnTo>
                    <a:pt x="191232" y="24569"/>
                  </a:lnTo>
                  <a:lnTo>
                    <a:pt x="186632" y="51058"/>
                  </a:lnTo>
                  <a:lnTo>
                    <a:pt x="169590" y="81250"/>
                  </a:lnTo>
                  <a:lnTo>
                    <a:pt x="150038" y="109167"/>
                  </a:lnTo>
                  <a:lnTo>
                    <a:pt x="136018" y="127970"/>
                  </a:lnTo>
                  <a:lnTo>
                    <a:pt x="135682" y="129816"/>
                  </a:lnTo>
                  <a:lnTo>
                    <a:pt x="136163" y="131048"/>
                  </a:lnTo>
                  <a:lnTo>
                    <a:pt x="137895" y="131868"/>
                  </a:lnTo>
                  <a:lnTo>
                    <a:pt x="143583" y="132780"/>
                  </a:lnTo>
                  <a:lnTo>
                    <a:pt x="170282" y="123932"/>
                  </a:lnTo>
                  <a:lnTo>
                    <a:pt x="191373" y="119140"/>
                  </a:lnTo>
                  <a:lnTo>
                    <a:pt x="214858" y="114658"/>
                  </a:lnTo>
                  <a:lnTo>
                    <a:pt x="237996" y="111726"/>
                  </a:lnTo>
                  <a:lnTo>
                    <a:pt x="266889" y="114748"/>
                  </a:lnTo>
                  <a:lnTo>
                    <a:pt x="284639" y="120702"/>
                  </a:lnTo>
                  <a:lnTo>
                    <a:pt x="298173" y="131816"/>
                  </a:lnTo>
                  <a:lnTo>
                    <a:pt x="303757" y="138731"/>
                  </a:lnTo>
                  <a:lnTo>
                    <a:pt x="308081" y="153940"/>
                  </a:lnTo>
                  <a:lnTo>
                    <a:pt x="306548" y="178369"/>
                  </a:lnTo>
                  <a:lnTo>
                    <a:pt x="302030" y="195075"/>
                  </a:lnTo>
                  <a:lnTo>
                    <a:pt x="292967" y="211907"/>
                  </a:lnTo>
                  <a:lnTo>
                    <a:pt x="272593" y="230509"/>
                  </a:lnTo>
                  <a:lnTo>
                    <a:pt x="248682" y="241586"/>
                  </a:lnTo>
                  <a:lnTo>
                    <a:pt x="232097" y="243162"/>
                  </a:lnTo>
                  <a:lnTo>
                    <a:pt x="223724" y="242595"/>
                  </a:lnTo>
                  <a:lnTo>
                    <a:pt x="206894" y="234438"/>
                  </a:lnTo>
                  <a:lnTo>
                    <a:pt x="179835" y="212948"/>
                  </a:lnTo>
                  <a:lnTo>
                    <a:pt x="156176" y="1970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94"/>
            <p:cNvSpPr/>
            <p:nvPr>
              <p:custDataLst>
                <p:tags r:id="rId22"/>
              </p:custDataLst>
            </p:nvPr>
          </p:nvSpPr>
          <p:spPr>
            <a:xfrm>
              <a:off x="1061281" y="2305555"/>
              <a:ext cx="418262" cy="374068"/>
            </a:xfrm>
            <a:custGeom>
              <a:avLst/>
              <a:gdLst/>
              <a:ahLst/>
              <a:cxnLst/>
              <a:rect l="0" t="0" r="0" b="0"/>
              <a:pathLst>
                <a:path w="418262" h="374068">
                  <a:moveTo>
                    <a:pt x="164269" y="367795"/>
                  </a:moveTo>
                  <a:lnTo>
                    <a:pt x="164269" y="367795"/>
                  </a:lnTo>
                  <a:lnTo>
                    <a:pt x="157997" y="374067"/>
                  </a:lnTo>
                  <a:lnTo>
                    <a:pt x="164837" y="362201"/>
                  </a:lnTo>
                  <a:lnTo>
                    <a:pt x="166764" y="359833"/>
                  </a:lnTo>
                  <a:lnTo>
                    <a:pt x="168906" y="353437"/>
                  </a:lnTo>
                  <a:lnTo>
                    <a:pt x="174758" y="323571"/>
                  </a:lnTo>
                  <a:lnTo>
                    <a:pt x="175608" y="298796"/>
                  </a:lnTo>
                  <a:lnTo>
                    <a:pt x="171705" y="269426"/>
                  </a:lnTo>
                  <a:lnTo>
                    <a:pt x="168044" y="248816"/>
                  </a:lnTo>
                  <a:lnTo>
                    <a:pt x="162184" y="226015"/>
                  </a:lnTo>
                  <a:lnTo>
                    <a:pt x="153465" y="203182"/>
                  </a:lnTo>
                  <a:lnTo>
                    <a:pt x="133394" y="173049"/>
                  </a:lnTo>
                  <a:lnTo>
                    <a:pt x="120208" y="150008"/>
                  </a:lnTo>
                  <a:lnTo>
                    <a:pt x="105410" y="125656"/>
                  </a:lnTo>
                  <a:lnTo>
                    <a:pt x="90132" y="101428"/>
                  </a:lnTo>
                  <a:lnTo>
                    <a:pt x="76286" y="78900"/>
                  </a:lnTo>
                  <a:lnTo>
                    <a:pt x="56591" y="49755"/>
                  </a:lnTo>
                  <a:lnTo>
                    <a:pt x="29631" y="19867"/>
                  </a:lnTo>
                  <a:lnTo>
                    <a:pt x="0" y="0"/>
                  </a:lnTo>
                  <a:lnTo>
                    <a:pt x="2786" y="3015"/>
                  </a:lnTo>
                  <a:lnTo>
                    <a:pt x="15830" y="33102"/>
                  </a:lnTo>
                  <a:lnTo>
                    <a:pt x="28330" y="59077"/>
                  </a:lnTo>
                  <a:lnTo>
                    <a:pt x="35413" y="79598"/>
                  </a:lnTo>
                  <a:lnTo>
                    <a:pt x="45616" y="102830"/>
                  </a:lnTo>
                  <a:lnTo>
                    <a:pt x="59088" y="127266"/>
                  </a:lnTo>
                  <a:lnTo>
                    <a:pt x="73778" y="152238"/>
                  </a:lnTo>
                  <a:lnTo>
                    <a:pt x="87362" y="177447"/>
                  </a:lnTo>
                  <a:lnTo>
                    <a:pt x="100455" y="200881"/>
                  </a:lnTo>
                  <a:lnTo>
                    <a:pt x="117845" y="232026"/>
                  </a:lnTo>
                  <a:lnTo>
                    <a:pt x="131934" y="259128"/>
                  </a:lnTo>
                  <a:lnTo>
                    <a:pt x="152708" y="290199"/>
                  </a:lnTo>
                  <a:lnTo>
                    <a:pt x="170713" y="311650"/>
                  </a:lnTo>
                  <a:lnTo>
                    <a:pt x="183220" y="341987"/>
                  </a:lnTo>
                  <a:lnTo>
                    <a:pt x="179919" y="342274"/>
                  </a:lnTo>
                  <a:lnTo>
                    <a:pt x="178936" y="343020"/>
                  </a:lnTo>
                  <a:lnTo>
                    <a:pt x="176976" y="348722"/>
                  </a:lnTo>
                  <a:lnTo>
                    <a:pt x="176969" y="322078"/>
                  </a:lnTo>
                  <a:lnTo>
                    <a:pt x="182436" y="296394"/>
                  </a:lnTo>
                  <a:lnTo>
                    <a:pt x="192578" y="265758"/>
                  </a:lnTo>
                  <a:lnTo>
                    <a:pt x="197547" y="244128"/>
                  </a:lnTo>
                  <a:lnTo>
                    <a:pt x="205871" y="216641"/>
                  </a:lnTo>
                  <a:lnTo>
                    <a:pt x="216625" y="187021"/>
                  </a:lnTo>
                  <a:lnTo>
                    <a:pt x="228461" y="159745"/>
                  </a:lnTo>
                  <a:lnTo>
                    <a:pt x="244539" y="131630"/>
                  </a:lnTo>
                  <a:lnTo>
                    <a:pt x="264150" y="103377"/>
                  </a:lnTo>
                  <a:lnTo>
                    <a:pt x="286977" y="76709"/>
                  </a:lnTo>
                  <a:lnTo>
                    <a:pt x="309352" y="52627"/>
                  </a:lnTo>
                  <a:lnTo>
                    <a:pt x="339901" y="24880"/>
                  </a:lnTo>
                  <a:lnTo>
                    <a:pt x="358039" y="14305"/>
                  </a:lnTo>
                  <a:lnTo>
                    <a:pt x="375507" y="9605"/>
                  </a:lnTo>
                  <a:lnTo>
                    <a:pt x="388916" y="9397"/>
                  </a:lnTo>
                  <a:lnTo>
                    <a:pt x="394467" y="10330"/>
                  </a:lnTo>
                  <a:lnTo>
                    <a:pt x="402516" y="15129"/>
                  </a:lnTo>
                  <a:lnTo>
                    <a:pt x="407740" y="21260"/>
                  </a:lnTo>
                  <a:lnTo>
                    <a:pt x="417959" y="37206"/>
                  </a:lnTo>
                  <a:lnTo>
                    <a:pt x="418261" y="31496"/>
                  </a:lnTo>
                  <a:lnTo>
                    <a:pt x="412181" y="31252"/>
                  </a:lnTo>
                  <a:lnTo>
                    <a:pt x="385895" y="53627"/>
                  </a:lnTo>
                  <a:lnTo>
                    <a:pt x="361718" y="82170"/>
                  </a:lnTo>
                  <a:lnTo>
                    <a:pt x="342571" y="110087"/>
                  </a:lnTo>
                  <a:lnTo>
                    <a:pt x="326064" y="139429"/>
                  </a:lnTo>
                  <a:lnTo>
                    <a:pt x="310967" y="167521"/>
                  </a:lnTo>
                  <a:lnTo>
                    <a:pt x="294850" y="191766"/>
                  </a:lnTo>
                  <a:lnTo>
                    <a:pt x="269909" y="221878"/>
                  </a:lnTo>
                  <a:lnTo>
                    <a:pt x="241274" y="252045"/>
                  </a:lnTo>
                  <a:lnTo>
                    <a:pt x="218955" y="272841"/>
                  </a:lnTo>
                  <a:lnTo>
                    <a:pt x="188233" y="302501"/>
                  </a:lnTo>
                  <a:lnTo>
                    <a:pt x="167607" y="327282"/>
                  </a:lnTo>
                  <a:lnTo>
                    <a:pt x="147040" y="358423"/>
                  </a:lnTo>
                  <a:lnTo>
                    <a:pt x="145219" y="3614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" name="SMARTInkShape-95"/>
          <p:cNvSpPr/>
          <p:nvPr>
            <p:custDataLst>
              <p:tags r:id="rId2"/>
            </p:custDataLst>
          </p:nvPr>
        </p:nvSpPr>
        <p:spPr>
          <a:xfrm>
            <a:off x="2393978" y="1136650"/>
            <a:ext cx="761973" cy="3143251"/>
          </a:xfrm>
          <a:custGeom>
            <a:avLst/>
            <a:gdLst/>
            <a:ahLst/>
            <a:cxnLst/>
            <a:rect l="0" t="0" r="0" b="0"/>
            <a:pathLst>
              <a:path w="761973" h="3143251">
                <a:moveTo>
                  <a:pt x="533372" y="0"/>
                </a:moveTo>
                <a:lnTo>
                  <a:pt x="533372" y="0"/>
                </a:lnTo>
                <a:lnTo>
                  <a:pt x="527905" y="0"/>
                </a:lnTo>
                <a:lnTo>
                  <a:pt x="522127" y="4364"/>
                </a:lnTo>
                <a:lnTo>
                  <a:pt x="516243" y="6467"/>
                </a:lnTo>
                <a:lnTo>
                  <a:pt x="512118" y="9459"/>
                </a:lnTo>
                <a:lnTo>
                  <a:pt x="509815" y="13141"/>
                </a:lnTo>
                <a:lnTo>
                  <a:pt x="509201" y="15111"/>
                </a:lnTo>
                <a:lnTo>
                  <a:pt x="487316" y="44627"/>
                </a:lnTo>
                <a:lnTo>
                  <a:pt x="466838" y="70709"/>
                </a:lnTo>
                <a:lnTo>
                  <a:pt x="437722" y="101713"/>
                </a:lnTo>
                <a:lnTo>
                  <a:pt x="412643" y="127728"/>
                </a:lnTo>
                <a:lnTo>
                  <a:pt x="385425" y="159312"/>
                </a:lnTo>
                <a:lnTo>
                  <a:pt x="361360" y="186198"/>
                </a:lnTo>
                <a:lnTo>
                  <a:pt x="338237" y="214625"/>
                </a:lnTo>
                <a:lnTo>
                  <a:pt x="316099" y="240922"/>
                </a:lnTo>
                <a:lnTo>
                  <a:pt x="293547" y="266588"/>
                </a:lnTo>
                <a:lnTo>
                  <a:pt x="275340" y="292067"/>
                </a:lnTo>
                <a:lnTo>
                  <a:pt x="256547" y="322589"/>
                </a:lnTo>
                <a:lnTo>
                  <a:pt x="239246" y="354070"/>
                </a:lnTo>
                <a:lnTo>
                  <a:pt x="226482" y="379057"/>
                </a:lnTo>
                <a:lnTo>
                  <a:pt x="213763" y="405040"/>
                </a:lnTo>
                <a:lnTo>
                  <a:pt x="201058" y="434063"/>
                </a:lnTo>
                <a:lnTo>
                  <a:pt x="189061" y="461555"/>
                </a:lnTo>
                <a:lnTo>
                  <a:pt x="180020" y="491730"/>
                </a:lnTo>
                <a:lnTo>
                  <a:pt x="172656" y="512528"/>
                </a:lnTo>
                <a:lnTo>
                  <a:pt x="164680" y="535412"/>
                </a:lnTo>
                <a:lnTo>
                  <a:pt x="156431" y="558989"/>
                </a:lnTo>
                <a:lnTo>
                  <a:pt x="148061" y="581227"/>
                </a:lnTo>
                <a:lnTo>
                  <a:pt x="141519" y="604751"/>
                </a:lnTo>
                <a:lnTo>
                  <a:pt x="135554" y="629317"/>
                </a:lnTo>
                <a:lnTo>
                  <a:pt x="128199" y="654346"/>
                </a:lnTo>
                <a:lnTo>
                  <a:pt x="120227" y="679582"/>
                </a:lnTo>
                <a:lnTo>
                  <a:pt x="111980" y="705614"/>
                </a:lnTo>
                <a:lnTo>
                  <a:pt x="103611" y="733647"/>
                </a:lnTo>
                <a:lnTo>
                  <a:pt x="97069" y="762569"/>
                </a:lnTo>
                <a:lnTo>
                  <a:pt x="91809" y="791181"/>
                </a:lnTo>
                <a:lnTo>
                  <a:pt x="87120" y="818008"/>
                </a:lnTo>
                <a:lnTo>
                  <a:pt x="80803" y="847805"/>
                </a:lnTo>
                <a:lnTo>
                  <a:pt x="73291" y="879158"/>
                </a:lnTo>
                <a:lnTo>
                  <a:pt x="65249" y="909555"/>
                </a:lnTo>
                <a:lnTo>
                  <a:pt x="58853" y="939528"/>
                </a:lnTo>
                <a:lnTo>
                  <a:pt x="53658" y="969313"/>
                </a:lnTo>
                <a:lnTo>
                  <a:pt x="48997" y="999013"/>
                </a:lnTo>
                <a:lnTo>
                  <a:pt x="42693" y="1030558"/>
                </a:lnTo>
                <a:lnTo>
                  <a:pt x="39036" y="1046872"/>
                </a:lnTo>
                <a:lnTo>
                  <a:pt x="34973" y="1078169"/>
                </a:lnTo>
                <a:lnTo>
                  <a:pt x="32461" y="1109247"/>
                </a:lnTo>
                <a:lnTo>
                  <a:pt x="30804" y="1125437"/>
                </a:lnTo>
                <a:lnTo>
                  <a:pt x="28993" y="1141874"/>
                </a:lnTo>
                <a:lnTo>
                  <a:pt x="27080" y="1158478"/>
                </a:lnTo>
                <a:lnTo>
                  <a:pt x="25100" y="1175191"/>
                </a:lnTo>
                <a:lnTo>
                  <a:pt x="23074" y="1191977"/>
                </a:lnTo>
                <a:lnTo>
                  <a:pt x="20312" y="1208107"/>
                </a:lnTo>
                <a:lnTo>
                  <a:pt x="13481" y="1239199"/>
                </a:lnTo>
                <a:lnTo>
                  <a:pt x="9504" y="1269481"/>
                </a:lnTo>
                <a:lnTo>
                  <a:pt x="7030" y="1299403"/>
                </a:lnTo>
                <a:lnTo>
                  <a:pt x="3580" y="1329164"/>
                </a:lnTo>
                <a:lnTo>
                  <a:pt x="1575" y="1358854"/>
                </a:lnTo>
                <a:lnTo>
                  <a:pt x="685" y="1389218"/>
                </a:lnTo>
                <a:lnTo>
                  <a:pt x="447" y="1405218"/>
                </a:lnTo>
                <a:lnTo>
                  <a:pt x="289" y="1421528"/>
                </a:lnTo>
                <a:lnTo>
                  <a:pt x="113" y="1452822"/>
                </a:lnTo>
                <a:lnTo>
                  <a:pt x="35" y="1482487"/>
                </a:lnTo>
                <a:lnTo>
                  <a:pt x="0" y="1509783"/>
                </a:lnTo>
                <a:lnTo>
                  <a:pt x="1866" y="1537907"/>
                </a:lnTo>
                <a:lnTo>
                  <a:pt x="4342" y="1566870"/>
                </a:lnTo>
                <a:lnTo>
                  <a:pt x="5442" y="1596205"/>
                </a:lnTo>
                <a:lnTo>
                  <a:pt x="7812" y="1625706"/>
                </a:lnTo>
                <a:lnTo>
                  <a:pt x="11218" y="1655280"/>
                </a:lnTo>
                <a:lnTo>
                  <a:pt x="15083" y="1684887"/>
                </a:lnTo>
                <a:lnTo>
                  <a:pt x="19153" y="1712628"/>
                </a:lnTo>
                <a:lnTo>
                  <a:pt x="22608" y="1739773"/>
                </a:lnTo>
                <a:lnTo>
                  <a:pt x="24144" y="1768301"/>
                </a:lnTo>
                <a:lnTo>
                  <a:pt x="26707" y="1797443"/>
                </a:lnTo>
                <a:lnTo>
                  <a:pt x="30199" y="1826858"/>
                </a:lnTo>
                <a:lnTo>
                  <a:pt x="34102" y="1856394"/>
                </a:lnTo>
                <a:lnTo>
                  <a:pt x="40071" y="1885984"/>
                </a:lnTo>
                <a:lnTo>
                  <a:pt x="47427" y="1914893"/>
                </a:lnTo>
                <a:lnTo>
                  <a:pt x="55400" y="1941852"/>
                </a:lnTo>
                <a:lnTo>
                  <a:pt x="63647" y="1969827"/>
                </a:lnTo>
                <a:lnTo>
                  <a:pt x="71311" y="1998017"/>
                </a:lnTo>
                <a:lnTo>
                  <a:pt x="77069" y="2024658"/>
                </a:lnTo>
                <a:lnTo>
                  <a:pt x="81980" y="2052490"/>
                </a:lnTo>
                <a:lnTo>
                  <a:pt x="87220" y="2081323"/>
                </a:lnTo>
                <a:lnTo>
                  <a:pt x="94253" y="2110601"/>
                </a:lnTo>
                <a:lnTo>
                  <a:pt x="103963" y="2138195"/>
                </a:lnTo>
                <a:lnTo>
                  <a:pt x="114629" y="2164570"/>
                </a:lnTo>
                <a:lnTo>
                  <a:pt x="124073" y="2190404"/>
                </a:lnTo>
                <a:lnTo>
                  <a:pt x="132974" y="2219759"/>
                </a:lnTo>
                <a:lnTo>
                  <a:pt x="142340" y="2250210"/>
                </a:lnTo>
                <a:lnTo>
                  <a:pt x="153558" y="2277854"/>
                </a:lnTo>
                <a:lnTo>
                  <a:pt x="165599" y="2306134"/>
                </a:lnTo>
                <a:lnTo>
                  <a:pt x="178006" y="2335165"/>
                </a:lnTo>
                <a:lnTo>
                  <a:pt x="190576" y="2364530"/>
                </a:lnTo>
                <a:lnTo>
                  <a:pt x="203218" y="2394045"/>
                </a:lnTo>
                <a:lnTo>
                  <a:pt x="216598" y="2423625"/>
                </a:lnTo>
                <a:lnTo>
                  <a:pt x="231952" y="2453236"/>
                </a:lnTo>
                <a:lnTo>
                  <a:pt x="248184" y="2484740"/>
                </a:lnTo>
                <a:lnTo>
                  <a:pt x="256463" y="2501043"/>
                </a:lnTo>
                <a:lnTo>
                  <a:pt x="271307" y="2532328"/>
                </a:lnTo>
                <a:lnTo>
                  <a:pt x="285665" y="2563402"/>
                </a:lnTo>
                <a:lnTo>
                  <a:pt x="293445" y="2579590"/>
                </a:lnTo>
                <a:lnTo>
                  <a:pt x="301454" y="2596026"/>
                </a:lnTo>
                <a:lnTo>
                  <a:pt x="319760" y="2627460"/>
                </a:lnTo>
                <a:lnTo>
                  <a:pt x="338950" y="2657893"/>
                </a:lnTo>
                <a:lnTo>
                  <a:pt x="356886" y="2687882"/>
                </a:lnTo>
                <a:lnTo>
                  <a:pt x="376147" y="2717674"/>
                </a:lnTo>
                <a:lnTo>
                  <a:pt x="395761" y="2746671"/>
                </a:lnTo>
                <a:lnTo>
                  <a:pt x="413885" y="2773671"/>
                </a:lnTo>
                <a:lnTo>
                  <a:pt x="433230" y="2801663"/>
                </a:lnTo>
                <a:lnTo>
                  <a:pt x="453587" y="2829861"/>
                </a:lnTo>
                <a:lnTo>
                  <a:pt x="474393" y="2856505"/>
                </a:lnTo>
                <a:lnTo>
                  <a:pt x="495400" y="2882457"/>
                </a:lnTo>
                <a:lnTo>
                  <a:pt x="516496" y="2907398"/>
                </a:lnTo>
                <a:lnTo>
                  <a:pt x="537631" y="2930242"/>
                </a:lnTo>
                <a:lnTo>
                  <a:pt x="556902" y="2952154"/>
                </a:lnTo>
                <a:lnTo>
                  <a:pt x="583618" y="2982442"/>
                </a:lnTo>
                <a:lnTo>
                  <a:pt x="609408" y="3007409"/>
                </a:lnTo>
                <a:lnTo>
                  <a:pt x="640035" y="3038179"/>
                </a:lnTo>
                <a:lnTo>
                  <a:pt x="666468" y="3064953"/>
                </a:lnTo>
                <a:lnTo>
                  <a:pt x="695068" y="3084404"/>
                </a:lnTo>
                <a:lnTo>
                  <a:pt x="724962" y="3113256"/>
                </a:lnTo>
                <a:lnTo>
                  <a:pt x="755434" y="3136767"/>
                </a:lnTo>
                <a:lnTo>
                  <a:pt x="761972" y="3143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SMARTInkShape-96"/>
          <p:cNvSpPr/>
          <p:nvPr>
            <p:custDataLst>
              <p:tags r:id="rId3"/>
            </p:custDataLst>
          </p:nvPr>
        </p:nvSpPr>
        <p:spPr>
          <a:xfrm>
            <a:off x="2673350" y="1447800"/>
            <a:ext cx="1585814" cy="1216959"/>
          </a:xfrm>
          <a:custGeom>
            <a:avLst/>
            <a:gdLst/>
            <a:ahLst/>
            <a:cxnLst/>
            <a:rect l="0" t="0" r="0" b="0"/>
            <a:pathLst>
              <a:path w="1585814" h="1216959">
                <a:moveTo>
                  <a:pt x="0" y="0"/>
                </a:moveTo>
                <a:lnTo>
                  <a:pt x="0" y="0"/>
                </a:lnTo>
                <a:lnTo>
                  <a:pt x="30038" y="26667"/>
                </a:lnTo>
                <a:lnTo>
                  <a:pt x="57761" y="39869"/>
                </a:lnTo>
                <a:lnTo>
                  <a:pt x="82671" y="55383"/>
                </a:lnTo>
                <a:lnTo>
                  <a:pt x="112338" y="72036"/>
                </a:lnTo>
                <a:lnTo>
                  <a:pt x="143075" y="88914"/>
                </a:lnTo>
                <a:lnTo>
                  <a:pt x="170569" y="101604"/>
                </a:lnTo>
                <a:lnTo>
                  <a:pt x="198470" y="116183"/>
                </a:lnTo>
                <a:lnTo>
                  <a:pt x="227199" y="133908"/>
                </a:lnTo>
                <a:lnTo>
                  <a:pt x="255466" y="154447"/>
                </a:lnTo>
                <a:lnTo>
                  <a:pt x="286184" y="176525"/>
                </a:lnTo>
                <a:lnTo>
                  <a:pt x="307815" y="190639"/>
                </a:lnTo>
                <a:lnTo>
                  <a:pt x="331540" y="206319"/>
                </a:lnTo>
                <a:lnTo>
                  <a:pt x="354314" y="224577"/>
                </a:lnTo>
                <a:lnTo>
                  <a:pt x="376195" y="243745"/>
                </a:lnTo>
                <a:lnTo>
                  <a:pt x="397679" y="261672"/>
                </a:lnTo>
                <a:lnTo>
                  <a:pt x="422750" y="282810"/>
                </a:lnTo>
                <a:lnTo>
                  <a:pt x="449650" y="304904"/>
                </a:lnTo>
                <a:lnTo>
                  <a:pt x="475717" y="324132"/>
                </a:lnTo>
                <a:lnTo>
                  <a:pt x="501413" y="342084"/>
                </a:lnTo>
                <a:lnTo>
                  <a:pt x="527650" y="360176"/>
                </a:lnTo>
                <a:lnTo>
                  <a:pt x="555774" y="379976"/>
                </a:lnTo>
                <a:lnTo>
                  <a:pt x="582855" y="400536"/>
                </a:lnTo>
                <a:lnTo>
                  <a:pt x="609002" y="420727"/>
                </a:lnTo>
                <a:lnTo>
                  <a:pt x="634735" y="439108"/>
                </a:lnTo>
                <a:lnTo>
                  <a:pt x="662163" y="460448"/>
                </a:lnTo>
                <a:lnTo>
                  <a:pt x="690111" y="482633"/>
                </a:lnTo>
                <a:lnTo>
                  <a:pt x="716644" y="501900"/>
                </a:lnTo>
                <a:lnTo>
                  <a:pt x="744429" y="521751"/>
                </a:lnTo>
                <a:lnTo>
                  <a:pt x="773240" y="541628"/>
                </a:lnTo>
                <a:lnTo>
                  <a:pt x="802509" y="559870"/>
                </a:lnTo>
                <a:lnTo>
                  <a:pt x="830099" y="579266"/>
                </a:lnTo>
                <a:lnTo>
                  <a:pt x="856471" y="599646"/>
                </a:lnTo>
                <a:lnTo>
                  <a:pt x="882304" y="620463"/>
                </a:lnTo>
                <a:lnTo>
                  <a:pt x="907897" y="643356"/>
                </a:lnTo>
                <a:lnTo>
                  <a:pt x="934087" y="666936"/>
                </a:lnTo>
                <a:lnTo>
                  <a:pt x="962190" y="689175"/>
                </a:lnTo>
                <a:lnTo>
                  <a:pt x="987381" y="710819"/>
                </a:lnTo>
                <a:lnTo>
                  <a:pt x="1011042" y="731492"/>
                </a:lnTo>
                <a:lnTo>
                  <a:pt x="1035669" y="750087"/>
                </a:lnTo>
                <a:lnTo>
                  <a:pt x="1058844" y="769641"/>
                </a:lnTo>
                <a:lnTo>
                  <a:pt x="1081608" y="790090"/>
                </a:lnTo>
                <a:lnTo>
                  <a:pt x="1105837" y="810938"/>
                </a:lnTo>
                <a:lnTo>
                  <a:pt x="1128835" y="831963"/>
                </a:lnTo>
                <a:lnTo>
                  <a:pt x="1159735" y="861752"/>
                </a:lnTo>
                <a:lnTo>
                  <a:pt x="1188645" y="888452"/>
                </a:lnTo>
                <a:lnTo>
                  <a:pt x="1219554" y="914238"/>
                </a:lnTo>
                <a:lnTo>
                  <a:pt x="1249173" y="939752"/>
                </a:lnTo>
                <a:lnTo>
                  <a:pt x="1277705" y="963304"/>
                </a:lnTo>
                <a:lnTo>
                  <a:pt x="1304739" y="983688"/>
                </a:lnTo>
                <a:lnTo>
                  <a:pt x="1336207" y="1009539"/>
                </a:lnTo>
                <a:lnTo>
                  <a:pt x="1365236" y="1034322"/>
                </a:lnTo>
                <a:lnTo>
                  <a:pt x="1395534" y="1055420"/>
                </a:lnTo>
                <a:lnTo>
                  <a:pt x="1415616" y="1069778"/>
                </a:lnTo>
                <a:lnTo>
                  <a:pt x="1434971" y="1082264"/>
                </a:lnTo>
                <a:lnTo>
                  <a:pt x="1466281" y="1109054"/>
                </a:lnTo>
                <a:lnTo>
                  <a:pt x="1496450" y="1131405"/>
                </a:lnTo>
                <a:lnTo>
                  <a:pt x="1526115" y="1151538"/>
                </a:lnTo>
                <a:lnTo>
                  <a:pt x="1556612" y="1170437"/>
                </a:lnTo>
                <a:lnTo>
                  <a:pt x="1562088" y="1174740"/>
                </a:lnTo>
                <a:lnTo>
                  <a:pt x="1547173" y="1150363"/>
                </a:lnTo>
                <a:lnTo>
                  <a:pt x="1543001" y="1146272"/>
                </a:lnTo>
                <a:lnTo>
                  <a:pt x="1536685" y="1142088"/>
                </a:lnTo>
                <a:lnTo>
                  <a:pt x="1534574" y="1140275"/>
                </a:lnTo>
                <a:lnTo>
                  <a:pt x="1532460" y="1139773"/>
                </a:lnTo>
                <a:lnTo>
                  <a:pt x="1530346" y="1140143"/>
                </a:lnTo>
                <a:lnTo>
                  <a:pt x="1526115" y="1141730"/>
                </a:lnTo>
                <a:lnTo>
                  <a:pt x="1521882" y="1142435"/>
                </a:lnTo>
                <a:lnTo>
                  <a:pt x="1517650" y="1146512"/>
                </a:lnTo>
                <a:lnTo>
                  <a:pt x="1514122" y="1153028"/>
                </a:lnTo>
                <a:lnTo>
                  <a:pt x="1511672" y="1176210"/>
                </a:lnTo>
                <a:lnTo>
                  <a:pt x="1515228" y="1186217"/>
                </a:lnTo>
                <a:lnTo>
                  <a:pt x="1521513" y="1194663"/>
                </a:lnTo>
                <a:lnTo>
                  <a:pt x="1529009" y="1200769"/>
                </a:lnTo>
                <a:lnTo>
                  <a:pt x="1537045" y="1203953"/>
                </a:lnTo>
                <a:lnTo>
                  <a:pt x="1553702" y="1205997"/>
                </a:lnTo>
                <a:lnTo>
                  <a:pt x="1557207" y="1204754"/>
                </a:lnTo>
                <a:lnTo>
                  <a:pt x="1570201" y="1192150"/>
                </a:lnTo>
                <a:lnTo>
                  <a:pt x="1571029" y="1189172"/>
                </a:lnTo>
                <a:lnTo>
                  <a:pt x="1570067" y="1182101"/>
                </a:lnTo>
                <a:lnTo>
                  <a:pt x="1565558" y="1170186"/>
                </a:lnTo>
                <a:lnTo>
                  <a:pt x="1557992" y="1163784"/>
                </a:lnTo>
                <a:lnTo>
                  <a:pt x="1553011" y="1161090"/>
                </a:lnTo>
                <a:lnTo>
                  <a:pt x="1548986" y="1159999"/>
                </a:lnTo>
                <a:lnTo>
                  <a:pt x="1545596" y="1159977"/>
                </a:lnTo>
                <a:lnTo>
                  <a:pt x="1542631" y="1160668"/>
                </a:lnTo>
                <a:lnTo>
                  <a:pt x="1531715" y="1168383"/>
                </a:lnTo>
                <a:lnTo>
                  <a:pt x="1527429" y="1175683"/>
                </a:lnTo>
                <a:lnTo>
                  <a:pt x="1524677" y="1191868"/>
                </a:lnTo>
                <a:lnTo>
                  <a:pt x="1526183" y="1198350"/>
                </a:lnTo>
                <a:lnTo>
                  <a:pt x="1532878" y="1207848"/>
                </a:lnTo>
                <a:lnTo>
                  <a:pt x="1536269" y="1211632"/>
                </a:lnTo>
                <a:lnTo>
                  <a:pt x="1545680" y="1215837"/>
                </a:lnTo>
                <a:lnTo>
                  <a:pt x="1551154" y="1216958"/>
                </a:lnTo>
                <a:lnTo>
                  <a:pt x="1556214" y="1216294"/>
                </a:lnTo>
                <a:lnTo>
                  <a:pt x="1569371" y="1209323"/>
                </a:lnTo>
                <a:lnTo>
                  <a:pt x="1575445" y="1204697"/>
                </a:lnTo>
                <a:lnTo>
                  <a:pt x="1578614" y="1200290"/>
                </a:lnTo>
                <a:lnTo>
                  <a:pt x="1580023" y="1194567"/>
                </a:lnTo>
                <a:lnTo>
                  <a:pt x="1580649" y="1184969"/>
                </a:lnTo>
                <a:lnTo>
                  <a:pt x="1577164" y="1175529"/>
                </a:lnTo>
                <a:lnTo>
                  <a:pt x="1566800" y="1161341"/>
                </a:lnTo>
                <a:lnTo>
                  <a:pt x="1563822" y="1160166"/>
                </a:lnTo>
                <a:lnTo>
                  <a:pt x="1556751" y="1160743"/>
                </a:lnTo>
                <a:lnTo>
                  <a:pt x="1548904" y="1167113"/>
                </a:lnTo>
                <a:lnTo>
                  <a:pt x="1541418" y="1177000"/>
                </a:lnTo>
                <a:lnTo>
                  <a:pt x="1535740" y="1188450"/>
                </a:lnTo>
                <a:lnTo>
                  <a:pt x="1534649" y="1193056"/>
                </a:lnTo>
                <a:lnTo>
                  <a:pt x="1535318" y="1200054"/>
                </a:lnTo>
                <a:lnTo>
                  <a:pt x="1537190" y="1202203"/>
                </a:lnTo>
                <a:lnTo>
                  <a:pt x="1543033" y="1204590"/>
                </a:lnTo>
                <a:lnTo>
                  <a:pt x="1557626" y="1202563"/>
                </a:lnTo>
                <a:lnTo>
                  <a:pt x="1575746" y="1195557"/>
                </a:lnTo>
                <a:lnTo>
                  <a:pt x="1581805" y="1191523"/>
                </a:lnTo>
                <a:lnTo>
                  <a:pt x="1584969" y="1187379"/>
                </a:lnTo>
                <a:lnTo>
                  <a:pt x="1585813" y="1185286"/>
                </a:lnTo>
                <a:lnTo>
                  <a:pt x="1585670" y="1183185"/>
                </a:lnTo>
                <a:lnTo>
                  <a:pt x="1583629" y="1178969"/>
                </a:lnTo>
                <a:lnTo>
                  <a:pt x="1576608" y="1176625"/>
                </a:lnTo>
                <a:lnTo>
                  <a:pt x="1571772" y="1176000"/>
                </a:lnTo>
                <a:lnTo>
                  <a:pt x="1567842" y="1176994"/>
                </a:lnTo>
                <a:lnTo>
                  <a:pt x="1561595" y="1181862"/>
                </a:lnTo>
                <a:lnTo>
                  <a:pt x="1558348" y="1186848"/>
                </a:lnTo>
                <a:lnTo>
                  <a:pt x="1556520" y="1193622"/>
                </a:lnTo>
                <a:lnTo>
                  <a:pt x="1555750" y="12001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SMARTInkShape-97"/>
          <p:cNvSpPr/>
          <p:nvPr>
            <p:custDataLst>
              <p:tags r:id="rId4"/>
            </p:custDataLst>
          </p:nvPr>
        </p:nvSpPr>
        <p:spPr>
          <a:xfrm>
            <a:off x="3385920" y="1598071"/>
            <a:ext cx="122365" cy="306930"/>
          </a:xfrm>
          <a:custGeom>
            <a:avLst/>
            <a:gdLst/>
            <a:ahLst/>
            <a:cxnLst/>
            <a:rect l="0" t="0" r="0" b="0"/>
            <a:pathLst>
              <a:path w="122365" h="306930">
                <a:moveTo>
                  <a:pt x="62130" y="91029"/>
                </a:moveTo>
                <a:lnTo>
                  <a:pt x="62130" y="91029"/>
                </a:lnTo>
                <a:lnTo>
                  <a:pt x="67597" y="85562"/>
                </a:lnTo>
                <a:lnTo>
                  <a:pt x="67892" y="85973"/>
                </a:lnTo>
                <a:lnTo>
                  <a:pt x="68218" y="88312"/>
                </a:lnTo>
                <a:lnTo>
                  <a:pt x="57584" y="110770"/>
                </a:lnTo>
                <a:lnTo>
                  <a:pt x="42439" y="134900"/>
                </a:lnTo>
                <a:lnTo>
                  <a:pt x="28701" y="162667"/>
                </a:lnTo>
                <a:lnTo>
                  <a:pt x="13298" y="189846"/>
                </a:lnTo>
                <a:lnTo>
                  <a:pt x="0" y="209890"/>
                </a:lnTo>
                <a:lnTo>
                  <a:pt x="10959" y="178265"/>
                </a:lnTo>
                <a:lnTo>
                  <a:pt x="15689" y="149175"/>
                </a:lnTo>
                <a:lnTo>
                  <a:pt x="17090" y="118214"/>
                </a:lnTo>
                <a:lnTo>
                  <a:pt x="14134" y="90068"/>
                </a:lnTo>
                <a:lnTo>
                  <a:pt x="15532" y="60484"/>
                </a:lnTo>
                <a:lnTo>
                  <a:pt x="24251" y="41705"/>
                </a:lnTo>
                <a:lnTo>
                  <a:pt x="49474" y="10025"/>
                </a:lnTo>
                <a:lnTo>
                  <a:pt x="64031" y="2111"/>
                </a:lnTo>
                <a:lnTo>
                  <a:pt x="71864" y="0"/>
                </a:lnTo>
                <a:lnTo>
                  <a:pt x="86212" y="1418"/>
                </a:lnTo>
                <a:lnTo>
                  <a:pt x="93001" y="3772"/>
                </a:lnTo>
                <a:lnTo>
                  <a:pt x="112670" y="20568"/>
                </a:lnTo>
                <a:lnTo>
                  <a:pt x="119870" y="35489"/>
                </a:lnTo>
                <a:lnTo>
                  <a:pt x="122364" y="52233"/>
                </a:lnTo>
                <a:lnTo>
                  <a:pt x="121121" y="71435"/>
                </a:lnTo>
                <a:lnTo>
                  <a:pt x="112573" y="89846"/>
                </a:lnTo>
                <a:lnTo>
                  <a:pt x="99366" y="106026"/>
                </a:lnTo>
                <a:lnTo>
                  <a:pt x="76063" y="122362"/>
                </a:lnTo>
                <a:lnTo>
                  <a:pt x="44532" y="134926"/>
                </a:lnTo>
                <a:lnTo>
                  <a:pt x="44754" y="135110"/>
                </a:lnTo>
                <a:lnTo>
                  <a:pt x="49142" y="136075"/>
                </a:lnTo>
                <a:lnTo>
                  <a:pt x="70254" y="147674"/>
                </a:lnTo>
                <a:lnTo>
                  <a:pt x="84685" y="165982"/>
                </a:lnTo>
                <a:lnTo>
                  <a:pt x="101497" y="197452"/>
                </a:lnTo>
                <a:lnTo>
                  <a:pt x="109229" y="223143"/>
                </a:lnTo>
                <a:lnTo>
                  <a:pt x="111833" y="251373"/>
                </a:lnTo>
                <a:lnTo>
                  <a:pt x="111900" y="273064"/>
                </a:lnTo>
                <a:lnTo>
                  <a:pt x="107420" y="294534"/>
                </a:lnTo>
                <a:lnTo>
                  <a:pt x="108835" y="299774"/>
                </a:lnTo>
                <a:lnTo>
                  <a:pt x="112930" y="30692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" name="SMARTInkShape-Group28"/>
          <p:cNvGrpSpPr/>
          <p:nvPr/>
        </p:nvGrpSpPr>
        <p:grpSpPr>
          <a:xfrm>
            <a:off x="2965450" y="4671520"/>
            <a:ext cx="647178" cy="275131"/>
            <a:chOff x="2965450" y="4671520"/>
            <a:chExt cx="647178" cy="275131"/>
          </a:xfrm>
        </p:grpSpPr>
        <p:sp>
          <p:nvSpPr>
            <p:cNvPr id="15" name="SMARTInkShape-98"/>
            <p:cNvSpPr/>
            <p:nvPr>
              <p:custDataLst>
                <p:tags r:id="rId16"/>
              </p:custDataLst>
            </p:nvPr>
          </p:nvSpPr>
          <p:spPr>
            <a:xfrm>
              <a:off x="3485948" y="4730812"/>
              <a:ext cx="126680" cy="196080"/>
            </a:xfrm>
            <a:custGeom>
              <a:avLst/>
              <a:gdLst/>
              <a:ahLst/>
              <a:cxnLst/>
              <a:rect l="0" t="0" r="0" b="0"/>
              <a:pathLst>
                <a:path w="126680" h="196080">
                  <a:moveTo>
                    <a:pt x="89102" y="18988"/>
                  </a:moveTo>
                  <a:lnTo>
                    <a:pt x="89102" y="18988"/>
                  </a:lnTo>
                  <a:lnTo>
                    <a:pt x="68380" y="13962"/>
                  </a:lnTo>
                  <a:lnTo>
                    <a:pt x="47693" y="12899"/>
                  </a:lnTo>
                  <a:lnTo>
                    <a:pt x="43151" y="14929"/>
                  </a:lnTo>
                  <a:lnTo>
                    <a:pt x="34343" y="22828"/>
                  </a:lnTo>
                  <a:lnTo>
                    <a:pt x="18079" y="45918"/>
                  </a:lnTo>
                  <a:lnTo>
                    <a:pt x="7912" y="68821"/>
                  </a:lnTo>
                  <a:lnTo>
                    <a:pt x="807" y="95464"/>
                  </a:lnTo>
                  <a:lnTo>
                    <a:pt x="0" y="123768"/>
                  </a:lnTo>
                  <a:lnTo>
                    <a:pt x="3875" y="147166"/>
                  </a:lnTo>
                  <a:lnTo>
                    <a:pt x="11712" y="166267"/>
                  </a:lnTo>
                  <a:lnTo>
                    <a:pt x="24603" y="181812"/>
                  </a:lnTo>
                  <a:lnTo>
                    <a:pt x="47727" y="195721"/>
                  </a:lnTo>
                  <a:lnTo>
                    <a:pt x="64128" y="196079"/>
                  </a:lnTo>
                  <a:lnTo>
                    <a:pt x="80119" y="190828"/>
                  </a:lnTo>
                  <a:lnTo>
                    <a:pt x="94282" y="181439"/>
                  </a:lnTo>
                  <a:lnTo>
                    <a:pt x="110784" y="154140"/>
                  </a:lnTo>
                  <a:lnTo>
                    <a:pt x="118259" y="127504"/>
                  </a:lnTo>
                  <a:lnTo>
                    <a:pt x="123227" y="96850"/>
                  </a:lnTo>
                  <a:lnTo>
                    <a:pt x="124552" y="80774"/>
                  </a:lnTo>
                  <a:lnTo>
                    <a:pt x="126024" y="49976"/>
                  </a:lnTo>
                  <a:lnTo>
                    <a:pt x="126679" y="24529"/>
                  </a:lnTo>
                  <a:lnTo>
                    <a:pt x="123207" y="8986"/>
                  </a:lnTo>
                  <a:lnTo>
                    <a:pt x="120305" y="3853"/>
                  </a:lnTo>
                  <a:lnTo>
                    <a:pt x="114843" y="1137"/>
                  </a:lnTo>
                  <a:lnTo>
                    <a:pt x="99366" y="0"/>
                  </a:lnTo>
                  <a:lnTo>
                    <a:pt x="76966" y="7491"/>
                  </a:lnTo>
                  <a:lnTo>
                    <a:pt x="38302" y="25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99"/>
            <p:cNvSpPr/>
            <p:nvPr>
              <p:custDataLst>
                <p:tags r:id="rId17"/>
              </p:custDataLst>
            </p:nvPr>
          </p:nvSpPr>
          <p:spPr>
            <a:xfrm>
              <a:off x="3240265" y="4769733"/>
              <a:ext cx="105364" cy="156136"/>
            </a:xfrm>
            <a:custGeom>
              <a:avLst/>
              <a:gdLst/>
              <a:ahLst/>
              <a:cxnLst/>
              <a:rect l="0" t="0" r="0" b="0"/>
              <a:pathLst>
                <a:path w="105364" h="156136">
                  <a:moveTo>
                    <a:pt x="10935" y="5467"/>
                  </a:moveTo>
                  <a:lnTo>
                    <a:pt x="10935" y="5467"/>
                  </a:lnTo>
                  <a:lnTo>
                    <a:pt x="0" y="0"/>
                  </a:lnTo>
                  <a:lnTo>
                    <a:pt x="117" y="411"/>
                  </a:lnTo>
                  <a:lnTo>
                    <a:pt x="2129" y="2749"/>
                  </a:lnTo>
                  <a:lnTo>
                    <a:pt x="30010" y="20806"/>
                  </a:lnTo>
                  <a:lnTo>
                    <a:pt x="52805" y="36117"/>
                  </a:lnTo>
                  <a:lnTo>
                    <a:pt x="82000" y="50562"/>
                  </a:lnTo>
                  <a:lnTo>
                    <a:pt x="99944" y="55845"/>
                  </a:lnTo>
                  <a:lnTo>
                    <a:pt x="102025" y="57397"/>
                  </a:lnTo>
                  <a:lnTo>
                    <a:pt x="104336" y="61003"/>
                  </a:lnTo>
                  <a:lnTo>
                    <a:pt x="105363" y="64957"/>
                  </a:lnTo>
                  <a:lnTo>
                    <a:pt x="102057" y="70947"/>
                  </a:lnTo>
                  <a:lnTo>
                    <a:pt x="76660" y="101448"/>
                  </a:lnTo>
                  <a:lnTo>
                    <a:pt x="48047" y="131857"/>
                  </a:lnTo>
                  <a:lnTo>
                    <a:pt x="28098" y="153970"/>
                  </a:lnTo>
                  <a:lnTo>
                    <a:pt x="28022" y="155268"/>
                  </a:lnTo>
                  <a:lnTo>
                    <a:pt x="28676" y="156135"/>
                  </a:lnTo>
                  <a:lnTo>
                    <a:pt x="29818" y="155300"/>
                  </a:lnTo>
                  <a:lnTo>
                    <a:pt x="36335" y="145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00"/>
            <p:cNvSpPr/>
            <p:nvPr>
              <p:custDataLst>
                <p:tags r:id="rId18"/>
              </p:custDataLst>
            </p:nvPr>
          </p:nvSpPr>
          <p:spPr>
            <a:xfrm>
              <a:off x="2965450" y="4671520"/>
              <a:ext cx="165101" cy="275131"/>
            </a:xfrm>
            <a:custGeom>
              <a:avLst/>
              <a:gdLst/>
              <a:ahLst/>
              <a:cxnLst/>
              <a:rect l="0" t="0" r="0" b="0"/>
              <a:pathLst>
                <a:path w="165101" h="275131">
                  <a:moveTo>
                    <a:pt x="0" y="71930"/>
                  </a:moveTo>
                  <a:lnTo>
                    <a:pt x="0" y="71930"/>
                  </a:lnTo>
                  <a:lnTo>
                    <a:pt x="1411" y="42924"/>
                  </a:lnTo>
                  <a:lnTo>
                    <a:pt x="6742" y="25642"/>
                  </a:lnTo>
                  <a:lnTo>
                    <a:pt x="15697" y="14198"/>
                  </a:lnTo>
                  <a:lnTo>
                    <a:pt x="35321" y="1103"/>
                  </a:lnTo>
                  <a:lnTo>
                    <a:pt x="47919" y="0"/>
                  </a:lnTo>
                  <a:lnTo>
                    <a:pt x="55229" y="693"/>
                  </a:lnTo>
                  <a:lnTo>
                    <a:pt x="68997" y="7108"/>
                  </a:lnTo>
                  <a:lnTo>
                    <a:pt x="75631" y="11782"/>
                  </a:lnTo>
                  <a:lnTo>
                    <a:pt x="84884" y="26382"/>
                  </a:lnTo>
                  <a:lnTo>
                    <a:pt x="88340" y="35215"/>
                  </a:lnTo>
                  <a:lnTo>
                    <a:pt x="88416" y="56318"/>
                  </a:lnTo>
                  <a:lnTo>
                    <a:pt x="82335" y="79102"/>
                  </a:lnTo>
                  <a:lnTo>
                    <a:pt x="70225" y="100988"/>
                  </a:lnTo>
                  <a:lnTo>
                    <a:pt x="50911" y="129771"/>
                  </a:lnTo>
                  <a:lnTo>
                    <a:pt x="36267" y="150279"/>
                  </a:lnTo>
                  <a:lnTo>
                    <a:pt x="33757" y="158727"/>
                  </a:lnTo>
                  <a:lnTo>
                    <a:pt x="35205" y="162250"/>
                  </a:lnTo>
                  <a:lnTo>
                    <a:pt x="42458" y="168047"/>
                  </a:lnTo>
                  <a:lnTo>
                    <a:pt x="70136" y="182586"/>
                  </a:lnTo>
                  <a:lnTo>
                    <a:pt x="97295" y="195577"/>
                  </a:lnTo>
                  <a:lnTo>
                    <a:pt x="126149" y="216690"/>
                  </a:lnTo>
                  <a:lnTo>
                    <a:pt x="137911" y="226579"/>
                  </a:lnTo>
                  <a:lnTo>
                    <a:pt x="155399" y="256852"/>
                  </a:lnTo>
                  <a:lnTo>
                    <a:pt x="159970" y="268096"/>
                  </a:lnTo>
                  <a:lnTo>
                    <a:pt x="165100" y="2751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01"/>
            <p:cNvSpPr/>
            <p:nvPr>
              <p:custDataLst>
                <p:tags r:id="rId19"/>
              </p:custDataLst>
            </p:nvPr>
          </p:nvSpPr>
          <p:spPr>
            <a:xfrm>
              <a:off x="3003550" y="4757033"/>
              <a:ext cx="12701" cy="171026"/>
            </a:xfrm>
            <a:custGeom>
              <a:avLst/>
              <a:gdLst/>
              <a:ahLst/>
              <a:cxnLst/>
              <a:rect l="0" t="0" r="0" b="0"/>
              <a:pathLst>
                <a:path w="12701" h="171026">
                  <a:moveTo>
                    <a:pt x="12700" y="5467"/>
                  </a:moveTo>
                  <a:lnTo>
                    <a:pt x="12700" y="5467"/>
                  </a:lnTo>
                  <a:lnTo>
                    <a:pt x="12700" y="0"/>
                  </a:lnTo>
                  <a:lnTo>
                    <a:pt x="12700" y="24888"/>
                  </a:lnTo>
                  <a:lnTo>
                    <a:pt x="12700" y="48436"/>
                  </a:lnTo>
                  <a:lnTo>
                    <a:pt x="11994" y="74659"/>
                  </a:lnTo>
                  <a:lnTo>
                    <a:pt x="9329" y="100424"/>
                  </a:lnTo>
                  <a:lnTo>
                    <a:pt x="7674" y="124105"/>
                  </a:lnTo>
                  <a:lnTo>
                    <a:pt x="4861" y="151627"/>
                  </a:lnTo>
                  <a:lnTo>
                    <a:pt x="640" y="171025"/>
                  </a:lnTo>
                  <a:lnTo>
                    <a:pt x="190" y="164039"/>
                  </a:lnTo>
                  <a:lnTo>
                    <a:pt x="0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" name="SMARTInkShape-102"/>
          <p:cNvSpPr/>
          <p:nvPr>
            <p:custDataLst>
              <p:tags r:id="rId5"/>
            </p:custDataLst>
          </p:nvPr>
        </p:nvSpPr>
        <p:spPr>
          <a:xfrm>
            <a:off x="6235700" y="1016000"/>
            <a:ext cx="704818" cy="3429001"/>
          </a:xfrm>
          <a:custGeom>
            <a:avLst/>
            <a:gdLst/>
            <a:ahLst/>
            <a:cxnLst/>
            <a:rect l="0" t="0" r="0" b="0"/>
            <a:pathLst>
              <a:path w="704818" h="3429001">
                <a:moveTo>
                  <a:pt x="120650" y="0"/>
                </a:moveTo>
                <a:lnTo>
                  <a:pt x="120650" y="0"/>
                </a:lnTo>
                <a:lnTo>
                  <a:pt x="126117" y="5467"/>
                </a:lnTo>
                <a:lnTo>
                  <a:pt x="133452" y="29103"/>
                </a:lnTo>
                <a:lnTo>
                  <a:pt x="156201" y="59580"/>
                </a:lnTo>
                <a:lnTo>
                  <a:pt x="183945" y="84856"/>
                </a:lnTo>
                <a:lnTo>
                  <a:pt x="213870" y="114604"/>
                </a:lnTo>
                <a:lnTo>
                  <a:pt x="236535" y="144124"/>
                </a:lnTo>
                <a:lnTo>
                  <a:pt x="262544" y="172951"/>
                </a:lnTo>
                <a:lnTo>
                  <a:pt x="284519" y="197295"/>
                </a:lnTo>
                <a:lnTo>
                  <a:pt x="304436" y="224263"/>
                </a:lnTo>
                <a:lnTo>
                  <a:pt x="323741" y="252715"/>
                </a:lnTo>
                <a:lnTo>
                  <a:pt x="342867" y="280901"/>
                </a:lnTo>
                <a:lnTo>
                  <a:pt x="361941" y="311595"/>
                </a:lnTo>
                <a:lnTo>
                  <a:pt x="380997" y="343032"/>
                </a:lnTo>
                <a:lnTo>
                  <a:pt x="398168" y="374689"/>
                </a:lnTo>
                <a:lnTo>
                  <a:pt x="407680" y="396540"/>
                </a:lnTo>
                <a:lnTo>
                  <a:pt x="416612" y="420362"/>
                </a:lnTo>
                <a:lnTo>
                  <a:pt x="425285" y="443179"/>
                </a:lnTo>
                <a:lnTo>
                  <a:pt x="433843" y="465785"/>
                </a:lnTo>
                <a:lnTo>
                  <a:pt x="442351" y="489943"/>
                </a:lnTo>
                <a:lnTo>
                  <a:pt x="450835" y="514791"/>
                </a:lnTo>
                <a:lnTo>
                  <a:pt x="459310" y="539241"/>
                </a:lnTo>
                <a:lnTo>
                  <a:pt x="467781" y="561866"/>
                </a:lnTo>
                <a:lnTo>
                  <a:pt x="478131" y="585563"/>
                </a:lnTo>
                <a:lnTo>
                  <a:pt x="488375" y="610206"/>
                </a:lnTo>
                <a:lnTo>
                  <a:pt x="495279" y="635269"/>
                </a:lnTo>
                <a:lnTo>
                  <a:pt x="504463" y="658638"/>
                </a:lnTo>
                <a:lnTo>
                  <a:pt x="514189" y="682195"/>
                </a:lnTo>
                <a:lnTo>
                  <a:pt x="520864" y="709127"/>
                </a:lnTo>
                <a:lnTo>
                  <a:pt x="528063" y="733797"/>
                </a:lnTo>
                <a:lnTo>
                  <a:pt x="535967" y="757226"/>
                </a:lnTo>
                <a:lnTo>
                  <a:pt x="544183" y="781751"/>
                </a:lnTo>
                <a:lnTo>
                  <a:pt x="554420" y="804880"/>
                </a:lnTo>
                <a:lnTo>
                  <a:pt x="564614" y="828330"/>
                </a:lnTo>
                <a:lnTo>
                  <a:pt x="571497" y="855215"/>
                </a:lnTo>
                <a:lnTo>
                  <a:pt x="578789" y="881746"/>
                </a:lnTo>
                <a:lnTo>
                  <a:pt x="586029" y="907648"/>
                </a:lnTo>
                <a:lnTo>
                  <a:pt x="591598" y="933271"/>
                </a:lnTo>
                <a:lnTo>
                  <a:pt x="598306" y="958771"/>
                </a:lnTo>
                <a:lnTo>
                  <a:pt x="605992" y="984215"/>
                </a:lnTo>
                <a:lnTo>
                  <a:pt x="614111" y="1009634"/>
                </a:lnTo>
                <a:lnTo>
                  <a:pt x="620542" y="1035043"/>
                </a:lnTo>
                <a:lnTo>
                  <a:pt x="626458" y="1060447"/>
                </a:lnTo>
                <a:lnTo>
                  <a:pt x="633791" y="1085849"/>
                </a:lnTo>
                <a:lnTo>
                  <a:pt x="639873" y="1111249"/>
                </a:lnTo>
                <a:lnTo>
                  <a:pt x="644927" y="1136650"/>
                </a:lnTo>
                <a:lnTo>
                  <a:pt x="649525" y="1162050"/>
                </a:lnTo>
                <a:lnTo>
                  <a:pt x="655802" y="1189331"/>
                </a:lnTo>
                <a:lnTo>
                  <a:pt x="661884" y="1217214"/>
                </a:lnTo>
                <a:lnTo>
                  <a:pt x="664587" y="1243717"/>
                </a:lnTo>
                <a:lnTo>
                  <a:pt x="669551" y="1271489"/>
                </a:lnTo>
                <a:lnTo>
                  <a:pt x="675756" y="1299590"/>
                </a:lnTo>
                <a:lnTo>
                  <a:pt x="680865" y="1326190"/>
                </a:lnTo>
                <a:lnTo>
                  <a:pt x="685488" y="1354005"/>
                </a:lnTo>
                <a:lnTo>
                  <a:pt x="689894" y="1382830"/>
                </a:lnTo>
                <a:lnTo>
                  <a:pt x="694205" y="1412104"/>
                </a:lnTo>
                <a:lnTo>
                  <a:pt x="698472" y="1441578"/>
                </a:lnTo>
                <a:lnTo>
                  <a:pt x="702015" y="1472551"/>
                </a:lnTo>
                <a:lnTo>
                  <a:pt x="702960" y="1489701"/>
                </a:lnTo>
                <a:lnTo>
                  <a:pt x="703590" y="1507484"/>
                </a:lnTo>
                <a:lnTo>
                  <a:pt x="704010" y="1524278"/>
                </a:lnTo>
                <a:lnTo>
                  <a:pt x="704290" y="1540413"/>
                </a:lnTo>
                <a:lnTo>
                  <a:pt x="704476" y="1556109"/>
                </a:lnTo>
                <a:lnTo>
                  <a:pt x="704600" y="1572217"/>
                </a:lnTo>
                <a:lnTo>
                  <a:pt x="704684" y="1588600"/>
                </a:lnTo>
                <a:lnTo>
                  <a:pt x="704739" y="1605167"/>
                </a:lnTo>
                <a:lnTo>
                  <a:pt x="704776" y="1621856"/>
                </a:lnTo>
                <a:lnTo>
                  <a:pt x="704800" y="1638626"/>
                </a:lnTo>
                <a:lnTo>
                  <a:pt x="704817" y="1655451"/>
                </a:lnTo>
                <a:lnTo>
                  <a:pt x="704123" y="1673017"/>
                </a:lnTo>
                <a:lnTo>
                  <a:pt x="702954" y="1691078"/>
                </a:lnTo>
                <a:lnTo>
                  <a:pt x="701469" y="1709469"/>
                </a:lnTo>
                <a:lnTo>
                  <a:pt x="699774" y="1726668"/>
                </a:lnTo>
                <a:lnTo>
                  <a:pt x="697939" y="1743073"/>
                </a:lnTo>
                <a:lnTo>
                  <a:pt x="696009" y="1758949"/>
                </a:lnTo>
                <a:lnTo>
                  <a:pt x="693311" y="1775177"/>
                </a:lnTo>
                <a:lnTo>
                  <a:pt x="690102" y="1791640"/>
                </a:lnTo>
                <a:lnTo>
                  <a:pt x="686551" y="1808260"/>
                </a:lnTo>
                <a:lnTo>
                  <a:pt x="682773" y="1824984"/>
                </a:lnTo>
                <a:lnTo>
                  <a:pt x="678843" y="1841778"/>
                </a:lnTo>
                <a:lnTo>
                  <a:pt x="674812" y="1858619"/>
                </a:lnTo>
                <a:lnTo>
                  <a:pt x="671419" y="1875490"/>
                </a:lnTo>
                <a:lnTo>
                  <a:pt x="668452" y="1892383"/>
                </a:lnTo>
                <a:lnTo>
                  <a:pt x="665768" y="1909288"/>
                </a:lnTo>
                <a:lnTo>
                  <a:pt x="662567" y="1925498"/>
                </a:lnTo>
                <a:lnTo>
                  <a:pt x="655248" y="1956679"/>
                </a:lnTo>
                <a:lnTo>
                  <a:pt x="651321" y="1972614"/>
                </a:lnTo>
                <a:lnTo>
                  <a:pt x="647292" y="1988881"/>
                </a:lnTo>
                <a:lnTo>
                  <a:pt x="643195" y="2005371"/>
                </a:lnTo>
                <a:lnTo>
                  <a:pt x="638347" y="2022008"/>
                </a:lnTo>
                <a:lnTo>
                  <a:pt x="632998" y="2038744"/>
                </a:lnTo>
                <a:lnTo>
                  <a:pt x="627315" y="2055546"/>
                </a:lnTo>
                <a:lnTo>
                  <a:pt x="622116" y="2071686"/>
                </a:lnTo>
                <a:lnTo>
                  <a:pt x="612576" y="2102790"/>
                </a:lnTo>
                <a:lnTo>
                  <a:pt x="601750" y="2133077"/>
                </a:lnTo>
                <a:lnTo>
                  <a:pt x="590589" y="2163706"/>
                </a:lnTo>
                <a:lnTo>
                  <a:pt x="585637" y="2179776"/>
                </a:lnTo>
                <a:lnTo>
                  <a:pt x="580924" y="2196135"/>
                </a:lnTo>
                <a:lnTo>
                  <a:pt x="576372" y="2212684"/>
                </a:lnTo>
                <a:lnTo>
                  <a:pt x="571926" y="2229362"/>
                </a:lnTo>
                <a:lnTo>
                  <a:pt x="567551" y="2246125"/>
                </a:lnTo>
                <a:lnTo>
                  <a:pt x="562517" y="2262238"/>
                </a:lnTo>
                <a:lnTo>
                  <a:pt x="551280" y="2293314"/>
                </a:lnTo>
                <a:lnTo>
                  <a:pt x="545320" y="2310631"/>
                </a:lnTo>
                <a:lnTo>
                  <a:pt x="539229" y="2329232"/>
                </a:lnTo>
                <a:lnTo>
                  <a:pt x="533053" y="2348688"/>
                </a:lnTo>
                <a:lnTo>
                  <a:pt x="526819" y="2365892"/>
                </a:lnTo>
                <a:lnTo>
                  <a:pt x="514248" y="2396296"/>
                </a:lnTo>
                <a:lnTo>
                  <a:pt x="503486" y="2425802"/>
                </a:lnTo>
                <a:lnTo>
                  <a:pt x="493293" y="2455378"/>
                </a:lnTo>
                <a:lnTo>
                  <a:pt x="481709" y="2484987"/>
                </a:lnTo>
                <a:lnTo>
                  <a:pt x="469503" y="2516490"/>
                </a:lnTo>
                <a:lnTo>
                  <a:pt x="463286" y="2532793"/>
                </a:lnTo>
                <a:lnTo>
                  <a:pt x="457024" y="2549307"/>
                </a:lnTo>
                <a:lnTo>
                  <a:pt x="450732" y="2565960"/>
                </a:lnTo>
                <a:lnTo>
                  <a:pt x="444422" y="2582707"/>
                </a:lnTo>
                <a:lnTo>
                  <a:pt x="438803" y="2598810"/>
                </a:lnTo>
                <a:lnTo>
                  <a:pt x="428798" y="2629873"/>
                </a:lnTo>
                <a:lnTo>
                  <a:pt x="417765" y="2660142"/>
                </a:lnTo>
                <a:lnTo>
                  <a:pt x="405807" y="2690763"/>
                </a:lnTo>
                <a:lnTo>
                  <a:pt x="399655" y="2706831"/>
                </a:lnTo>
                <a:lnTo>
                  <a:pt x="387880" y="2738325"/>
                </a:lnTo>
                <a:lnTo>
                  <a:pt x="377943" y="2766433"/>
                </a:lnTo>
                <a:lnTo>
                  <a:pt x="365059" y="2794918"/>
                </a:lnTo>
                <a:lnTo>
                  <a:pt x="350631" y="2824747"/>
                </a:lnTo>
                <a:lnTo>
                  <a:pt x="343821" y="2840603"/>
                </a:lnTo>
                <a:lnTo>
                  <a:pt x="337164" y="2856819"/>
                </a:lnTo>
                <a:lnTo>
                  <a:pt x="322241" y="2888007"/>
                </a:lnTo>
                <a:lnTo>
                  <a:pt x="306907" y="2917625"/>
                </a:lnTo>
                <a:lnTo>
                  <a:pt x="293036" y="2944900"/>
                </a:lnTo>
                <a:lnTo>
                  <a:pt x="277934" y="2973015"/>
                </a:lnTo>
                <a:lnTo>
                  <a:pt x="261815" y="3001973"/>
                </a:lnTo>
                <a:lnTo>
                  <a:pt x="245244" y="3031306"/>
                </a:lnTo>
                <a:lnTo>
                  <a:pt x="228471" y="3058925"/>
                </a:lnTo>
                <a:lnTo>
                  <a:pt x="210903" y="3086016"/>
                </a:lnTo>
                <a:lnTo>
                  <a:pt x="191337" y="3114520"/>
                </a:lnTo>
                <a:lnTo>
                  <a:pt x="172762" y="3141770"/>
                </a:lnTo>
                <a:lnTo>
                  <a:pt x="154394" y="3168698"/>
                </a:lnTo>
                <a:lnTo>
                  <a:pt x="134472" y="3197128"/>
                </a:lnTo>
                <a:lnTo>
                  <a:pt x="117621" y="3224346"/>
                </a:lnTo>
                <a:lnTo>
                  <a:pt x="102370" y="3250554"/>
                </a:lnTo>
                <a:lnTo>
                  <a:pt x="86185" y="3276313"/>
                </a:lnTo>
                <a:lnTo>
                  <a:pt x="69584" y="3301872"/>
                </a:lnTo>
                <a:lnTo>
                  <a:pt x="53504" y="3326638"/>
                </a:lnTo>
                <a:lnTo>
                  <a:pt x="39302" y="3349404"/>
                </a:lnTo>
                <a:lnTo>
                  <a:pt x="22777" y="3378683"/>
                </a:lnTo>
                <a:lnTo>
                  <a:pt x="3975" y="3408620"/>
                </a:lnTo>
                <a:lnTo>
                  <a:pt x="0" y="3429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" name="SMARTInkShape-Group30"/>
          <p:cNvGrpSpPr/>
          <p:nvPr/>
        </p:nvGrpSpPr>
        <p:grpSpPr>
          <a:xfrm>
            <a:off x="5475727" y="1720937"/>
            <a:ext cx="1255085" cy="944949"/>
            <a:chOff x="5475727" y="1720937"/>
            <a:chExt cx="1255085" cy="944949"/>
          </a:xfrm>
        </p:grpSpPr>
        <p:sp>
          <p:nvSpPr>
            <p:cNvPr id="21" name="SMARTInkShape-103"/>
            <p:cNvSpPr/>
            <p:nvPr>
              <p:custDataLst>
                <p:tags r:id="rId14"/>
              </p:custDataLst>
            </p:nvPr>
          </p:nvSpPr>
          <p:spPr>
            <a:xfrm>
              <a:off x="5887890" y="1887011"/>
              <a:ext cx="135167" cy="180616"/>
            </a:xfrm>
            <a:custGeom>
              <a:avLst/>
              <a:gdLst/>
              <a:ahLst/>
              <a:cxnLst/>
              <a:rect l="0" t="0" r="0" b="0"/>
              <a:pathLst>
                <a:path w="135167" h="180616">
                  <a:moveTo>
                    <a:pt x="11260" y="68789"/>
                  </a:moveTo>
                  <a:lnTo>
                    <a:pt x="11260" y="68789"/>
                  </a:lnTo>
                  <a:lnTo>
                    <a:pt x="11260" y="65418"/>
                  </a:lnTo>
                  <a:lnTo>
                    <a:pt x="10555" y="64425"/>
                  </a:lnTo>
                  <a:lnTo>
                    <a:pt x="9379" y="63763"/>
                  </a:lnTo>
                  <a:lnTo>
                    <a:pt x="7889" y="63322"/>
                  </a:lnTo>
                  <a:lnTo>
                    <a:pt x="6896" y="65144"/>
                  </a:lnTo>
                  <a:lnTo>
                    <a:pt x="3421" y="88922"/>
                  </a:lnTo>
                  <a:lnTo>
                    <a:pt x="0" y="119910"/>
                  </a:lnTo>
                  <a:lnTo>
                    <a:pt x="868" y="149552"/>
                  </a:lnTo>
                  <a:lnTo>
                    <a:pt x="4674" y="180615"/>
                  </a:lnTo>
                  <a:lnTo>
                    <a:pt x="5458" y="180029"/>
                  </a:lnTo>
                  <a:lnTo>
                    <a:pt x="8211" y="175614"/>
                  </a:lnTo>
                  <a:lnTo>
                    <a:pt x="6986" y="151711"/>
                  </a:lnTo>
                  <a:lnTo>
                    <a:pt x="3951" y="125869"/>
                  </a:lnTo>
                  <a:lnTo>
                    <a:pt x="1661" y="96275"/>
                  </a:lnTo>
                  <a:lnTo>
                    <a:pt x="2996" y="66659"/>
                  </a:lnTo>
                  <a:lnTo>
                    <a:pt x="7822" y="42677"/>
                  </a:lnTo>
                  <a:lnTo>
                    <a:pt x="18473" y="17072"/>
                  </a:lnTo>
                  <a:lnTo>
                    <a:pt x="26460" y="6998"/>
                  </a:lnTo>
                  <a:lnTo>
                    <a:pt x="34714" y="2521"/>
                  </a:lnTo>
                  <a:lnTo>
                    <a:pt x="50665" y="0"/>
                  </a:lnTo>
                  <a:lnTo>
                    <a:pt x="62641" y="3174"/>
                  </a:lnTo>
                  <a:lnTo>
                    <a:pt x="74312" y="9993"/>
                  </a:lnTo>
                  <a:lnTo>
                    <a:pt x="84204" y="20080"/>
                  </a:lnTo>
                  <a:lnTo>
                    <a:pt x="86700" y="25733"/>
                  </a:lnTo>
                  <a:lnTo>
                    <a:pt x="87593" y="37658"/>
                  </a:lnTo>
                  <a:lnTo>
                    <a:pt x="74015" y="63015"/>
                  </a:lnTo>
                  <a:lnTo>
                    <a:pt x="48747" y="89499"/>
                  </a:lnTo>
                  <a:lnTo>
                    <a:pt x="21566" y="112887"/>
                  </a:lnTo>
                  <a:lnTo>
                    <a:pt x="19541" y="116532"/>
                  </a:lnTo>
                  <a:lnTo>
                    <a:pt x="18898" y="119668"/>
                  </a:lnTo>
                  <a:lnTo>
                    <a:pt x="20585" y="121758"/>
                  </a:lnTo>
                  <a:lnTo>
                    <a:pt x="35190" y="125406"/>
                  </a:lnTo>
                  <a:lnTo>
                    <a:pt x="64682" y="129936"/>
                  </a:lnTo>
                  <a:lnTo>
                    <a:pt x="94665" y="132297"/>
                  </a:lnTo>
                  <a:lnTo>
                    <a:pt x="116877" y="137857"/>
                  </a:lnTo>
                  <a:lnTo>
                    <a:pt x="127816" y="144406"/>
                  </a:lnTo>
                  <a:lnTo>
                    <a:pt x="133618" y="152021"/>
                  </a:lnTo>
                  <a:lnTo>
                    <a:pt x="135166" y="156027"/>
                  </a:lnTo>
                  <a:lnTo>
                    <a:pt x="135003" y="164241"/>
                  </a:lnTo>
                  <a:lnTo>
                    <a:pt x="131910" y="176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04"/>
            <p:cNvSpPr/>
            <p:nvPr>
              <p:custDataLst>
                <p:tags r:id="rId15"/>
              </p:custDataLst>
            </p:nvPr>
          </p:nvSpPr>
          <p:spPr>
            <a:xfrm>
              <a:off x="5475727" y="1720937"/>
              <a:ext cx="1255085" cy="944949"/>
            </a:xfrm>
            <a:custGeom>
              <a:avLst/>
              <a:gdLst/>
              <a:ahLst/>
              <a:cxnLst/>
              <a:rect l="0" t="0" r="0" b="0"/>
              <a:pathLst>
                <a:path w="1255085" h="944949">
                  <a:moveTo>
                    <a:pt x="17023" y="901613"/>
                  </a:moveTo>
                  <a:lnTo>
                    <a:pt x="17023" y="901613"/>
                  </a:lnTo>
                  <a:lnTo>
                    <a:pt x="17023" y="877696"/>
                  </a:lnTo>
                  <a:lnTo>
                    <a:pt x="16318" y="877907"/>
                  </a:lnTo>
                  <a:lnTo>
                    <a:pt x="13652" y="880023"/>
                  </a:lnTo>
                  <a:lnTo>
                    <a:pt x="4814" y="895294"/>
                  </a:lnTo>
                  <a:lnTo>
                    <a:pt x="0" y="914322"/>
                  </a:lnTo>
                  <a:lnTo>
                    <a:pt x="1944" y="933366"/>
                  </a:lnTo>
                  <a:lnTo>
                    <a:pt x="4149" y="937598"/>
                  </a:lnTo>
                  <a:lnTo>
                    <a:pt x="7029" y="940420"/>
                  </a:lnTo>
                  <a:lnTo>
                    <a:pt x="10360" y="942301"/>
                  </a:lnTo>
                  <a:lnTo>
                    <a:pt x="28533" y="944948"/>
                  </a:lnTo>
                  <a:lnTo>
                    <a:pt x="41894" y="939923"/>
                  </a:lnTo>
                  <a:lnTo>
                    <a:pt x="64348" y="922821"/>
                  </a:lnTo>
                  <a:lnTo>
                    <a:pt x="69806" y="912450"/>
                  </a:lnTo>
                  <a:lnTo>
                    <a:pt x="71262" y="906721"/>
                  </a:lnTo>
                  <a:lnTo>
                    <a:pt x="70115" y="902196"/>
                  </a:lnTo>
                  <a:lnTo>
                    <a:pt x="67235" y="898474"/>
                  </a:lnTo>
                  <a:lnTo>
                    <a:pt x="63197" y="895287"/>
                  </a:lnTo>
                  <a:lnTo>
                    <a:pt x="58389" y="893868"/>
                  </a:lnTo>
                  <a:lnTo>
                    <a:pt x="40804" y="895242"/>
                  </a:lnTo>
                  <a:lnTo>
                    <a:pt x="19444" y="900823"/>
                  </a:lnTo>
                  <a:lnTo>
                    <a:pt x="4962" y="910394"/>
                  </a:lnTo>
                  <a:lnTo>
                    <a:pt x="1079" y="915628"/>
                  </a:lnTo>
                  <a:lnTo>
                    <a:pt x="2160" y="918012"/>
                  </a:lnTo>
                  <a:lnTo>
                    <a:pt x="9006" y="922542"/>
                  </a:lnTo>
                  <a:lnTo>
                    <a:pt x="24761" y="925688"/>
                  </a:lnTo>
                  <a:lnTo>
                    <a:pt x="47636" y="926046"/>
                  </a:lnTo>
                  <a:lnTo>
                    <a:pt x="54853" y="923526"/>
                  </a:lnTo>
                  <a:lnTo>
                    <a:pt x="57060" y="921866"/>
                  </a:lnTo>
                  <a:lnTo>
                    <a:pt x="59511" y="918140"/>
                  </a:lnTo>
                  <a:lnTo>
                    <a:pt x="58755" y="916159"/>
                  </a:lnTo>
                  <a:lnTo>
                    <a:pt x="54149" y="912076"/>
                  </a:lnTo>
                  <a:lnTo>
                    <a:pt x="43624" y="905810"/>
                  </a:lnTo>
                  <a:lnTo>
                    <a:pt x="31568" y="902857"/>
                  </a:lnTo>
                  <a:lnTo>
                    <a:pt x="23252" y="904047"/>
                  </a:lnTo>
                  <a:lnTo>
                    <a:pt x="16264" y="906928"/>
                  </a:lnTo>
                  <a:lnTo>
                    <a:pt x="14400" y="908684"/>
                  </a:lnTo>
                  <a:lnTo>
                    <a:pt x="13158" y="910561"/>
                  </a:lnTo>
                  <a:lnTo>
                    <a:pt x="13035" y="911811"/>
                  </a:lnTo>
                  <a:lnTo>
                    <a:pt x="13658" y="912645"/>
                  </a:lnTo>
                  <a:lnTo>
                    <a:pt x="14780" y="913201"/>
                  </a:lnTo>
                  <a:lnTo>
                    <a:pt x="15528" y="914277"/>
                  </a:lnTo>
                  <a:lnTo>
                    <a:pt x="16358" y="917355"/>
                  </a:lnTo>
                  <a:lnTo>
                    <a:pt x="17285" y="918457"/>
                  </a:lnTo>
                  <a:lnTo>
                    <a:pt x="20197" y="919683"/>
                  </a:lnTo>
                  <a:lnTo>
                    <a:pt x="21255" y="920715"/>
                  </a:lnTo>
                  <a:lnTo>
                    <a:pt x="22432" y="923743"/>
                  </a:lnTo>
                  <a:lnTo>
                    <a:pt x="24157" y="924833"/>
                  </a:lnTo>
                  <a:lnTo>
                    <a:pt x="29836" y="926044"/>
                  </a:lnTo>
                  <a:lnTo>
                    <a:pt x="35182" y="924701"/>
                  </a:lnTo>
                  <a:lnTo>
                    <a:pt x="61247" y="910347"/>
                  </a:lnTo>
                  <a:lnTo>
                    <a:pt x="88688" y="892206"/>
                  </a:lnTo>
                  <a:lnTo>
                    <a:pt x="110257" y="876971"/>
                  </a:lnTo>
                  <a:lnTo>
                    <a:pt x="136306" y="860792"/>
                  </a:lnTo>
                  <a:lnTo>
                    <a:pt x="152284" y="850410"/>
                  </a:lnTo>
                  <a:lnTo>
                    <a:pt x="169991" y="838550"/>
                  </a:lnTo>
                  <a:lnTo>
                    <a:pt x="188852" y="825704"/>
                  </a:lnTo>
                  <a:lnTo>
                    <a:pt x="207776" y="812202"/>
                  </a:lnTo>
                  <a:lnTo>
                    <a:pt x="226741" y="798261"/>
                  </a:lnTo>
                  <a:lnTo>
                    <a:pt x="245735" y="784028"/>
                  </a:lnTo>
                  <a:lnTo>
                    <a:pt x="265454" y="769601"/>
                  </a:lnTo>
                  <a:lnTo>
                    <a:pt x="285655" y="755044"/>
                  </a:lnTo>
                  <a:lnTo>
                    <a:pt x="306177" y="740400"/>
                  </a:lnTo>
                  <a:lnTo>
                    <a:pt x="326915" y="724993"/>
                  </a:lnTo>
                  <a:lnTo>
                    <a:pt x="347795" y="709078"/>
                  </a:lnTo>
                  <a:lnTo>
                    <a:pt x="368771" y="692823"/>
                  </a:lnTo>
                  <a:lnTo>
                    <a:pt x="389811" y="676342"/>
                  </a:lnTo>
                  <a:lnTo>
                    <a:pt x="410892" y="659710"/>
                  </a:lnTo>
                  <a:lnTo>
                    <a:pt x="432002" y="642978"/>
                  </a:lnTo>
                  <a:lnTo>
                    <a:pt x="452426" y="626178"/>
                  </a:lnTo>
                  <a:lnTo>
                    <a:pt x="472391" y="609334"/>
                  </a:lnTo>
                  <a:lnTo>
                    <a:pt x="492052" y="592461"/>
                  </a:lnTo>
                  <a:lnTo>
                    <a:pt x="511509" y="576272"/>
                  </a:lnTo>
                  <a:lnTo>
                    <a:pt x="530830" y="560542"/>
                  </a:lnTo>
                  <a:lnTo>
                    <a:pt x="550061" y="545115"/>
                  </a:lnTo>
                  <a:lnTo>
                    <a:pt x="568526" y="529187"/>
                  </a:lnTo>
                  <a:lnTo>
                    <a:pt x="586481" y="512923"/>
                  </a:lnTo>
                  <a:lnTo>
                    <a:pt x="604095" y="496437"/>
                  </a:lnTo>
                  <a:lnTo>
                    <a:pt x="621482" y="480506"/>
                  </a:lnTo>
                  <a:lnTo>
                    <a:pt x="638718" y="464947"/>
                  </a:lnTo>
                  <a:lnTo>
                    <a:pt x="655853" y="449636"/>
                  </a:lnTo>
                  <a:lnTo>
                    <a:pt x="672215" y="434489"/>
                  </a:lnTo>
                  <a:lnTo>
                    <a:pt x="703566" y="404489"/>
                  </a:lnTo>
                  <a:lnTo>
                    <a:pt x="719546" y="389575"/>
                  </a:lnTo>
                  <a:lnTo>
                    <a:pt x="735843" y="374693"/>
                  </a:lnTo>
                  <a:lnTo>
                    <a:pt x="752353" y="359833"/>
                  </a:lnTo>
                  <a:lnTo>
                    <a:pt x="783868" y="332033"/>
                  </a:lnTo>
                  <a:lnTo>
                    <a:pt x="813632" y="306272"/>
                  </a:lnTo>
                  <a:lnTo>
                    <a:pt x="840971" y="283063"/>
                  </a:lnTo>
                  <a:lnTo>
                    <a:pt x="869115" y="259107"/>
                  </a:lnTo>
                  <a:lnTo>
                    <a:pt x="897381" y="235055"/>
                  </a:lnTo>
                  <a:lnTo>
                    <a:pt x="924054" y="212606"/>
                  </a:lnTo>
                  <a:lnTo>
                    <a:pt x="951901" y="192750"/>
                  </a:lnTo>
                  <a:lnTo>
                    <a:pt x="980036" y="174519"/>
                  </a:lnTo>
                  <a:lnTo>
                    <a:pt x="1006651" y="157008"/>
                  </a:lnTo>
                  <a:lnTo>
                    <a:pt x="1035322" y="134654"/>
                  </a:lnTo>
                  <a:lnTo>
                    <a:pt x="1063965" y="114625"/>
                  </a:lnTo>
                  <a:lnTo>
                    <a:pt x="1094794" y="98656"/>
                  </a:lnTo>
                  <a:lnTo>
                    <a:pt x="1122900" y="81617"/>
                  </a:lnTo>
                  <a:lnTo>
                    <a:pt x="1149102" y="66533"/>
                  </a:lnTo>
                  <a:lnTo>
                    <a:pt x="1177913" y="51403"/>
                  </a:lnTo>
                  <a:lnTo>
                    <a:pt x="1185613" y="46786"/>
                  </a:lnTo>
                  <a:lnTo>
                    <a:pt x="1196301" y="34512"/>
                  </a:lnTo>
                  <a:lnTo>
                    <a:pt x="1200371" y="32929"/>
                  </a:lnTo>
                  <a:lnTo>
                    <a:pt x="1201738" y="31802"/>
                  </a:lnTo>
                  <a:lnTo>
                    <a:pt x="1204368" y="27549"/>
                  </a:lnTo>
                  <a:lnTo>
                    <a:pt x="1207484" y="26307"/>
                  </a:lnTo>
                  <a:lnTo>
                    <a:pt x="1213205" y="25607"/>
                  </a:lnTo>
                  <a:lnTo>
                    <a:pt x="1214527" y="24804"/>
                  </a:lnTo>
                  <a:lnTo>
                    <a:pt x="1215409" y="23562"/>
                  </a:lnTo>
                  <a:lnTo>
                    <a:pt x="1215997" y="22029"/>
                  </a:lnTo>
                  <a:lnTo>
                    <a:pt x="1231375" y="10394"/>
                  </a:lnTo>
                  <a:lnTo>
                    <a:pt x="1235950" y="8099"/>
                  </a:lnTo>
                  <a:lnTo>
                    <a:pt x="1255084" y="0"/>
                  </a:lnTo>
                  <a:lnTo>
                    <a:pt x="1248475" y="3310"/>
                  </a:lnTo>
                  <a:lnTo>
                    <a:pt x="1246508" y="5000"/>
                  </a:lnTo>
                  <a:lnTo>
                    <a:pt x="1242573" y="126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31"/>
          <p:cNvGrpSpPr/>
          <p:nvPr/>
        </p:nvGrpSpPr>
        <p:grpSpPr>
          <a:xfrm>
            <a:off x="5801767" y="4676913"/>
            <a:ext cx="605346" cy="248666"/>
            <a:chOff x="5801767" y="4676913"/>
            <a:chExt cx="605346" cy="248666"/>
          </a:xfrm>
        </p:grpSpPr>
        <p:sp>
          <p:nvSpPr>
            <p:cNvPr id="24" name="SMARTInkShape-105"/>
            <p:cNvSpPr/>
            <p:nvPr>
              <p:custDataLst>
                <p:tags r:id="rId11"/>
              </p:custDataLst>
            </p:nvPr>
          </p:nvSpPr>
          <p:spPr>
            <a:xfrm>
              <a:off x="6267377" y="4749800"/>
              <a:ext cx="139736" cy="165916"/>
            </a:xfrm>
            <a:custGeom>
              <a:avLst/>
              <a:gdLst/>
              <a:ahLst/>
              <a:cxnLst/>
              <a:rect l="0" t="0" r="0" b="0"/>
              <a:pathLst>
                <a:path w="139736" h="165916">
                  <a:moveTo>
                    <a:pt x="63573" y="12700"/>
                  </a:moveTo>
                  <a:lnTo>
                    <a:pt x="63573" y="12700"/>
                  </a:lnTo>
                  <a:lnTo>
                    <a:pt x="52023" y="19886"/>
                  </a:lnTo>
                  <a:lnTo>
                    <a:pt x="32477" y="40151"/>
                  </a:lnTo>
                  <a:lnTo>
                    <a:pt x="19414" y="60884"/>
                  </a:lnTo>
                  <a:lnTo>
                    <a:pt x="8434" y="84209"/>
                  </a:lnTo>
                  <a:lnTo>
                    <a:pt x="967" y="107276"/>
                  </a:lnTo>
                  <a:lnTo>
                    <a:pt x="0" y="126936"/>
                  </a:lnTo>
                  <a:lnTo>
                    <a:pt x="7567" y="143199"/>
                  </a:lnTo>
                  <a:lnTo>
                    <a:pt x="13536" y="150499"/>
                  </a:lnTo>
                  <a:lnTo>
                    <a:pt x="29575" y="160492"/>
                  </a:lnTo>
                  <a:lnTo>
                    <a:pt x="48462" y="165874"/>
                  </a:lnTo>
                  <a:lnTo>
                    <a:pt x="68616" y="165915"/>
                  </a:lnTo>
                  <a:lnTo>
                    <a:pt x="87451" y="159818"/>
                  </a:lnTo>
                  <a:lnTo>
                    <a:pt x="104525" y="149346"/>
                  </a:lnTo>
                  <a:lnTo>
                    <a:pt x="119168" y="135286"/>
                  </a:lnTo>
                  <a:lnTo>
                    <a:pt x="130850" y="113984"/>
                  </a:lnTo>
                  <a:lnTo>
                    <a:pt x="138630" y="88054"/>
                  </a:lnTo>
                  <a:lnTo>
                    <a:pt x="139735" y="60066"/>
                  </a:lnTo>
                  <a:lnTo>
                    <a:pt x="135993" y="36809"/>
                  </a:lnTo>
                  <a:lnTo>
                    <a:pt x="129626" y="19182"/>
                  </a:lnTo>
                  <a:lnTo>
                    <a:pt x="122093" y="8996"/>
                  </a:lnTo>
                  <a:lnTo>
                    <a:pt x="114042" y="3998"/>
                  </a:lnTo>
                  <a:lnTo>
                    <a:pt x="1016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06"/>
            <p:cNvSpPr/>
            <p:nvPr>
              <p:custDataLst>
                <p:tags r:id="rId12"/>
              </p:custDataLst>
            </p:nvPr>
          </p:nvSpPr>
          <p:spPr>
            <a:xfrm>
              <a:off x="6050704" y="4756150"/>
              <a:ext cx="115147" cy="152401"/>
            </a:xfrm>
            <a:custGeom>
              <a:avLst/>
              <a:gdLst/>
              <a:ahLst/>
              <a:cxnLst/>
              <a:rect l="0" t="0" r="0" b="0"/>
              <a:pathLst>
                <a:path w="115147" h="152401">
                  <a:moveTo>
                    <a:pt x="89746" y="0"/>
                  </a:moveTo>
                  <a:lnTo>
                    <a:pt x="89746" y="0"/>
                  </a:lnTo>
                  <a:lnTo>
                    <a:pt x="89746" y="3371"/>
                  </a:lnTo>
                  <a:lnTo>
                    <a:pt x="87864" y="6907"/>
                  </a:lnTo>
                  <a:lnTo>
                    <a:pt x="82560" y="12242"/>
                  </a:lnTo>
                  <a:lnTo>
                    <a:pt x="54277" y="34796"/>
                  </a:lnTo>
                  <a:lnTo>
                    <a:pt x="27025" y="56171"/>
                  </a:lnTo>
                  <a:lnTo>
                    <a:pt x="6721" y="74028"/>
                  </a:lnTo>
                  <a:lnTo>
                    <a:pt x="635" y="82290"/>
                  </a:lnTo>
                  <a:lnTo>
                    <a:pt x="0" y="84493"/>
                  </a:lnTo>
                  <a:lnTo>
                    <a:pt x="282" y="85962"/>
                  </a:lnTo>
                  <a:lnTo>
                    <a:pt x="26520" y="97302"/>
                  </a:lnTo>
                  <a:lnTo>
                    <a:pt x="55071" y="112588"/>
                  </a:lnTo>
                  <a:lnTo>
                    <a:pt x="82453" y="133403"/>
                  </a:lnTo>
                  <a:lnTo>
                    <a:pt x="91444" y="140429"/>
                  </a:lnTo>
                  <a:lnTo>
                    <a:pt x="115146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07"/>
            <p:cNvSpPr/>
            <p:nvPr>
              <p:custDataLst>
                <p:tags r:id="rId13"/>
              </p:custDataLst>
            </p:nvPr>
          </p:nvSpPr>
          <p:spPr>
            <a:xfrm>
              <a:off x="5801767" y="4676913"/>
              <a:ext cx="160884" cy="248666"/>
            </a:xfrm>
            <a:custGeom>
              <a:avLst/>
              <a:gdLst/>
              <a:ahLst/>
              <a:cxnLst/>
              <a:rect l="0" t="0" r="0" b="0"/>
              <a:pathLst>
                <a:path w="160884" h="248666">
                  <a:moveTo>
                    <a:pt x="40233" y="53837"/>
                  </a:moveTo>
                  <a:lnTo>
                    <a:pt x="40233" y="53837"/>
                  </a:lnTo>
                  <a:lnTo>
                    <a:pt x="36862" y="60579"/>
                  </a:lnTo>
                  <a:lnTo>
                    <a:pt x="34765" y="84998"/>
                  </a:lnTo>
                  <a:lnTo>
                    <a:pt x="32394" y="110960"/>
                  </a:lnTo>
                  <a:lnTo>
                    <a:pt x="29693" y="140608"/>
                  </a:lnTo>
                  <a:lnTo>
                    <a:pt x="28493" y="170248"/>
                  </a:lnTo>
                  <a:lnTo>
                    <a:pt x="27960" y="196122"/>
                  </a:lnTo>
                  <a:lnTo>
                    <a:pt x="27659" y="224877"/>
                  </a:lnTo>
                  <a:lnTo>
                    <a:pt x="27541" y="248665"/>
                  </a:lnTo>
                  <a:lnTo>
                    <a:pt x="27535" y="243346"/>
                  </a:lnTo>
                  <a:lnTo>
                    <a:pt x="20792" y="219349"/>
                  </a:lnTo>
                  <a:lnTo>
                    <a:pt x="13718" y="191603"/>
                  </a:lnTo>
                  <a:lnTo>
                    <a:pt x="9856" y="175314"/>
                  </a:lnTo>
                  <a:lnTo>
                    <a:pt x="6576" y="158811"/>
                  </a:lnTo>
                  <a:lnTo>
                    <a:pt x="3684" y="142164"/>
                  </a:lnTo>
                  <a:lnTo>
                    <a:pt x="0" y="110732"/>
                  </a:lnTo>
                  <a:lnTo>
                    <a:pt x="714" y="85003"/>
                  </a:lnTo>
                  <a:lnTo>
                    <a:pt x="8454" y="54056"/>
                  </a:lnTo>
                  <a:lnTo>
                    <a:pt x="26427" y="27012"/>
                  </a:lnTo>
                  <a:lnTo>
                    <a:pt x="52997" y="7867"/>
                  </a:lnTo>
                  <a:lnTo>
                    <a:pt x="79841" y="0"/>
                  </a:lnTo>
                  <a:lnTo>
                    <a:pt x="95231" y="1922"/>
                  </a:lnTo>
                  <a:lnTo>
                    <a:pt x="102298" y="4410"/>
                  </a:lnTo>
                  <a:lnTo>
                    <a:pt x="113914" y="16583"/>
                  </a:lnTo>
                  <a:lnTo>
                    <a:pt x="118987" y="24767"/>
                  </a:lnTo>
                  <a:lnTo>
                    <a:pt x="122742" y="45151"/>
                  </a:lnTo>
                  <a:lnTo>
                    <a:pt x="122756" y="56513"/>
                  </a:lnTo>
                  <a:lnTo>
                    <a:pt x="115245" y="78545"/>
                  </a:lnTo>
                  <a:lnTo>
                    <a:pt x="102499" y="100096"/>
                  </a:lnTo>
                  <a:lnTo>
                    <a:pt x="80163" y="129946"/>
                  </a:lnTo>
                  <a:lnTo>
                    <a:pt x="62647" y="148668"/>
                  </a:lnTo>
                  <a:lnTo>
                    <a:pt x="60820" y="153746"/>
                  </a:lnTo>
                  <a:lnTo>
                    <a:pt x="60308" y="158543"/>
                  </a:lnTo>
                  <a:lnTo>
                    <a:pt x="63501" y="167636"/>
                  </a:lnTo>
                  <a:lnTo>
                    <a:pt x="66328" y="172036"/>
                  </a:lnTo>
                  <a:lnTo>
                    <a:pt x="95509" y="193602"/>
                  </a:lnTo>
                  <a:lnTo>
                    <a:pt x="125418" y="214063"/>
                  </a:lnTo>
                  <a:lnTo>
                    <a:pt x="152024" y="245441"/>
                  </a:lnTo>
                  <a:lnTo>
                    <a:pt x="156475" y="248355"/>
                  </a:lnTo>
                  <a:lnTo>
                    <a:pt x="157944" y="248427"/>
                  </a:lnTo>
                  <a:lnTo>
                    <a:pt x="158924" y="247769"/>
                  </a:lnTo>
                  <a:lnTo>
                    <a:pt x="160883" y="2443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" name="SMARTInkShape-108"/>
          <p:cNvSpPr/>
          <p:nvPr>
            <p:custDataLst>
              <p:tags r:id="rId6"/>
            </p:custDataLst>
          </p:nvPr>
        </p:nvSpPr>
        <p:spPr>
          <a:xfrm>
            <a:off x="4749803" y="984250"/>
            <a:ext cx="69579" cy="3054334"/>
          </a:xfrm>
          <a:custGeom>
            <a:avLst/>
            <a:gdLst/>
            <a:ahLst/>
            <a:cxnLst/>
            <a:rect l="0" t="0" r="0" b="0"/>
            <a:pathLst>
              <a:path w="69579" h="3054334">
                <a:moveTo>
                  <a:pt x="19047" y="0"/>
                </a:moveTo>
                <a:lnTo>
                  <a:pt x="19047" y="0"/>
                </a:lnTo>
                <a:lnTo>
                  <a:pt x="24116" y="5775"/>
                </a:lnTo>
                <a:lnTo>
                  <a:pt x="29172" y="15901"/>
                </a:lnTo>
                <a:lnTo>
                  <a:pt x="35885" y="46087"/>
                </a:lnTo>
                <a:lnTo>
                  <a:pt x="35779" y="76941"/>
                </a:lnTo>
                <a:lnTo>
                  <a:pt x="32942" y="101820"/>
                </a:lnTo>
                <a:lnTo>
                  <a:pt x="32101" y="128946"/>
                </a:lnTo>
                <a:lnTo>
                  <a:pt x="31852" y="157445"/>
                </a:lnTo>
                <a:lnTo>
                  <a:pt x="31778" y="185645"/>
                </a:lnTo>
                <a:lnTo>
                  <a:pt x="31761" y="206687"/>
                </a:lnTo>
                <a:lnTo>
                  <a:pt x="31753" y="230150"/>
                </a:lnTo>
                <a:lnTo>
                  <a:pt x="31750" y="252807"/>
                </a:lnTo>
                <a:lnTo>
                  <a:pt x="30337" y="276048"/>
                </a:lnTo>
                <a:lnTo>
                  <a:pt x="25006" y="302840"/>
                </a:lnTo>
                <a:lnTo>
                  <a:pt x="21696" y="331210"/>
                </a:lnTo>
                <a:lnTo>
                  <a:pt x="19519" y="360282"/>
                </a:lnTo>
                <a:lnTo>
                  <a:pt x="16199" y="389666"/>
                </a:lnTo>
                <a:lnTo>
                  <a:pt x="14253" y="419189"/>
                </a:lnTo>
                <a:lnTo>
                  <a:pt x="13389" y="448067"/>
                </a:lnTo>
                <a:lnTo>
                  <a:pt x="13004" y="475013"/>
                </a:lnTo>
                <a:lnTo>
                  <a:pt x="12833" y="501100"/>
                </a:lnTo>
                <a:lnTo>
                  <a:pt x="12758" y="527511"/>
                </a:lnTo>
                <a:lnTo>
                  <a:pt x="12724" y="555712"/>
                </a:lnTo>
                <a:lnTo>
                  <a:pt x="12709" y="582828"/>
                </a:lnTo>
                <a:lnTo>
                  <a:pt x="11997" y="609696"/>
                </a:lnTo>
                <a:lnTo>
                  <a:pt x="9328" y="638100"/>
                </a:lnTo>
                <a:lnTo>
                  <a:pt x="5790" y="667187"/>
                </a:lnTo>
                <a:lnTo>
                  <a:pt x="3277" y="695166"/>
                </a:lnTo>
                <a:lnTo>
                  <a:pt x="4512" y="719361"/>
                </a:lnTo>
                <a:lnTo>
                  <a:pt x="3650" y="745636"/>
                </a:lnTo>
                <a:lnTo>
                  <a:pt x="1621" y="773072"/>
                </a:lnTo>
                <a:lnTo>
                  <a:pt x="719" y="799376"/>
                </a:lnTo>
                <a:lnTo>
                  <a:pt x="318" y="825178"/>
                </a:lnTo>
                <a:lnTo>
                  <a:pt x="139" y="851463"/>
                </a:lnTo>
                <a:lnTo>
                  <a:pt x="60" y="879607"/>
                </a:lnTo>
                <a:lnTo>
                  <a:pt x="25" y="906698"/>
                </a:lnTo>
                <a:lnTo>
                  <a:pt x="10" y="932849"/>
                </a:lnTo>
                <a:lnTo>
                  <a:pt x="2" y="958583"/>
                </a:lnTo>
                <a:lnTo>
                  <a:pt x="0" y="984131"/>
                </a:lnTo>
                <a:lnTo>
                  <a:pt x="704" y="1010303"/>
                </a:lnTo>
                <a:lnTo>
                  <a:pt x="3368" y="1038397"/>
                </a:lnTo>
                <a:lnTo>
                  <a:pt x="6904" y="1065465"/>
                </a:lnTo>
                <a:lnTo>
                  <a:pt x="10122" y="1092312"/>
                </a:lnTo>
                <a:lnTo>
                  <a:pt x="11553" y="1120707"/>
                </a:lnTo>
                <a:lnTo>
                  <a:pt x="14070" y="1147909"/>
                </a:lnTo>
                <a:lnTo>
                  <a:pt x="17541" y="1174815"/>
                </a:lnTo>
                <a:lnTo>
                  <a:pt x="21435" y="1203236"/>
                </a:lnTo>
                <a:lnTo>
                  <a:pt x="25518" y="1230449"/>
                </a:lnTo>
                <a:lnTo>
                  <a:pt x="28978" y="1258772"/>
                </a:lnTo>
                <a:lnTo>
                  <a:pt x="29901" y="1275215"/>
                </a:lnTo>
                <a:lnTo>
                  <a:pt x="30516" y="1292527"/>
                </a:lnTo>
                <a:lnTo>
                  <a:pt x="30927" y="1309712"/>
                </a:lnTo>
                <a:lnTo>
                  <a:pt x="31200" y="1326814"/>
                </a:lnTo>
                <a:lnTo>
                  <a:pt x="31382" y="1343859"/>
                </a:lnTo>
                <a:lnTo>
                  <a:pt x="32209" y="1360162"/>
                </a:lnTo>
                <a:lnTo>
                  <a:pt x="35010" y="1391446"/>
                </a:lnTo>
                <a:lnTo>
                  <a:pt x="36744" y="1407408"/>
                </a:lnTo>
                <a:lnTo>
                  <a:pt x="38606" y="1423694"/>
                </a:lnTo>
                <a:lnTo>
                  <a:pt x="40553" y="1440196"/>
                </a:lnTo>
                <a:lnTo>
                  <a:pt x="42716" y="1471702"/>
                </a:lnTo>
                <a:lnTo>
                  <a:pt x="43293" y="1487018"/>
                </a:lnTo>
                <a:lnTo>
                  <a:pt x="43678" y="1503579"/>
                </a:lnTo>
                <a:lnTo>
                  <a:pt x="43934" y="1520969"/>
                </a:lnTo>
                <a:lnTo>
                  <a:pt x="44105" y="1538913"/>
                </a:lnTo>
                <a:lnTo>
                  <a:pt x="44219" y="1556520"/>
                </a:lnTo>
                <a:lnTo>
                  <a:pt x="44295" y="1573902"/>
                </a:lnTo>
                <a:lnTo>
                  <a:pt x="44346" y="1591135"/>
                </a:lnTo>
                <a:lnTo>
                  <a:pt x="44380" y="1608268"/>
                </a:lnTo>
                <a:lnTo>
                  <a:pt x="44402" y="1625334"/>
                </a:lnTo>
                <a:lnTo>
                  <a:pt x="44417" y="1642356"/>
                </a:lnTo>
                <a:lnTo>
                  <a:pt x="44427" y="1659348"/>
                </a:lnTo>
                <a:lnTo>
                  <a:pt x="44434" y="1676321"/>
                </a:lnTo>
                <a:lnTo>
                  <a:pt x="44438" y="1693281"/>
                </a:lnTo>
                <a:lnTo>
                  <a:pt x="45147" y="1710937"/>
                </a:lnTo>
                <a:lnTo>
                  <a:pt x="46324" y="1729058"/>
                </a:lnTo>
                <a:lnTo>
                  <a:pt x="47815" y="1747489"/>
                </a:lnTo>
                <a:lnTo>
                  <a:pt x="48810" y="1765420"/>
                </a:lnTo>
                <a:lnTo>
                  <a:pt x="49472" y="1783019"/>
                </a:lnTo>
                <a:lnTo>
                  <a:pt x="49914" y="1800396"/>
                </a:lnTo>
                <a:lnTo>
                  <a:pt x="50208" y="1817625"/>
                </a:lnTo>
                <a:lnTo>
                  <a:pt x="50404" y="1834755"/>
                </a:lnTo>
                <a:lnTo>
                  <a:pt x="50535" y="1851820"/>
                </a:lnTo>
                <a:lnTo>
                  <a:pt x="50622" y="1869547"/>
                </a:lnTo>
                <a:lnTo>
                  <a:pt x="50680" y="1887715"/>
                </a:lnTo>
                <a:lnTo>
                  <a:pt x="50719" y="1906176"/>
                </a:lnTo>
                <a:lnTo>
                  <a:pt x="51451" y="1924129"/>
                </a:lnTo>
                <a:lnTo>
                  <a:pt x="52644" y="1941741"/>
                </a:lnTo>
                <a:lnTo>
                  <a:pt x="54145" y="1959127"/>
                </a:lnTo>
                <a:lnTo>
                  <a:pt x="55146" y="1977774"/>
                </a:lnTo>
                <a:lnTo>
                  <a:pt x="55813" y="1997260"/>
                </a:lnTo>
                <a:lnTo>
                  <a:pt x="56258" y="2017307"/>
                </a:lnTo>
                <a:lnTo>
                  <a:pt x="56554" y="2036316"/>
                </a:lnTo>
                <a:lnTo>
                  <a:pt x="56752" y="2054633"/>
                </a:lnTo>
                <a:lnTo>
                  <a:pt x="56883" y="2072488"/>
                </a:lnTo>
                <a:lnTo>
                  <a:pt x="57677" y="2090742"/>
                </a:lnTo>
                <a:lnTo>
                  <a:pt x="58912" y="2109262"/>
                </a:lnTo>
                <a:lnTo>
                  <a:pt x="60440" y="2127957"/>
                </a:lnTo>
                <a:lnTo>
                  <a:pt x="61459" y="2146066"/>
                </a:lnTo>
                <a:lnTo>
                  <a:pt x="62138" y="2163783"/>
                </a:lnTo>
                <a:lnTo>
                  <a:pt x="62591" y="2181239"/>
                </a:lnTo>
                <a:lnTo>
                  <a:pt x="62893" y="2199226"/>
                </a:lnTo>
                <a:lnTo>
                  <a:pt x="63095" y="2217567"/>
                </a:lnTo>
                <a:lnTo>
                  <a:pt x="63229" y="2236145"/>
                </a:lnTo>
                <a:lnTo>
                  <a:pt x="64024" y="2254880"/>
                </a:lnTo>
                <a:lnTo>
                  <a:pt x="65260" y="2273720"/>
                </a:lnTo>
                <a:lnTo>
                  <a:pt x="66789" y="2292630"/>
                </a:lnTo>
                <a:lnTo>
                  <a:pt x="67808" y="2311587"/>
                </a:lnTo>
                <a:lnTo>
                  <a:pt x="68487" y="2330574"/>
                </a:lnTo>
                <a:lnTo>
                  <a:pt x="68941" y="2349583"/>
                </a:lnTo>
                <a:lnTo>
                  <a:pt x="69243" y="2368605"/>
                </a:lnTo>
                <a:lnTo>
                  <a:pt x="69444" y="2387636"/>
                </a:lnTo>
                <a:lnTo>
                  <a:pt x="69578" y="2406674"/>
                </a:lnTo>
                <a:lnTo>
                  <a:pt x="68962" y="2426422"/>
                </a:lnTo>
                <a:lnTo>
                  <a:pt x="67846" y="2446642"/>
                </a:lnTo>
                <a:lnTo>
                  <a:pt x="66396" y="2467178"/>
                </a:lnTo>
                <a:lnTo>
                  <a:pt x="65430" y="2487924"/>
                </a:lnTo>
                <a:lnTo>
                  <a:pt x="64785" y="2508810"/>
                </a:lnTo>
                <a:lnTo>
                  <a:pt x="64356" y="2529791"/>
                </a:lnTo>
                <a:lnTo>
                  <a:pt x="64070" y="2550127"/>
                </a:lnTo>
                <a:lnTo>
                  <a:pt x="63879" y="2570035"/>
                </a:lnTo>
                <a:lnTo>
                  <a:pt x="63751" y="2589656"/>
                </a:lnTo>
                <a:lnTo>
                  <a:pt x="63667" y="2609793"/>
                </a:lnTo>
                <a:lnTo>
                  <a:pt x="63610" y="2630273"/>
                </a:lnTo>
                <a:lnTo>
                  <a:pt x="63572" y="2650982"/>
                </a:lnTo>
                <a:lnTo>
                  <a:pt x="62842" y="2671138"/>
                </a:lnTo>
                <a:lnTo>
                  <a:pt x="61649" y="2690925"/>
                </a:lnTo>
                <a:lnTo>
                  <a:pt x="60148" y="2710467"/>
                </a:lnTo>
                <a:lnTo>
                  <a:pt x="59148" y="2729845"/>
                </a:lnTo>
                <a:lnTo>
                  <a:pt x="58481" y="2749113"/>
                </a:lnTo>
                <a:lnTo>
                  <a:pt x="58036" y="2768309"/>
                </a:lnTo>
                <a:lnTo>
                  <a:pt x="57740" y="2787456"/>
                </a:lnTo>
                <a:lnTo>
                  <a:pt x="57542" y="2806571"/>
                </a:lnTo>
                <a:lnTo>
                  <a:pt x="57411" y="2825664"/>
                </a:lnTo>
                <a:lnTo>
                  <a:pt x="56617" y="2844036"/>
                </a:lnTo>
                <a:lnTo>
                  <a:pt x="55382" y="2861930"/>
                </a:lnTo>
                <a:lnTo>
                  <a:pt x="53854" y="2879503"/>
                </a:lnTo>
                <a:lnTo>
                  <a:pt x="52835" y="2896863"/>
                </a:lnTo>
                <a:lnTo>
                  <a:pt x="52156" y="2914081"/>
                </a:lnTo>
                <a:lnTo>
                  <a:pt x="51703" y="2931204"/>
                </a:lnTo>
                <a:lnTo>
                  <a:pt x="49318" y="2961518"/>
                </a:lnTo>
                <a:lnTo>
                  <a:pt x="46612" y="2987691"/>
                </a:lnTo>
                <a:lnTo>
                  <a:pt x="45089" y="3017588"/>
                </a:lnTo>
                <a:lnTo>
                  <a:pt x="44531" y="3046948"/>
                </a:lnTo>
                <a:lnTo>
                  <a:pt x="44447" y="3054333"/>
                </a:lnTo>
                <a:lnTo>
                  <a:pt x="44447" y="30480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" name="SMARTInkShape-Group33"/>
          <p:cNvGrpSpPr/>
          <p:nvPr/>
        </p:nvGrpSpPr>
        <p:grpSpPr>
          <a:xfrm>
            <a:off x="4435617" y="4468943"/>
            <a:ext cx="660085" cy="223407"/>
            <a:chOff x="4435617" y="4468943"/>
            <a:chExt cx="660085" cy="223407"/>
          </a:xfrm>
        </p:grpSpPr>
        <p:sp>
          <p:nvSpPr>
            <p:cNvPr id="29" name="SMARTInkShape-109"/>
            <p:cNvSpPr/>
            <p:nvPr>
              <p:custDataLst>
                <p:tags r:id="rId7"/>
              </p:custDataLst>
            </p:nvPr>
          </p:nvSpPr>
          <p:spPr>
            <a:xfrm>
              <a:off x="4898690" y="4530241"/>
              <a:ext cx="197012" cy="102296"/>
            </a:xfrm>
            <a:custGeom>
              <a:avLst/>
              <a:gdLst/>
              <a:ahLst/>
              <a:cxnLst/>
              <a:rect l="0" t="0" r="0" b="0"/>
              <a:pathLst>
                <a:path w="197012" h="102296">
                  <a:moveTo>
                    <a:pt x="124160" y="3659"/>
                  </a:moveTo>
                  <a:lnTo>
                    <a:pt x="124160" y="3659"/>
                  </a:lnTo>
                  <a:lnTo>
                    <a:pt x="124160" y="288"/>
                  </a:lnTo>
                  <a:lnTo>
                    <a:pt x="123455" y="0"/>
                  </a:lnTo>
                  <a:lnTo>
                    <a:pt x="120789" y="1563"/>
                  </a:lnTo>
                  <a:lnTo>
                    <a:pt x="100625" y="25987"/>
                  </a:lnTo>
                  <a:lnTo>
                    <a:pt x="72736" y="50962"/>
                  </a:lnTo>
                  <a:lnTo>
                    <a:pt x="48388" y="69838"/>
                  </a:lnTo>
                  <a:lnTo>
                    <a:pt x="17670" y="93509"/>
                  </a:lnTo>
                  <a:lnTo>
                    <a:pt x="6745" y="100037"/>
                  </a:lnTo>
                  <a:lnTo>
                    <a:pt x="3550" y="100366"/>
                  </a:lnTo>
                  <a:lnTo>
                    <a:pt x="1420" y="99175"/>
                  </a:lnTo>
                  <a:lnTo>
                    <a:pt x="0" y="96970"/>
                  </a:lnTo>
                  <a:lnTo>
                    <a:pt x="1373" y="77011"/>
                  </a:lnTo>
                  <a:lnTo>
                    <a:pt x="12989" y="45384"/>
                  </a:lnTo>
                  <a:lnTo>
                    <a:pt x="29838" y="19315"/>
                  </a:lnTo>
                  <a:lnTo>
                    <a:pt x="35173" y="14801"/>
                  </a:lnTo>
                  <a:lnTo>
                    <a:pt x="40141" y="12498"/>
                  </a:lnTo>
                  <a:lnTo>
                    <a:pt x="44864" y="11669"/>
                  </a:lnTo>
                  <a:lnTo>
                    <a:pt x="55756" y="14510"/>
                  </a:lnTo>
                  <a:lnTo>
                    <a:pt x="61624" y="17243"/>
                  </a:lnTo>
                  <a:lnTo>
                    <a:pt x="71907" y="27805"/>
                  </a:lnTo>
                  <a:lnTo>
                    <a:pt x="90006" y="57582"/>
                  </a:lnTo>
                  <a:lnTo>
                    <a:pt x="109650" y="78902"/>
                  </a:lnTo>
                  <a:lnTo>
                    <a:pt x="133345" y="95255"/>
                  </a:lnTo>
                  <a:lnTo>
                    <a:pt x="154868" y="102295"/>
                  </a:lnTo>
                  <a:lnTo>
                    <a:pt x="174651" y="101010"/>
                  </a:lnTo>
                  <a:lnTo>
                    <a:pt x="180399" y="97487"/>
                  </a:lnTo>
                  <a:lnTo>
                    <a:pt x="190547" y="86047"/>
                  </a:lnTo>
                  <a:lnTo>
                    <a:pt x="195999" y="67793"/>
                  </a:lnTo>
                  <a:lnTo>
                    <a:pt x="197011" y="46274"/>
                  </a:lnTo>
                  <a:lnTo>
                    <a:pt x="192756" y="24951"/>
                  </a:lnTo>
                  <a:lnTo>
                    <a:pt x="184280" y="9359"/>
                  </a:lnTo>
                  <a:lnTo>
                    <a:pt x="179057" y="3226"/>
                  </a:lnTo>
                  <a:lnTo>
                    <a:pt x="172752" y="548"/>
                  </a:lnTo>
                  <a:lnTo>
                    <a:pt x="14321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10"/>
            <p:cNvSpPr/>
            <p:nvPr>
              <p:custDataLst>
                <p:tags r:id="rId8"/>
              </p:custDataLst>
            </p:nvPr>
          </p:nvSpPr>
          <p:spPr>
            <a:xfrm>
              <a:off x="4688991" y="4591050"/>
              <a:ext cx="117960" cy="12701"/>
            </a:xfrm>
            <a:custGeom>
              <a:avLst/>
              <a:gdLst/>
              <a:ahLst/>
              <a:cxnLst/>
              <a:rect l="0" t="0" r="0" b="0"/>
              <a:pathLst>
                <a:path w="117960" h="12701">
                  <a:moveTo>
                    <a:pt x="3659" y="0"/>
                  </a:moveTo>
                  <a:lnTo>
                    <a:pt x="3659" y="0"/>
                  </a:lnTo>
                  <a:lnTo>
                    <a:pt x="0" y="3658"/>
                  </a:lnTo>
                  <a:lnTo>
                    <a:pt x="1563" y="2096"/>
                  </a:lnTo>
                  <a:lnTo>
                    <a:pt x="8372" y="2813"/>
                  </a:lnTo>
                  <a:lnTo>
                    <a:pt x="33361" y="5651"/>
                  </a:lnTo>
                  <a:lnTo>
                    <a:pt x="64768" y="10576"/>
                  </a:lnTo>
                  <a:lnTo>
                    <a:pt x="93968" y="12280"/>
                  </a:lnTo>
                  <a:lnTo>
                    <a:pt x="1179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11"/>
            <p:cNvSpPr/>
            <p:nvPr>
              <p:custDataLst>
                <p:tags r:id="rId9"/>
              </p:custDataLst>
            </p:nvPr>
          </p:nvSpPr>
          <p:spPr>
            <a:xfrm>
              <a:off x="4667250" y="454025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0"/>
                  </a:moveTo>
                  <a:lnTo>
                    <a:pt x="0" y="0"/>
                  </a:lnTo>
                  <a:lnTo>
                    <a:pt x="26745" y="705"/>
                  </a:lnTo>
                  <a:lnTo>
                    <a:pt x="53864" y="5069"/>
                  </a:lnTo>
                  <a:lnTo>
                    <a:pt x="79382" y="10125"/>
                  </a:lnTo>
                  <a:lnTo>
                    <a:pt x="98544" y="12643"/>
                  </a:lnTo>
                  <a:lnTo>
                    <a:pt x="101680" y="14073"/>
                  </a:lnTo>
                  <a:lnTo>
                    <a:pt x="1079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12"/>
            <p:cNvSpPr/>
            <p:nvPr>
              <p:custDataLst>
                <p:tags r:id="rId10"/>
              </p:custDataLst>
            </p:nvPr>
          </p:nvSpPr>
          <p:spPr>
            <a:xfrm>
              <a:off x="4435617" y="4468943"/>
              <a:ext cx="168134" cy="223407"/>
            </a:xfrm>
            <a:custGeom>
              <a:avLst/>
              <a:gdLst/>
              <a:ahLst/>
              <a:cxnLst/>
              <a:rect l="0" t="0" r="0" b="0"/>
              <a:pathLst>
                <a:path w="168134" h="223407">
                  <a:moveTo>
                    <a:pt x="53833" y="39557"/>
                  </a:moveTo>
                  <a:lnTo>
                    <a:pt x="53833" y="39557"/>
                  </a:lnTo>
                  <a:lnTo>
                    <a:pt x="50462" y="39557"/>
                  </a:lnTo>
                  <a:lnTo>
                    <a:pt x="49469" y="40968"/>
                  </a:lnTo>
                  <a:lnTo>
                    <a:pt x="44374" y="67346"/>
                  </a:lnTo>
                  <a:lnTo>
                    <a:pt x="40692" y="89773"/>
                  </a:lnTo>
                  <a:lnTo>
                    <a:pt x="36704" y="115497"/>
                  </a:lnTo>
                  <a:lnTo>
                    <a:pt x="32579" y="141042"/>
                  </a:lnTo>
                  <a:lnTo>
                    <a:pt x="28395" y="166505"/>
                  </a:lnTo>
                  <a:lnTo>
                    <a:pt x="23477" y="189818"/>
                  </a:lnTo>
                  <a:lnTo>
                    <a:pt x="12585" y="218267"/>
                  </a:lnTo>
                  <a:lnTo>
                    <a:pt x="11518" y="222197"/>
                  </a:lnTo>
                  <a:lnTo>
                    <a:pt x="10806" y="223406"/>
                  </a:lnTo>
                  <a:lnTo>
                    <a:pt x="10332" y="222800"/>
                  </a:lnTo>
                  <a:lnTo>
                    <a:pt x="6199" y="198206"/>
                  </a:lnTo>
                  <a:lnTo>
                    <a:pt x="2559" y="168864"/>
                  </a:lnTo>
                  <a:lnTo>
                    <a:pt x="600" y="151162"/>
                  </a:lnTo>
                  <a:lnTo>
                    <a:pt x="0" y="133010"/>
                  </a:lnTo>
                  <a:lnTo>
                    <a:pt x="305" y="114559"/>
                  </a:lnTo>
                  <a:lnTo>
                    <a:pt x="1215" y="95908"/>
                  </a:lnTo>
                  <a:lnTo>
                    <a:pt x="2526" y="79241"/>
                  </a:lnTo>
                  <a:lnTo>
                    <a:pt x="5865" y="49433"/>
                  </a:lnTo>
                  <a:lnTo>
                    <a:pt x="8341" y="22336"/>
                  </a:lnTo>
                  <a:lnTo>
                    <a:pt x="10801" y="12383"/>
                  </a:lnTo>
                  <a:lnTo>
                    <a:pt x="12445" y="8741"/>
                  </a:lnTo>
                  <a:lnTo>
                    <a:pt x="21798" y="2813"/>
                  </a:lnTo>
                  <a:lnTo>
                    <a:pt x="28243" y="244"/>
                  </a:lnTo>
                  <a:lnTo>
                    <a:pt x="54169" y="0"/>
                  </a:lnTo>
                  <a:lnTo>
                    <a:pt x="80822" y="11138"/>
                  </a:lnTo>
                  <a:lnTo>
                    <a:pt x="103222" y="31215"/>
                  </a:lnTo>
                  <a:lnTo>
                    <a:pt x="111062" y="48784"/>
                  </a:lnTo>
                  <a:lnTo>
                    <a:pt x="113840" y="68353"/>
                  </a:lnTo>
                  <a:lnTo>
                    <a:pt x="112723" y="88809"/>
                  </a:lnTo>
                  <a:lnTo>
                    <a:pt x="98015" y="120159"/>
                  </a:lnTo>
                  <a:lnTo>
                    <a:pt x="82525" y="148419"/>
                  </a:lnTo>
                  <a:lnTo>
                    <a:pt x="72369" y="167925"/>
                  </a:lnTo>
                  <a:lnTo>
                    <a:pt x="71008" y="177983"/>
                  </a:lnTo>
                  <a:lnTo>
                    <a:pt x="71633" y="182641"/>
                  </a:lnTo>
                  <a:lnTo>
                    <a:pt x="73461" y="185747"/>
                  </a:lnTo>
                  <a:lnTo>
                    <a:pt x="76091" y="187817"/>
                  </a:lnTo>
                  <a:lnTo>
                    <a:pt x="100247" y="195775"/>
                  </a:lnTo>
                  <a:lnTo>
                    <a:pt x="128957" y="197807"/>
                  </a:lnTo>
                  <a:lnTo>
                    <a:pt x="146883" y="200040"/>
                  </a:lnTo>
                  <a:lnTo>
                    <a:pt x="159249" y="205171"/>
                  </a:lnTo>
                  <a:lnTo>
                    <a:pt x="168133" y="2110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4329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Krum </a:t>
            </a:r>
            <a:r>
              <a:rPr lang="en-US" dirty="0" err="1" smtClean="0"/>
              <a:t>grenseflate</a:t>
            </a:r>
            <a:endParaRPr lang="en-US" dirty="0"/>
          </a:p>
        </p:txBody>
      </p:sp>
      <p:grpSp>
        <p:nvGrpSpPr>
          <p:cNvPr id="447" name="SMARTInkShape-Group135"/>
          <p:cNvGrpSpPr/>
          <p:nvPr/>
        </p:nvGrpSpPr>
        <p:grpSpPr>
          <a:xfrm>
            <a:off x="5727700" y="5631971"/>
            <a:ext cx="412751" cy="356080"/>
            <a:chOff x="5727700" y="5631971"/>
            <a:chExt cx="412751" cy="356080"/>
          </a:xfrm>
        </p:grpSpPr>
        <p:sp>
          <p:nvSpPr>
            <p:cNvPr id="443" name="SMARTInkShape-481"/>
            <p:cNvSpPr/>
            <p:nvPr>
              <p:custDataLst>
                <p:tags r:id="rId365"/>
              </p:custDataLst>
            </p:nvPr>
          </p:nvSpPr>
          <p:spPr>
            <a:xfrm>
              <a:off x="5727700" y="5719545"/>
              <a:ext cx="120651" cy="57518"/>
            </a:xfrm>
            <a:custGeom>
              <a:avLst/>
              <a:gdLst/>
              <a:ahLst/>
              <a:cxnLst/>
              <a:rect l="0" t="0" r="0" b="0"/>
              <a:pathLst>
                <a:path w="120651" h="57518">
                  <a:moveTo>
                    <a:pt x="0" y="52605"/>
                  </a:moveTo>
                  <a:lnTo>
                    <a:pt x="0" y="52605"/>
                  </a:lnTo>
                  <a:lnTo>
                    <a:pt x="3371" y="42492"/>
                  </a:lnTo>
                  <a:lnTo>
                    <a:pt x="29232" y="11195"/>
                  </a:lnTo>
                  <a:lnTo>
                    <a:pt x="42214" y="1216"/>
                  </a:lnTo>
                  <a:lnTo>
                    <a:pt x="46487" y="0"/>
                  </a:lnTo>
                  <a:lnTo>
                    <a:pt x="54998" y="533"/>
                  </a:lnTo>
                  <a:lnTo>
                    <a:pt x="58538" y="2368"/>
                  </a:lnTo>
                  <a:lnTo>
                    <a:pt x="64352" y="8170"/>
                  </a:lnTo>
                  <a:lnTo>
                    <a:pt x="85429" y="39455"/>
                  </a:lnTo>
                  <a:lnTo>
                    <a:pt x="105933" y="54105"/>
                  </a:lnTo>
                  <a:lnTo>
                    <a:pt x="115192" y="57517"/>
                  </a:lnTo>
                  <a:lnTo>
                    <a:pt x="117011" y="57292"/>
                  </a:lnTo>
                  <a:lnTo>
                    <a:pt x="118224" y="56435"/>
                  </a:lnTo>
                  <a:lnTo>
                    <a:pt x="119033" y="55158"/>
                  </a:lnTo>
                  <a:lnTo>
                    <a:pt x="120650" y="399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482"/>
            <p:cNvSpPr/>
            <p:nvPr>
              <p:custDataLst>
                <p:tags r:id="rId366"/>
              </p:custDataLst>
            </p:nvPr>
          </p:nvSpPr>
          <p:spPr>
            <a:xfrm>
              <a:off x="5759450" y="5800360"/>
              <a:ext cx="127001" cy="27691"/>
            </a:xfrm>
            <a:custGeom>
              <a:avLst/>
              <a:gdLst/>
              <a:ahLst/>
              <a:cxnLst/>
              <a:rect l="0" t="0" r="0" b="0"/>
              <a:pathLst>
                <a:path w="127001" h="27691">
                  <a:moveTo>
                    <a:pt x="0" y="22590"/>
                  </a:moveTo>
                  <a:lnTo>
                    <a:pt x="0" y="22590"/>
                  </a:lnTo>
                  <a:lnTo>
                    <a:pt x="5069" y="16814"/>
                  </a:lnTo>
                  <a:lnTo>
                    <a:pt x="8838" y="10381"/>
                  </a:lnTo>
                  <a:lnTo>
                    <a:pt x="11537" y="8100"/>
                  </a:lnTo>
                  <a:lnTo>
                    <a:pt x="18297" y="5566"/>
                  </a:lnTo>
                  <a:lnTo>
                    <a:pt x="29066" y="3235"/>
                  </a:lnTo>
                  <a:lnTo>
                    <a:pt x="33615" y="347"/>
                  </a:lnTo>
                  <a:lnTo>
                    <a:pt x="36521" y="0"/>
                  </a:lnTo>
                  <a:lnTo>
                    <a:pt x="47353" y="2883"/>
                  </a:lnTo>
                  <a:lnTo>
                    <a:pt x="76400" y="14251"/>
                  </a:lnTo>
                  <a:lnTo>
                    <a:pt x="92990" y="22616"/>
                  </a:lnTo>
                  <a:lnTo>
                    <a:pt x="95860" y="24723"/>
                  </a:lnTo>
                  <a:lnTo>
                    <a:pt x="102812" y="27066"/>
                  </a:lnTo>
                  <a:lnTo>
                    <a:pt x="106642" y="27690"/>
                  </a:lnTo>
                  <a:lnTo>
                    <a:pt x="112778" y="26503"/>
                  </a:lnTo>
                  <a:lnTo>
                    <a:pt x="115402" y="25198"/>
                  </a:lnTo>
                  <a:lnTo>
                    <a:pt x="120199" y="19986"/>
                  </a:lnTo>
                  <a:lnTo>
                    <a:pt x="127000" y="9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483"/>
            <p:cNvSpPr/>
            <p:nvPr>
              <p:custDataLst>
                <p:tags r:id="rId367"/>
              </p:custDataLst>
            </p:nvPr>
          </p:nvSpPr>
          <p:spPr>
            <a:xfrm>
              <a:off x="5988050" y="5718735"/>
              <a:ext cx="146871" cy="269316"/>
            </a:xfrm>
            <a:custGeom>
              <a:avLst/>
              <a:gdLst/>
              <a:ahLst/>
              <a:cxnLst/>
              <a:rect l="0" t="0" r="0" b="0"/>
              <a:pathLst>
                <a:path w="146871" h="269316">
                  <a:moveTo>
                    <a:pt x="0" y="269315"/>
                  </a:moveTo>
                  <a:lnTo>
                    <a:pt x="0" y="269315"/>
                  </a:lnTo>
                  <a:lnTo>
                    <a:pt x="3371" y="265944"/>
                  </a:lnTo>
                  <a:lnTo>
                    <a:pt x="6467" y="242570"/>
                  </a:lnTo>
                  <a:lnTo>
                    <a:pt x="10540" y="211923"/>
                  </a:lnTo>
                  <a:lnTo>
                    <a:pt x="11740" y="181013"/>
                  </a:lnTo>
                  <a:lnTo>
                    <a:pt x="14882" y="163175"/>
                  </a:lnTo>
                  <a:lnTo>
                    <a:pt x="19799" y="144227"/>
                  </a:lnTo>
                  <a:lnTo>
                    <a:pt x="25898" y="124540"/>
                  </a:lnTo>
                  <a:lnTo>
                    <a:pt x="32788" y="105770"/>
                  </a:lnTo>
                  <a:lnTo>
                    <a:pt x="40204" y="87613"/>
                  </a:lnTo>
                  <a:lnTo>
                    <a:pt x="47969" y="69864"/>
                  </a:lnTo>
                  <a:lnTo>
                    <a:pt x="64124" y="42616"/>
                  </a:lnTo>
                  <a:lnTo>
                    <a:pt x="83441" y="15172"/>
                  </a:lnTo>
                  <a:lnTo>
                    <a:pt x="92917" y="0"/>
                  </a:lnTo>
                  <a:lnTo>
                    <a:pt x="73997" y="26478"/>
                  </a:lnTo>
                  <a:lnTo>
                    <a:pt x="61210" y="52407"/>
                  </a:lnTo>
                  <a:lnTo>
                    <a:pt x="58954" y="62609"/>
                  </a:lnTo>
                  <a:lnTo>
                    <a:pt x="59764" y="65894"/>
                  </a:lnTo>
                  <a:lnTo>
                    <a:pt x="61714" y="68085"/>
                  </a:lnTo>
                  <a:lnTo>
                    <a:pt x="81727" y="74971"/>
                  </a:lnTo>
                  <a:lnTo>
                    <a:pt x="108098" y="77676"/>
                  </a:lnTo>
                  <a:lnTo>
                    <a:pt x="131512" y="85219"/>
                  </a:lnTo>
                  <a:lnTo>
                    <a:pt x="141470" y="92480"/>
                  </a:lnTo>
                  <a:lnTo>
                    <a:pt x="145114" y="96391"/>
                  </a:lnTo>
                  <a:lnTo>
                    <a:pt x="146837" y="100411"/>
                  </a:lnTo>
                  <a:lnTo>
                    <a:pt x="146870" y="108639"/>
                  </a:lnTo>
                  <a:lnTo>
                    <a:pt x="140770" y="116999"/>
                  </a:lnTo>
                  <a:lnTo>
                    <a:pt x="130297" y="124714"/>
                  </a:lnTo>
                  <a:lnTo>
                    <a:pt x="116236" y="130494"/>
                  </a:lnTo>
                  <a:lnTo>
                    <a:pt x="102461" y="131651"/>
                  </a:lnTo>
                  <a:lnTo>
                    <a:pt x="84687" y="128337"/>
                  </a:lnTo>
                  <a:lnTo>
                    <a:pt x="69850" y="1232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484"/>
            <p:cNvSpPr/>
            <p:nvPr>
              <p:custDataLst>
                <p:tags r:id="rId368"/>
              </p:custDataLst>
            </p:nvPr>
          </p:nvSpPr>
          <p:spPr>
            <a:xfrm>
              <a:off x="6045200" y="5631971"/>
              <a:ext cx="95251" cy="70330"/>
            </a:xfrm>
            <a:custGeom>
              <a:avLst/>
              <a:gdLst/>
              <a:ahLst/>
              <a:cxnLst/>
              <a:rect l="0" t="0" r="0" b="0"/>
              <a:pathLst>
                <a:path w="95251" h="70330">
                  <a:moveTo>
                    <a:pt x="0" y="70329"/>
                  </a:moveTo>
                  <a:lnTo>
                    <a:pt x="0" y="70329"/>
                  </a:lnTo>
                  <a:lnTo>
                    <a:pt x="15901" y="43597"/>
                  </a:lnTo>
                  <a:lnTo>
                    <a:pt x="36126" y="13004"/>
                  </a:lnTo>
                  <a:lnTo>
                    <a:pt x="45355" y="819"/>
                  </a:lnTo>
                  <a:lnTo>
                    <a:pt x="47875" y="0"/>
                  </a:lnTo>
                  <a:lnTo>
                    <a:pt x="50261" y="865"/>
                  </a:lnTo>
                  <a:lnTo>
                    <a:pt x="52557" y="2853"/>
                  </a:lnTo>
                  <a:lnTo>
                    <a:pt x="72782" y="34020"/>
                  </a:lnTo>
                  <a:lnTo>
                    <a:pt x="95250" y="576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2" name="SMARTInkShape-Group136"/>
          <p:cNvGrpSpPr/>
          <p:nvPr/>
        </p:nvGrpSpPr>
        <p:grpSpPr>
          <a:xfrm>
            <a:off x="5353050" y="5592530"/>
            <a:ext cx="209551" cy="397585"/>
            <a:chOff x="5353050" y="5592530"/>
            <a:chExt cx="209551" cy="397585"/>
          </a:xfrm>
        </p:grpSpPr>
        <p:sp>
          <p:nvSpPr>
            <p:cNvPr id="448" name="SMARTInkShape-485"/>
            <p:cNvSpPr/>
            <p:nvPr>
              <p:custDataLst>
                <p:tags r:id="rId361"/>
              </p:custDataLst>
            </p:nvPr>
          </p:nvSpPr>
          <p:spPr>
            <a:xfrm>
              <a:off x="5397500" y="5592530"/>
              <a:ext cx="101601" cy="115382"/>
            </a:xfrm>
            <a:custGeom>
              <a:avLst/>
              <a:gdLst/>
              <a:ahLst/>
              <a:cxnLst/>
              <a:rect l="0" t="0" r="0" b="0"/>
              <a:pathLst>
                <a:path w="101601" h="115382">
                  <a:moveTo>
                    <a:pt x="0" y="8170"/>
                  </a:moveTo>
                  <a:lnTo>
                    <a:pt x="0" y="8170"/>
                  </a:lnTo>
                  <a:lnTo>
                    <a:pt x="4364" y="146"/>
                  </a:lnTo>
                  <a:lnTo>
                    <a:pt x="5027" y="0"/>
                  </a:lnTo>
                  <a:lnTo>
                    <a:pt x="5467" y="607"/>
                  </a:lnTo>
                  <a:lnTo>
                    <a:pt x="6090" y="8202"/>
                  </a:lnTo>
                  <a:lnTo>
                    <a:pt x="1934" y="37914"/>
                  </a:lnTo>
                  <a:lnTo>
                    <a:pt x="574" y="62531"/>
                  </a:lnTo>
                  <a:lnTo>
                    <a:pt x="876" y="82132"/>
                  </a:lnTo>
                  <a:lnTo>
                    <a:pt x="3446" y="89960"/>
                  </a:lnTo>
                  <a:lnTo>
                    <a:pt x="5120" y="92331"/>
                  </a:lnTo>
                  <a:lnTo>
                    <a:pt x="8861" y="94964"/>
                  </a:lnTo>
                  <a:lnTo>
                    <a:pt x="10846" y="94254"/>
                  </a:lnTo>
                  <a:lnTo>
                    <a:pt x="30442" y="71258"/>
                  </a:lnTo>
                  <a:lnTo>
                    <a:pt x="35402" y="64431"/>
                  </a:lnTo>
                  <a:lnTo>
                    <a:pt x="39958" y="61397"/>
                  </a:lnTo>
                  <a:lnTo>
                    <a:pt x="41455" y="61294"/>
                  </a:lnTo>
                  <a:lnTo>
                    <a:pt x="42454" y="61930"/>
                  </a:lnTo>
                  <a:lnTo>
                    <a:pt x="47427" y="71392"/>
                  </a:lnTo>
                  <a:lnTo>
                    <a:pt x="53875" y="95115"/>
                  </a:lnTo>
                  <a:lnTo>
                    <a:pt x="62922" y="107701"/>
                  </a:lnTo>
                  <a:lnTo>
                    <a:pt x="70534" y="112378"/>
                  </a:lnTo>
                  <a:lnTo>
                    <a:pt x="86918" y="115381"/>
                  </a:lnTo>
                  <a:lnTo>
                    <a:pt x="93428" y="113910"/>
                  </a:lnTo>
                  <a:lnTo>
                    <a:pt x="101600" y="109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486"/>
            <p:cNvSpPr/>
            <p:nvPr>
              <p:custDataLst>
                <p:tags r:id="rId362"/>
              </p:custDataLst>
            </p:nvPr>
          </p:nvSpPr>
          <p:spPr>
            <a:xfrm>
              <a:off x="5353050" y="5760594"/>
              <a:ext cx="209551" cy="11557"/>
            </a:xfrm>
            <a:custGeom>
              <a:avLst/>
              <a:gdLst/>
              <a:ahLst/>
              <a:cxnLst/>
              <a:rect l="0" t="0" r="0" b="0"/>
              <a:pathLst>
                <a:path w="209551" h="11557">
                  <a:moveTo>
                    <a:pt x="0" y="11556"/>
                  </a:moveTo>
                  <a:lnTo>
                    <a:pt x="0" y="11556"/>
                  </a:lnTo>
                  <a:lnTo>
                    <a:pt x="0" y="8185"/>
                  </a:lnTo>
                  <a:lnTo>
                    <a:pt x="3763" y="4648"/>
                  </a:lnTo>
                  <a:lnTo>
                    <a:pt x="6742" y="2718"/>
                  </a:lnTo>
                  <a:lnTo>
                    <a:pt x="27790" y="0"/>
                  </a:lnTo>
                  <a:lnTo>
                    <a:pt x="48333" y="1246"/>
                  </a:lnTo>
                  <a:lnTo>
                    <a:pt x="72282" y="3446"/>
                  </a:lnTo>
                  <a:lnTo>
                    <a:pt x="99388" y="4423"/>
                  </a:lnTo>
                  <a:lnTo>
                    <a:pt x="126017" y="4858"/>
                  </a:lnTo>
                  <a:lnTo>
                    <a:pt x="151257" y="5051"/>
                  </a:lnTo>
                  <a:lnTo>
                    <a:pt x="174235" y="5137"/>
                  </a:lnTo>
                  <a:lnTo>
                    <a:pt x="205800" y="10667"/>
                  </a:lnTo>
                  <a:lnTo>
                    <a:pt x="20955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487"/>
            <p:cNvSpPr/>
            <p:nvPr>
              <p:custDataLst>
                <p:tags r:id="rId363"/>
              </p:custDataLst>
            </p:nvPr>
          </p:nvSpPr>
          <p:spPr>
            <a:xfrm>
              <a:off x="5441950" y="5890048"/>
              <a:ext cx="63699" cy="100067"/>
            </a:xfrm>
            <a:custGeom>
              <a:avLst/>
              <a:gdLst/>
              <a:ahLst/>
              <a:cxnLst/>
              <a:rect l="0" t="0" r="0" b="0"/>
              <a:pathLst>
                <a:path w="63699" h="100067">
                  <a:moveTo>
                    <a:pt x="63500" y="9102"/>
                  </a:moveTo>
                  <a:lnTo>
                    <a:pt x="63500" y="9102"/>
                  </a:lnTo>
                  <a:lnTo>
                    <a:pt x="57725" y="4033"/>
                  </a:lnTo>
                  <a:lnTo>
                    <a:pt x="51290" y="263"/>
                  </a:lnTo>
                  <a:lnTo>
                    <a:pt x="41846" y="0"/>
                  </a:lnTo>
                  <a:lnTo>
                    <a:pt x="18535" y="5579"/>
                  </a:lnTo>
                  <a:lnTo>
                    <a:pt x="9884" y="11300"/>
                  </a:lnTo>
                  <a:lnTo>
                    <a:pt x="4393" y="17839"/>
                  </a:lnTo>
                  <a:lnTo>
                    <a:pt x="1952" y="23098"/>
                  </a:lnTo>
                  <a:lnTo>
                    <a:pt x="3418" y="26194"/>
                  </a:lnTo>
                  <a:lnTo>
                    <a:pt x="26686" y="45384"/>
                  </a:lnTo>
                  <a:lnTo>
                    <a:pt x="55438" y="64410"/>
                  </a:lnTo>
                  <a:lnTo>
                    <a:pt x="60242" y="67141"/>
                  </a:lnTo>
                  <a:lnTo>
                    <a:pt x="62739" y="70372"/>
                  </a:lnTo>
                  <a:lnTo>
                    <a:pt x="63698" y="73938"/>
                  </a:lnTo>
                  <a:lnTo>
                    <a:pt x="63633" y="77726"/>
                  </a:lnTo>
                  <a:lnTo>
                    <a:pt x="57914" y="85698"/>
                  </a:lnTo>
                  <a:lnTo>
                    <a:pt x="47612" y="93239"/>
                  </a:lnTo>
                  <a:lnTo>
                    <a:pt x="33626" y="98943"/>
                  </a:lnTo>
                  <a:lnTo>
                    <a:pt x="23647" y="100066"/>
                  </a:lnTo>
                  <a:lnTo>
                    <a:pt x="19997" y="99378"/>
                  </a:lnTo>
                  <a:lnTo>
                    <a:pt x="0" y="853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488"/>
            <p:cNvSpPr/>
            <p:nvPr>
              <p:custDataLst>
                <p:tags r:id="rId364"/>
              </p:custDataLst>
            </p:nvPr>
          </p:nvSpPr>
          <p:spPr>
            <a:xfrm>
              <a:off x="5550488" y="5861050"/>
              <a:ext cx="5763" cy="63501"/>
            </a:xfrm>
            <a:custGeom>
              <a:avLst/>
              <a:gdLst/>
              <a:ahLst/>
              <a:cxnLst/>
              <a:rect l="0" t="0" r="0" b="0"/>
              <a:pathLst>
                <a:path w="5763" h="63501">
                  <a:moveTo>
                    <a:pt x="5762" y="0"/>
                  </a:moveTo>
                  <a:lnTo>
                    <a:pt x="5762" y="0"/>
                  </a:lnTo>
                  <a:lnTo>
                    <a:pt x="5057" y="6481"/>
                  </a:lnTo>
                  <a:lnTo>
                    <a:pt x="0" y="37963"/>
                  </a:lnTo>
                  <a:lnTo>
                    <a:pt x="293" y="51543"/>
                  </a:lnTo>
                  <a:lnTo>
                    <a:pt x="5762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0" name="SMARTInkShape-Group137"/>
          <p:cNvGrpSpPr/>
          <p:nvPr/>
        </p:nvGrpSpPr>
        <p:grpSpPr>
          <a:xfrm>
            <a:off x="4184650" y="5583634"/>
            <a:ext cx="977901" cy="436167"/>
            <a:chOff x="4184650" y="5583634"/>
            <a:chExt cx="977901" cy="436167"/>
          </a:xfrm>
        </p:grpSpPr>
        <p:sp>
          <p:nvSpPr>
            <p:cNvPr id="453" name="SMARTInkShape-489"/>
            <p:cNvSpPr/>
            <p:nvPr>
              <p:custDataLst>
                <p:tags r:id="rId354"/>
              </p:custDataLst>
            </p:nvPr>
          </p:nvSpPr>
          <p:spPr>
            <a:xfrm>
              <a:off x="4218759" y="5686229"/>
              <a:ext cx="99242" cy="216216"/>
            </a:xfrm>
            <a:custGeom>
              <a:avLst/>
              <a:gdLst/>
              <a:ahLst/>
              <a:cxnLst/>
              <a:rect l="0" t="0" r="0" b="0"/>
              <a:pathLst>
                <a:path w="99242" h="216216">
                  <a:moveTo>
                    <a:pt x="23041" y="3371"/>
                  </a:moveTo>
                  <a:lnTo>
                    <a:pt x="23041" y="3371"/>
                  </a:lnTo>
                  <a:lnTo>
                    <a:pt x="26412" y="0"/>
                  </a:lnTo>
                  <a:lnTo>
                    <a:pt x="27405" y="418"/>
                  </a:lnTo>
                  <a:lnTo>
                    <a:pt x="28508" y="4646"/>
                  </a:lnTo>
                  <a:lnTo>
                    <a:pt x="23442" y="36183"/>
                  </a:lnTo>
                  <a:lnTo>
                    <a:pt x="17104" y="63580"/>
                  </a:lnTo>
                  <a:lnTo>
                    <a:pt x="9584" y="94572"/>
                  </a:lnTo>
                  <a:lnTo>
                    <a:pt x="2949" y="125750"/>
                  </a:lnTo>
                  <a:lnTo>
                    <a:pt x="0" y="153717"/>
                  </a:lnTo>
                  <a:lnTo>
                    <a:pt x="571" y="176495"/>
                  </a:lnTo>
                  <a:lnTo>
                    <a:pt x="1711" y="186520"/>
                  </a:lnTo>
                  <a:lnTo>
                    <a:pt x="5293" y="194615"/>
                  </a:lnTo>
                  <a:lnTo>
                    <a:pt x="16800" y="207373"/>
                  </a:lnTo>
                  <a:lnTo>
                    <a:pt x="33202" y="213982"/>
                  </a:lnTo>
                  <a:lnTo>
                    <a:pt x="51546" y="216215"/>
                  </a:lnTo>
                  <a:lnTo>
                    <a:pt x="82555" y="211899"/>
                  </a:lnTo>
                  <a:lnTo>
                    <a:pt x="99241" y="206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490"/>
            <p:cNvSpPr/>
            <p:nvPr>
              <p:custDataLst>
                <p:tags r:id="rId355"/>
              </p:custDataLst>
            </p:nvPr>
          </p:nvSpPr>
          <p:spPr>
            <a:xfrm>
              <a:off x="4184650" y="58102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1161" y="7232"/>
                  </a:lnTo>
                  <a:lnTo>
                    <a:pt x="55242" y="6742"/>
                  </a:lnTo>
                  <a:lnTo>
                    <a:pt x="80996" y="5817"/>
                  </a:lnTo>
                  <a:lnTo>
                    <a:pt x="111801" y="203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491"/>
            <p:cNvSpPr/>
            <p:nvPr>
              <p:custDataLst>
                <p:tags r:id="rId356"/>
              </p:custDataLst>
            </p:nvPr>
          </p:nvSpPr>
          <p:spPr>
            <a:xfrm>
              <a:off x="4397028" y="5781049"/>
              <a:ext cx="263873" cy="98948"/>
            </a:xfrm>
            <a:custGeom>
              <a:avLst/>
              <a:gdLst/>
              <a:ahLst/>
              <a:cxnLst/>
              <a:rect l="0" t="0" r="0" b="0"/>
              <a:pathLst>
                <a:path w="263873" h="98948">
                  <a:moveTo>
                    <a:pt x="60672" y="29201"/>
                  </a:moveTo>
                  <a:lnTo>
                    <a:pt x="60672" y="29201"/>
                  </a:lnTo>
                  <a:lnTo>
                    <a:pt x="60672" y="6057"/>
                  </a:lnTo>
                  <a:lnTo>
                    <a:pt x="59261" y="3188"/>
                  </a:lnTo>
                  <a:lnTo>
                    <a:pt x="56909" y="1276"/>
                  </a:lnTo>
                  <a:lnTo>
                    <a:pt x="53930" y="0"/>
                  </a:lnTo>
                  <a:lnTo>
                    <a:pt x="49827" y="1267"/>
                  </a:lnTo>
                  <a:lnTo>
                    <a:pt x="39624" y="8319"/>
                  </a:lnTo>
                  <a:lnTo>
                    <a:pt x="16533" y="35869"/>
                  </a:lnTo>
                  <a:lnTo>
                    <a:pt x="3536" y="63005"/>
                  </a:lnTo>
                  <a:lnTo>
                    <a:pt x="0" y="78091"/>
                  </a:lnTo>
                  <a:lnTo>
                    <a:pt x="469" y="84372"/>
                  </a:lnTo>
                  <a:lnTo>
                    <a:pt x="4752" y="95114"/>
                  </a:lnTo>
                  <a:lnTo>
                    <a:pt x="8576" y="97838"/>
                  </a:lnTo>
                  <a:lnTo>
                    <a:pt x="13241" y="98947"/>
                  </a:lnTo>
                  <a:lnTo>
                    <a:pt x="24775" y="97594"/>
                  </a:lnTo>
                  <a:lnTo>
                    <a:pt x="39308" y="92289"/>
                  </a:lnTo>
                  <a:lnTo>
                    <a:pt x="51412" y="83345"/>
                  </a:lnTo>
                  <a:lnTo>
                    <a:pt x="68041" y="60766"/>
                  </a:lnTo>
                  <a:lnTo>
                    <a:pt x="82611" y="31028"/>
                  </a:lnTo>
                  <a:lnTo>
                    <a:pt x="94789" y="3727"/>
                  </a:lnTo>
                  <a:lnTo>
                    <a:pt x="94706" y="3046"/>
                  </a:lnTo>
                  <a:lnTo>
                    <a:pt x="93944" y="3298"/>
                  </a:lnTo>
                  <a:lnTo>
                    <a:pt x="85715" y="31364"/>
                  </a:lnTo>
                  <a:lnTo>
                    <a:pt x="81497" y="55242"/>
                  </a:lnTo>
                  <a:lnTo>
                    <a:pt x="82130" y="76428"/>
                  </a:lnTo>
                  <a:lnTo>
                    <a:pt x="83443" y="81852"/>
                  </a:lnTo>
                  <a:lnTo>
                    <a:pt x="86436" y="85468"/>
                  </a:lnTo>
                  <a:lnTo>
                    <a:pt x="95406" y="89486"/>
                  </a:lnTo>
                  <a:lnTo>
                    <a:pt x="104567" y="89391"/>
                  </a:lnTo>
                  <a:lnTo>
                    <a:pt x="108985" y="88378"/>
                  </a:lnTo>
                  <a:lnTo>
                    <a:pt x="117657" y="81607"/>
                  </a:lnTo>
                  <a:lnTo>
                    <a:pt x="138094" y="53272"/>
                  </a:lnTo>
                  <a:lnTo>
                    <a:pt x="156738" y="25254"/>
                  </a:lnTo>
                  <a:lnTo>
                    <a:pt x="166918" y="12280"/>
                  </a:lnTo>
                  <a:lnTo>
                    <a:pt x="167486" y="12980"/>
                  </a:lnTo>
                  <a:lnTo>
                    <a:pt x="168555" y="40990"/>
                  </a:lnTo>
                  <a:lnTo>
                    <a:pt x="168609" y="58654"/>
                  </a:lnTo>
                  <a:lnTo>
                    <a:pt x="169318" y="61537"/>
                  </a:lnTo>
                  <a:lnTo>
                    <a:pt x="170497" y="63458"/>
                  </a:lnTo>
                  <a:lnTo>
                    <a:pt x="171989" y="64739"/>
                  </a:lnTo>
                  <a:lnTo>
                    <a:pt x="174395" y="64182"/>
                  </a:lnTo>
                  <a:lnTo>
                    <a:pt x="201529" y="44783"/>
                  </a:lnTo>
                  <a:lnTo>
                    <a:pt x="227729" y="21397"/>
                  </a:lnTo>
                  <a:lnTo>
                    <a:pt x="229193" y="21176"/>
                  </a:lnTo>
                  <a:lnTo>
                    <a:pt x="230170" y="21734"/>
                  </a:lnTo>
                  <a:lnTo>
                    <a:pt x="231951" y="51364"/>
                  </a:lnTo>
                  <a:lnTo>
                    <a:pt x="238813" y="68223"/>
                  </a:lnTo>
                  <a:lnTo>
                    <a:pt x="246413" y="79882"/>
                  </a:lnTo>
                  <a:lnTo>
                    <a:pt x="263872" y="92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492"/>
            <p:cNvSpPr/>
            <p:nvPr>
              <p:custDataLst>
                <p:tags r:id="rId357"/>
              </p:custDataLst>
            </p:nvPr>
          </p:nvSpPr>
          <p:spPr>
            <a:xfrm>
              <a:off x="4725283" y="5669518"/>
              <a:ext cx="191895" cy="350283"/>
            </a:xfrm>
            <a:custGeom>
              <a:avLst/>
              <a:gdLst/>
              <a:ahLst/>
              <a:cxnLst/>
              <a:rect l="0" t="0" r="0" b="0"/>
              <a:pathLst>
                <a:path w="191895" h="350283">
                  <a:moveTo>
                    <a:pt x="5467" y="350282"/>
                  </a:moveTo>
                  <a:lnTo>
                    <a:pt x="5467" y="350282"/>
                  </a:lnTo>
                  <a:lnTo>
                    <a:pt x="2096" y="346911"/>
                  </a:lnTo>
                  <a:lnTo>
                    <a:pt x="441" y="341493"/>
                  </a:lnTo>
                  <a:lnTo>
                    <a:pt x="0" y="338072"/>
                  </a:lnTo>
                  <a:lnTo>
                    <a:pt x="6120" y="309662"/>
                  </a:lnTo>
                  <a:lnTo>
                    <a:pt x="16811" y="280018"/>
                  </a:lnTo>
                  <a:lnTo>
                    <a:pt x="23613" y="263221"/>
                  </a:lnTo>
                  <a:lnTo>
                    <a:pt x="31675" y="242853"/>
                  </a:lnTo>
                  <a:lnTo>
                    <a:pt x="40578" y="220102"/>
                  </a:lnTo>
                  <a:lnTo>
                    <a:pt x="50041" y="195762"/>
                  </a:lnTo>
                  <a:lnTo>
                    <a:pt x="60583" y="169657"/>
                  </a:lnTo>
                  <a:lnTo>
                    <a:pt x="71844" y="142377"/>
                  </a:lnTo>
                  <a:lnTo>
                    <a:pt x="83585" y="114312"/>
                  </a:lnTo>
                  <a:lnTo>
                    <a:pt x="95646" y="89957"/>
                  </a:lnTo>
                  <a:lnTo>
                    <a:pt x="107919" y="68077"/>
                  </a:lnTo>
                  <a:lnTo>
                    <a:pt x="120335" y="47845"/>
                  </a:lnTo>
                  <a:lnTo>
                    <a:pt x="139775" y="21603"/>
                  </a:lnTo>
                  <a:lnTo>
                    <a:pt x="159389" y="0"/>
                  </a:lnTo>
                  <a:lnTo>
                    <a:pt x="142985" y="21787"/>
                  </a:lnTo>
                  <a:lnTo>
                    <a:pt x="122021" y="53513"/>
                  </a:lnTo>
                  <a:lnTo>
                    <a:pt x="108362" y="83453"/>
                  </a:lnTo>
                  <a:lnTo>
                    <a:pt x="107172" y="96694"/>
                  </a:lnTo>
                  <a:lnTo>
                    <a:pt x="109254" y="101496"/>
                  </a:lnTo>
                  <a:lnTo>
                    <a:pt x="117211" y="108712"/>
                  </a:lnTo>
                  <a:lnTo>
                    <a:pt x="144636" y="119095"/>
                  </a:lnTo>
                  <a:lnTo>
                    <a:pt x="175349" y="127939"/>
                  </a:lnTo>
                  <a:lnTo>
                    <a:pt x="182221" y="130087"/>
                  </a:lnTo>
                  <a:lnTo>
                    <a:pt x="186802" y="133636"/>
                  </a:lnTo>
                  <a:lnTo>
                    <a:pt x="191894" y="143222"/>
                  </a:lnTo>
                  <a:lnTo>
                    <a:pt x="191136" y="148742"/>
                  </a:lnTo>
                  <a:lnTo>
                    <a:pt x="184648" y="160520"/>
                  </a:lnTo>
                  <a:lnTo>
                    <a:pt x="165724" y="175679"/>
                  </a:lnTo>
                  <a:lnTo>
                    <a:pt x="139820" y="187669"/>
                  </a:lnTo>
                  <a:lnTo>
                    <a:pt x="129620" y="189815"/>
                  </a:lnTo>
                  <a:lnTo>
                    <a:pt x="125631" y="188270"/>
                  </a:lnTo>
                  <a:lnTo>
                    <a:pt x="113417" y="1724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SMARTInkShape-493"/>
            <p:cNvSpPr/>
            <p:nvPr>
              <p:custDataLst>
                <p:tags r:id="rId358"/>
              </p:custDataLst>
            </p:nvPr>
          </p:nvSpPr>
          <p:spPr>
            <a:xfrm>
              <a:off x="4787900" y="5583634"/>
              <a:ext cx="120651" cy="80567"/>
            </a:xfrm>
            <a:custGeom>
              <a:avLst/>
              <a:gdLst/>
              <a:ahLst/>
              <a:cxnLst/>
              <a:rect l="0" t="0" r="0" b="0"/>
              <a:pathLst>
                <a:path w="120651" h="80567">
                  <a:moveTo>
                    <a:pt x="0" y="80566"/>
                  </a:moveTo>
                  <a:lnTo>
                    <a:pt x="0" y="80566"/>
                  </a:lnTo>
                  <a:lnTo>
                    <a:pt x="0" y="77195"/>
                  </a:lnTo>
                  <a:lnTo>
                    <a:pt x="22368" y="47658"/>
                  </a:lnTo>
                  <a:lnTo>
                    <a:pt x="47866" y="16913"/>
                  </a:lnTo>
                  <a:lnTo>
                    <a:pt x="60386" y="2480"/>
                  </a:lnTo>
                  <a:lnTo>
                    <a:pt x="65173" y="0"/>
                  </a:lnTo>
                  <a:lnTo>
                    <a:pt x="68144" y="750"/>
                  </a:lnTo>
                  <a:lnTo>
                    <a:pt x="75206" y="5347"/>
                  </a:lnTo>
                  <a:lnTo>
                    <a:pt x="90533" y="29227"/>
                  </a:lnTo>
                  <a:lnTo>
                    <a:pt x="102968" y="53179"/>
                  </a:lnTo>
                  <a:lnTo>
                    <a:pt x="120650" y="80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494"/>
            <p:cNvSpPr/>
            <p:nvPr>
              <p:custDataLst>
                <p:tags r:id="rId359"/>
              </p:custDataLst>
            </p:nvPr>
          </p:nvSpPr>
          <p:spPr>
            <a:xfrm>
              <a:off x="5035550" y="5726122"/>
              <a:ext cx="100313" cy="65079"/>
            </a:xfrm>
            <a:custGeom>
              <a:avLst/>
              <a:gdLst/>
              <a:ahLst/>
              <a:cxnLst/>
              <a:rect l="0" t="0" r="0" b="0"/>
              <a:pathLst>
                <a:path w="100313" h="65079">
                  <a:moveTo>
                    <a:pt x="0" y="65078"/>
                  </a:moveTo>
                  <a:lnTo>
                    <a:pt x="0" y="65078"/>
                  </a:lnTo>
                  <a:lnTo>
                    <a:pt x="6907" y="37448"/>
                  </a:lnTo>
                  <a:lnTo>
                    <a:pt x="11537" y="23164"/>
                  </a:lnTo>
                  <a:lnTo>
                    <a:pt x="26667" y="1328"/>
                  </a:lnTo>
                  <a:lnTo>
                    <a:pt x="29772" y="0"/>
                  </a:lnTo>
                  <a:lnTo>
                    <a:pt x="36986" y="406"/>
                  </a:lnTo>
                  <a:lnTo>
                    <a:pt x="44896" y="4820"/>
                  </a:lnTo>
                  <a:lnTo>
                    <a:pt x="57282" y="17120"/>
                  </a:lnTo>
                  <a:lnTo>
                    <a:pt x="69890" y="30407"/>
                  </a:lnTo>
                  <a:lnTo>
                    <a:pt x="88346" y="43890"/>
                  </a:lnTo>
                  <a:lnTo>
                    <a:pt x="90648" y="44603"/>
                  </a:lnTo>
                  <a:lnTo>
                    <a:pt x="92887" y="44372"/>
                  </a:lnTo>
                  <a:lnTo>
                    <a:pt x="97257" y="42234"/>
                  </a:lnTo>
                  <a:lnTo>
                    <a:pt x="98705" y="39971"/>
                  </a:lnTo>
                  <a:lnTo>
                    <a:pt x="100312" y="33693"/>
                  </a:lnTo>
                  <a:lnTo>
                    <a:pt x="99147" y="26200"/>
                  </a:lnTo>
                  <a:lnTo>
                    <a:pt x="95250" y="142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495"/>
            <p:cNvSpPr/>
            <p:nvPr>
              <p:custDataLst>
                <p:tags r:id="rId360"/>
              </p:custDataLst>
            </p:nvPr>
          </p:nvSpPr>
          <p:spPr>
            <a:xfrm>
              <a:off x="5054600" y="5812548"/>
              <a:ext cx="107951" cy="35803"/>
            </a:xfrm>
            <a:custGeom>
              <a:avLst/>
              <a:gdLst/>
              <a:ahLst/>
              <a:cxnLst/>
              <a:rect l="0" t="0" r="0" b="0"/>
              <a:pathLst>
                <a:path w="107951" h="35803">
                  <a:moveTo>
                    <a:pt x="0" y="35802"/>
                  </a:moveTo>
                  <a:lnTo>
                    <a:pt x="0" y="35802"/>
                  </a:lnTo>
                  <a:lnTo>
                    <a:pt x="0" y="32431"/>
                  </a:lnTo>
                  <a:lnTo>
                    <a:pt x="1881" y="28894"/>
                  </a:lnTo>
                  <a:lnTo>
                    <a:pt x="23765" y="5764"/>
                  </a:lnTo>
                  <a:lnTo>
                    <a:pt x="30083" y="1286"/>
                  </a:lnTo>
                  <a:lnTo>
                    <a:pt x="32755" y="91"/>
                  </a:lnTo>
                  <a:lnTo>
                    <a:pt x="35242" y="0"/>
                  </a:lnTo>
                  <a:lnTo>
                    <a:pt x="49840" y="6750"/>
                  </a:lnTo>
                  <a:lnTo>
                    <a:pt x="80714" y="29083"/>
                  </a:lnTo>
                  <a:lnTo>
                    <a:pt x="87283" y="34475"/>
                  </a:lnTo>
                  <a:lnTo>
                    <a:pt x="91944" y="33330"/>
                  </a:lnTo>
                  <a:lnTo>
                    <a:pt x="100619" y="28719"/>
                  </a:lnTo>
                  <a:lnTo>
                    <a:pt x="107950" y="23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3" name="SMARTInkShape-Group138"/>
          <p:cNvGrpSpPr/>
          <p:nvPr/>
        </p:nvGrpSpPr>
        <p:grpSpPr>
          <a:xfrm>
            <a:off x="3848100" y="5753100"/>
            <a:ext cx="19051" cy="254001"/>
            <a:chOff x="3848100" y="5753100"/>
            <a:chExt cx="19051" cy="254001"/>
          </a:xfrm>
        </p:grpSpPr>
        <p:sp>
          <p:nvSpPr>
            <p:cNvPr id="461" name="SMARTInkShape-496"/>
            <p:cNvSpPr/>
            <p:nvPr>
              <p:custDataLst>
                <p:tags r:id="rId352"/>
              </p:custDataLst>
            </p:nvPr>
          </p:nvSpPr>
          <p:spPr>
            <a:xfrm>
              <a:off x="3857142" y="5753100"/>
              <a:ext cx="10009" cy="12701"/>
            </a:xfrm>
            <a:custGeom>
              <a:avLst/>
              <a:gdLst/>
              <a:ahLst/>
              <a:cxnLst/>
              <a:rect l="0" t="0" r="0" b="0"/>
              <a:pathLst>
                <a:path w="10009" h="1270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4608" y="3763"/>
                  </a:lnTo>
                  <a:lnTo>
                    <a:pt x="1000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497"/>
            <p:cNvSpPr/>
            <p:nvPr>
              <p:custDataLst>
                <p:tags r:id="rId353"/>
              </p:custDataLst>
            </p:nvPr>
          </p:nvSpPr>
          <p:spPr>
            <a:xfrm>
              <a:off x="3848100" y="590550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6350" y="0"/>
                  </a:moveTo>
                  <a:lnTo>
                    <a:pt x="6350" y="0"/>
                  </a:lnTo>
                  <a:lnTo>
                    <a:pt x="4469" y="27630"/>
                  </a:lnTo>
                  <a:lnTo>
                    <a:pt x="1324" y="53342"/>
                  </a:lnTo>
                  <a:lnTo>
                    <a:pt x="392" y="79540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2" name="SMARTInkShape-Group139"/>
          <p:cNvGrpSpPr/>
          <p:nvPr/>
        </p:nvGrpSpPr>
        <p:grpSpPr>
          <a:xfrm>
            <a:off x="2952750" y="5602465"/>
            <a:ext cx="641351" cy="442736"/>
            <a:chOff x="2952750" y="5602465"/>
            <a:chExt cx="641351" cy="442736"/>
          </a:xfrm>
        </p:grpSpPr>
        <p:sp>
          <p:nvSpPr>
            <p:cNvPr id="464" name="SMARTInkShape-498"/>
            <p:cNvSpPr/>
            <p:nvPr>
              <p:custDataLst>
                <p:tags r:id="rId344"/>
              </p:custDataLst>
            </p:nvPr>
          </p:nvSpPr>
          <p:spPr>
            <a:xfrm>
              <a:off x="2971800" y="5602465"/>
              <a:ext cx="101601" cy="93486"/>
            </a:xfrm>
            <a:custGeom>
              <a:avLst/>
              <a:gdLst/>
              <a:ahLst/>
              <a:cxnLst/>
              <a:rect l="0" t="0" r="0" b="0"/>
              <a:pathLst>
                <a:path w="101601" h="93486">
                  <a:moveTo>
                    <a:pt x="0" y="10935"/>
                  </a:moveTo>
                  <a:lnTo>
                    <a:pt x="0" y="10935"/>
                  </a:lnTo>
                  <a:lnTo>
                    <a:pt x="5467" y="0"/>
                  </a:lnTo>
                  <a:lnTo>
                    <a:pt x="6272" y="31647"/>
                  </a:lnTo>
                  <a:lnTo>
                    <a:pt x="2956" y="57367"/>
                  </a:lnTo>
                  <a:lnTo>
                    <a:pt x="876" y="76119"/>
                  </a:lnTo>
                  <a:lnTo>
                    <a:pt x="1995" y="80497"/>
                  </a:lnTo>
                  <a:lnTo>
                    <a:pt x="7002" y="87242"/>
                  </a:lnTo>
                  <a:lnTo>
                    <a:pt x="10312" y="87206"/>
                  </a:lnTo>
                  <a:lnTo>
                    <a:pt x="17754" y="81522"/>
                  </a:lnTo>
                  <a:lnTo>
                    <a:pt x="42405" y="51913"/>
                  </a:lnTo>
                  <a:lnTo>
                    <a:pt x="48313" y="45419"/>
                  </a:lnTo>
                  <a:lnTo>
                    <a:pt x="49142" y="45213"/>
                  </a:lnTo>
                  <a:lnTo>
                    <a:pt x="49695" y="45782"/>
                  </a:lnTo>
                  <a:lnTo>
                    <a:pt x="50063" y="46866"/>
                  </a:lnTo>
                  <a:lnTo>
                    <a:pt x="50581" y="58505"/>
                  </a:lnTo>
                  <a:lnTo>
                    <a:pt x="54466" y="67590"/>
                  </a:lnTo>
                  <a:lnTo>
                    <a:pt x="68457" y="84920"/>
                  </a:lnTo>
                  <a:lnTo>
                    <a:pt x="78404" y="89677"/>
                  </a:lnTo>
                  <a:lnTo>
                    <a:pt x="101600" y="93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SMARTInkShape-499"/>
            <p:cNvSpPr/>
            <p:nvPr>
              <p:custDataLst>
                <p:tags r:id="rId345"/>
              </p:custDataLst>
            </p:nvPr>
          </p:nvSpPr>
          <p:spPr>
            <a:xfrm>
              <a:off x="2952750" y="5734050"/>
              <a:ext cx="133351" cy="12701"/>
            </a:xfrm>
            <a:custGeom>
              <a:avLst/>
              <a:gdLst/>
              <a:ahLst/>
              <a:cxnLst/>
              <a:rect l="0" t="0" r="0" b="0"/>
              <a:pathLst>
                <a:path w="133351" h="1270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4272" y="5467"/>
                  </a:lnTo>
                  <a:lnTo>
                    <a:pt x="75862" y="5957"/>
                  </a:lnTo>
                  <a:lnTo>
                    <a:pt x="105969" y="8115"/>
                  </a:lnTo>
                  <a:lnTo>
                    <a:pt x="1333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SMARTInkShape-500"/>
            <p:cNvSpPr/>
            <p:nvPr>
              <p:custDataLst>
                <p:tags r:id="rId346"/>
              </p:custDataLst>
            </p:nvPr>
          </p:nvSpPr>
          <p:spPr>
            <a:xfrm>
              <a:off x="2987557" y="5815881"/>
              <a:ext cx="66794" cy="147648"/>
            </a:xfrm>
            <a:custGeom>
              <a:avLst/>
              <a:gdLst/>
              <a:ahLst/>
              <a:cxnLst/>
              <a:rect l="0" t="0" r="0" b="0"/>
              <a:pathLst>
                <a:path w="66794" h="147648">
                  <a:moveTo>
                    <a:pt x="15993" y="45169"/>
                  </a:moveTo>
                  <a:lnTo>
                    <a:pt x="15993" y="45169"/>
                  </a:lnTo>
                  <a:lnTo>
                    <a:pt x="12622" y="45169"/>
                  </a:lnTo>
                  <a:lnTo>
                    <a:pt x="11629" y="45874"/>
                  </a:lnTo>
                  <a:lnTo>
                    <a:pt x="10967" y="47051"/>
                  </a:lnTo>
                  <a:lnTo>
                    <a:pt x="10232" y="52355"/>
                  </a:lnTo>
                  <a:lnTo>
                    <a:pt x="9759" y="82519"/>
                  </a:lnTo>
                  <a:lnTo>
                    <a:pt x="7796" y="112914"/>
                  </a:lnTo>
                  <a:lnTo>
                    <a:pt x="3886" y="141866"/>
                  </a:lnTo>
                  <a:lnTo>
                    <a:pt x="3557" y="147647"/>
                  </a:lnTo>
                  <a:lnTo>
                    <a:pt x="2763" y="147354"/>
                  </a:lnTo>
                  <a:lnTo>
                    <a:pt x="0" y="141385"/>
                  </a:lnTo>
                  <a:lnTo>
                    <a:pt x="1220" y="116010"/>
                  </a:lnTo>
                  <a:lnTo>
                    <a:pt x="2372" y="91706"/>
                  </a:lnTo>
                  <a:lnTo>
                    <a:pt x="3589" y="65852"/>
                  </a:lnTo>
                  <a:lnTo>
                    <a:pt x="6482" y="42602"/>
                  </a:lnTo>
                  <a:lnTo>
                    <a:pt x="12077" y="16421"/>
                  </a:lnTo>
                  <a:lnTo>
                    <a:pt x="18016" y="5816"/>
                  </a:lnTo>
                  <a:lnTo>
                    <a:pt x="21575" y="2000"/>
                  </a:lnTo>
                  <a:lnTo>
                    <a:pt x="25359" y="162"/>
                  </a:lnTo>
                  <a:lnTo>
                    <a:pt x="33326" y="0"/>
                  </a:lnTo>
                  <a:lnTo>
                    <a:pt x="36721" y="2357"/>
                  </a:lnTo>
                  <a:lnTo>
                    <a:pt x="42374" y="10619"/>
                  </a:lnTo>
                  <a:lnTo>
                    <a:pt x="43475" y="23228"/>
                  </a:lnTo>
                  <a:lnTo>
                    <a:pt x="38247" y="48075"/>
                  </a:lnTo>
                  <a:lnTo>
                    <a:pt x="27761" y="74016"/>
                  </a:lnTo>
                  <a:lnTo>
                    <a:pt x="14947" y="98374"/>
                  </a:lnTo>
                  <a:lnTo>
                    <a:pt x="13884" y="102510"/>
                  </a:lnTo>
                  <a:lnTo>
                    <a:pt x="13882" y="105975"/>
                  </a:lnTo>
                  <a:lnTo>
                    <a:pt x="14585" y="108989"/>
                  </a:lnTo>
                  <a:lnTo>
                    <a:pt x="15760" y="110999"/>
                  </a:lnTo>
                  <a:lnTo>
                    <a:pt x="17249" y="112339"/>
                  </a:lnTo>
                  <a:lnTo>
                    <a:pt x="18947" y="113233"/>
                  </a:lnTo>
                  <a:lnTo>
                    <a:pt x="45189" y="118233"/>
                  </a:lnTo>
                  <a:lnTo>
                    <a:pt x="57404" y="125819"/>
                  </a:lnTo>
                  <a:lnTo>
                    <a:pt x="62150" y="129932"/>
                  </a:lnTo>
                  <a:lnTo>
                    <a:pt x="64729" y="134112"/>
                  </a:lnTo>
                  <a:lnTo>
                    <a:pt x="66793" y="140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501"/>
            <p:cNvSpPr/>
            <p:nvPr>
              <p:custDataLst>
                <p:tags r:id="rId347"/>
              </p:custDataLst>
            </p:nvPr>
          </p:nvSpPr>
          <p:spPr>
            <a:xfrm>
              <a:off x="3073400" y="5954483"/>
              <a:ext cx="57151" cy="65318"/>
            </a:xfrm>
            <a:custGeom>
              <a:avLst/>
              <a:gdLst/>
              <a:ahLst/>
              <a:cxnLst/>
              <a:rect l="0" t="0" r="0" b="0"/>
              <a:pathLst>
                <a:path w="57151" h="65318">
                  <a:moveTo>
                    <a:pt x="0" y="33567"/>
                  </a:moveTo>
                  <a:lnTo>
                    <a:pt x="0" y="33567"/>
                  </a:lnTo>
                  <a:lnTo>
                    <a:pt x="5775" y="28497"/>
                  </a:lnTo>
                  <a:lnTo>
                    <a:pt x="12209" y="24730"/>
                  </a:lnTo>
                  <a:lnTo>
                    <a:pt x="17891" y="16939"/>
                  </a:lnTo>
                  <a:lnTo>
                    <a:pt x="23474" y="7832"/>
                  </a:lnTo>
                  <a:lnTo>
                    <a:pt x="30659" y="1433"/>
                  </a:lnTo>
                  <a:lnTo>
                    <a:pt x="33845" y="150"/>
                  </a:lnTo>
                  <a:lnTo>
                    <a:pt x="36675" y="0"/>
                  </a:lnTo>
                  <a:lnTo>
                    <a:pt x="39266" y="605"/>
                  </a:lnTo>
                  <a:lnTo>
                    <a:pt x="40994" y="2420"/>
                  </a:lnTo>
                  <a:lnTo>
                    <a:pt x="42914" y="8200"/>
                  </a:lnTo>
                  <a:lnTo>
                    <a:pt x="46129" y="34406"/>
                  </a:lnTo>
                  <a:lnTo>
                    <a:pt x="51298" y="49103"/>
                  </a:lnTo>
                  <a:lnTo>
                    <a:pt x="55416" y="57926"/>
                  </a:lnTo>
                  <a:lnTo>
                    <a:pt x="57150" y="6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SMARTInkShape-502"/>
            <p:cNvSpPr/>
            <p:nvPr>
              <p:custDataLst>
                <p:tags r:id="rId348"/>
              </p:custDataLst>
            </p:nvPr>
          </p:nvSpPr>
          <p:spPr>
            <a:xfrm>
              <a:off x="3238500" y="5742765"/>
              <a:ext cx="110045" cy="54047"/>
            </a:xfrm>
            <a:custGeom>
              <a:avLst/>
              <a:gdLst/>
              <a:ahLst/>
              <a:cxnLst/>
              <a:rect l="0" t="0" r="0" b="0"/>
              <a:pathLst>
                <a:path w="110045" h="54047">
                  <a:moveTo>
                    <a:pt x="0" y="48435"/>
                  </a:moveTo>
                  <a:lnTo>
                    <a:pt x="0" y="48435"/>
                  </a:lnTo>
                  <a:lnTo>
                    <a:pt x="705" y="38296"/>
                  </a:lnTo>
                  <a:lnTo>
                    <a:pt x="12865" y="10237"/>
                  </a:lnTo>
                  <a:lnTo>
                    <a:pt x="17007" y="3236"/>
                  </a:lnTo>
                  <a:lnTo>
                    <a:pt x="21199" y="124"/>
                  </a:lnTo>
                  <a:lnTo>
                    <a:pt x="23305" y="0"/>
                  </a:lnTo>
                  <a:lnTo>
                    <a:pt x="27526" y="1744"/>
                  </a:lnTo>
                  <a:lnTo>
                    <a:pt x="57529" y="25516"/>
                  </a:lnTo>
                  <a:lnTo>
                    <a:pt x="86917" y="51043"/>
                  </a:lnTo>
                  <a:lnTo>
                    <a:pt x="94662" y="53676"/>
                  </a:lnTo>
                  <a:lnTo>
                    <a:pt x="96975" y="54046"/>
                  </a:lnTo>
                  <a:lnTo>
                    <a:pt x="99223" y="52880"/>
                  </a:lnTo>
                  <a:lnTo>
                    <a:pt x="103601" y="47824"/>
                  </a:lnTo>
                  <a:lnTo>
                    <a:pt x="110032" y="33672"/>
                  </a:lnTo>
                  <a:lnTo>
                    <a:pt x="110044" y="28714"/>
                  </a:lnTo>
                  <a:lnTo>
                    <a:pt x="101600" y="103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SMARTInkShape-503"/>
            <p:cNvSpPr/>
            <p:nvPr>
              <p:custDataLst>
                <p:tags r:id="rId349"/>
              </p:custDataLst>
            </p:nvPr>
          </p:nvSpPr>
          <p:spPr>
            <a:xfrm>
              <a:off x="3276600" y="5825339"/>
              <a:ext cx="127001" cy="41662"/>
            </a:xfrm>
            <a:custGeom>
              <a:avLst/>
              <a:gdLst/>
              <a:ahLst/>
              <a:cxnLst/>
              <a:rect l="0" t="0" r="0" b="0"/>
              <a:pathLst>
                <a:path w="127001" h="41662">
                  <a:moveTo>
                    <a:pt x="0" y="35711"/>
                  </a:moveTo>
                  <a:lnTo>
                    <a:pt x="0" y="35711"/>
                  </a:lnTo>
                  <a:lnTo>
                    <a:pt x="0" y="32340"/>
                  </a:lnTo>
                  <a:lnTo>
                    <a:pt x="1881" y="28804"/>
                  </a:lnTo>
                  <a:lnTo>
                    <a:pt x="21371" y="2986"/>
                  </a:lnTo>
                  <a:lnTo>
                    <a:pt x="26667" y="0"/>
                  </a:lnTo>
                  <a:lnTo>
                    <a:pt x="33254" y="553"/>
                  </a:lnTo>
                  <a:lnTo>
                    <a:pt x="40885" y="3858"/>
                  </a:lnTo>
                  <a:lnTo>
                    <a:pt x="69889" y="27721"/>
                  </a:lnTo>
                  <a:lnTo>
                    <a:pt x="86658" y="39023"/>
                  </a:lnTo>
                  <a:lnTo>
                    <a:pt x="102725" y="41661"/>
                  </a:lnTo>
                  <a:lnTo>
                    <a:pt x="111272" y="36239"/>
                  </a:lnTo>
                  <a:lnTo>
                    <a:pt x="127000" y="23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504"/>
            <p:cNvSpPr/>
            <p:nvPr>
              <p:custDataLst>
                <p:tags r:id="rId350"/>
              </p:custDataLst>
            </p:nvPr>
          </p:nvSpPr>
          <p:spPr>
            <a:xfrm>
              <a:off x="3498635" y="5765800"/>
              <a:ext cx="82532" cy="91989"/>
            </a:xfrm>
            <a:custGeom>
              <a:avLst/>
              <a:gdLst/>
              <a:ahLst/>
              <a:cxnLst/>
              <a:rect l="0" t="0" r="0" b="0"/>
              <a:pathLst>
                <a:path w="82532" h="91989">
                  <a:moveTo>
                    <a:pt x="63715" y="38100"/>
                  </a:moveTo>
                  <a:lnTo>
                    <a:pt x="63715" y="38100"/>
                  </a:lnTo>
                  <a:lnTo>
                    <a:pt x="57940" y="23597"/>
                  </a:lnTo>
                  <a:lnTo>
                    <a:pt x="51506" y="14956"/>
                  </a:lnTo>
                  <a:lnTo>
                    <a:pt x="42061" y="10175"/>
                  </a:lnTo>
                  <a:lnTo>
                    <a:pt x="36579" y="8900"/>
                  </a:lnTo>
                  <a:lnTo>
                    <a:pt x="30808" y="10167"/>
                  </a:lnTo>
                  <a:lnTo>
                    <a:pt x="18751" y="17218"/>
                  </a:lnTo>
                  <a:lnTo>
                    <a:pt x="3434" y="39831"/>
                  </a:lnTo>
                  <a:lnTo>
                    <a:pt x="0" y="56978"/>
                  </a:lnTo>
                  <a:lnTo>
                    <a:pt x="71" y="65501"/>
                  </a:lnTo>
                  <a:lnTo>
                    <a:pt x="2941" y="72596"/>
                  </a:lnTo>
                  <a:lnTo>
                    <a:pt x="13656" y="84241"/>
                  </a:lnTo>
                  <a:lnTo>
                    <a:pt x="27826" y="90357"/>
                  </a:lnTo>
                  <a:lnTo>
                    <a:pt x="35555" y="91988"/>
                  </a:lnTo>
                  <a:lnTo>
                    <a:pt x="51670" y="90037"/>
                  </a:lnTo>
                  <a:lnTo>
                    <a:pt x="66828" y="83761"/>
                  </a:lnTo>
                  <a:lnTo>
                    <a:pt x="78269" y="73916"/>
                  </a:lnTo>
                  <a:lnTo>
                    <a:pt x="81179" y="67622"/>
                  </a:lnTo>
                  <a:lnTo>
                    <a:pt x="82531" y="53102"/>
                  </a:lnTo>
                  <a:lnTo>
                    <a:pt x="77649" y="22196"/>
                  </a:lnTo>
                  <a:lnTo>
                    <a:pt x="73906" y="10806"/>
                  </a:lnTo>
                  <a:lnTo>
                    <a:pt x="71215" y="7203"/>
                  </a:lnTo>
                  <a:lnTo>
                    <a:pt x="5736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505"/>
            <p:cNvSpPr/>
            <p:nvPr>
              <p:custDataLst>
                <p:tags r:id="rId351"/>
              </p:custDataLst>
            </p:nvPr>
          </p:nvSpPr>
          <p:spPr>
            <a:xfrm>
              <a:off x="3502746" y="5619750"/>
              <a:ext cx="91355" cy="425451"/>
            </a:xfrm>
            <a:custGeom>
              <a:avLst/>
              <a:gdLst/>
              <a:ahLst/>
              <a:cxnLst/>
              <a:rect l="0" t="0" r="0" b="0"/>
              <a:pathLst>
                <a:path w="91355" h="425451">
                  <a:moveTo>
                    <a:pt x="91354" y="0"/>
                  </a:moveTo>
                  <a:lnTo>
                    <a:pt x="91354" y="0"/>
                  </a:lnTo>
                  <a:lnTo>
                    <a:pt x="89473" y="20077"/>
                  </a:lnTo>
                  <a:lnTo>
                    <a:pt x="84873" y="48433"/>
                  </a:lnTo>
                  <a:lnTo>
                    <a:pt x="80683" y="66862"/>
                  </a:lnTo>
                  <a:lnTo>
                    <a:pt x="75774" y="86908"/>
                  </a:lnTo>
                  <a:lnTo>
                    <a:pt x="68972" y="112266"/>
                  </a:lnTo>
                  <a:lnTo>
                    <a:pt x="60911" y="141167"/>
                  </a:lnTo>
                  <a:lnTo>
                    <a:pt x="52008" y="172427"/>
                  </a:lnTo>
                  <a:lnTo>
                    <a:pt x="43957" y="203147"/>
                  </a:lnTo>
                  <a:lnTo>
                    <a:pt x="36472" y="233503"/>
                  </a:lnTo>
                  <a:lnTo>
                    <a:pt x="29366" y="263620"/>
                  </a:lnTo>
                  <a:lnTo>
                    <a:pt x="22512" y="290046"/>
                  </a:lnTo>
                  <a:lnTo>
                    <a:pt x="15826" y="314013"/>
                  </a:lnTo>
                  <a:lnTo>
                    <a:pt x="9252" y="336341"/>
                  </a:lnTo>
                  <a:lnTo>
                    <a:pt x="4869" y="354756"/>
                  </a:lnTo>
                  <a:lnTo>
                    <a:pt x="0" y="384622"/>
                  </a:lnTo>
                  <a:lnTo>
                    <a:pt x="1237" y="415922"/>
                  </a:lnTo>
                  <a:lnTo>
                    <a:pt x="2454" y="425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0" name="SMARTInkShape-Group140"/>
          <p:cNvGrpSpPr/>
          <p:nvPr/>
        </p:nvGrpSpPr>
        <p:grpSpPr>
          <a:xfrm>
            <a:off x="1903180" y="5651500"/>
            <a:ext cx="840021" cy="330201"/>
            <a:chOff x="1903180" y="5651500"/>
            <a:chExt cx="840021" cy="330201"/>
          </a:xfrm>
        </p:grpSpPr>
        <p:sp>
          <p:nvSpPr>
            <p:cNvPr id="473" name="SMARTInkShape-506"/>
            <p:cNvSpPr/>
            <p:nvPr>
              <p:custDataLst>
                <p:tags r:id="rId337"/>
              </p:custDataLst>
            </p:nvPr>
          </p:nvSpPr>
          <p:spPr>
            <a:xfrm>
              <a:off x="1924753" y="5696833"/>
              <a:ext cx="69148" cy="206689"/>
            </a:xfrm>
            <a:custGeom>
              <a:avLst/>
              <a:gdLst/>
              <a:ahLst/>
              <a:cxnLst/>
              <a:rect l="0" t="0" r="0" b="0"/>
              <a:pathLst>
                <a:path w="69148" h="206689">
                  <a:moveTo>
                    <a:pt x="37397" y="5467"/>
                  </a:moveTo>
                  <a:lnTo>
                    <a:pt x="37397" y="5467"/>
                  </a:lnTo>
                  <a:lnTo>
                    <a:pt x="37397" y="0"/>
                  </a:lnTo>
                  <a:lnTo>
                    <a:pt x="34026" y="2749"/>
                  </a:lnTo>
                  <a:lnTo>
                    <a:pt x="32371" y="9904"/>
                  </a:lnTo>
                  <a:lnTo>
                    <a:pt x="27937" y="35114"/>
                  </a:lnTo>
                  <a:lnTo>
                    <a:pt x="18915" y="65756"/>
                  </a:lnTo>
                  <a:lnTo>
                    <a:pt x="11309" y="89412"/>
                  </a:lnTo>
                  <a:lnTo>
                    <a:pt x="4636" y="114037"/>
                  </a:lnTo>
                  <a:lnTo>
                    <a:pt x="1670" y="139092"/>
                  </a:lnTo>
                  <a:lnTo>
                    <a:pt x="0" y="170257"/>
                  </a:lnTo>
                  <a:lnTo>
                    <a:pt x="1883" y="178121"/>
                  </a:lnTo>
                  <a:lnTo>
                    <a:pt x="9618" y="190622"/>
                  </a:lnTo>
                  <a:lnTo>
                    <a:pt x="22503" y="202222"/>
                  </a:lnTo>
                  <a:lnTo>
                    <a:pt x="32894" y="205803"/>
                  </a:lnTo>
                  <a:lnTo>
                    <a:pt x="43157" y="206688"/>
                  </a:lnTo>
                  <a:lnTo>
                    <a:pt x="53607" y="203220"/>
                  </a:lnTo>
                  <a:lnTo>
                    <a:pt x="69147" y="195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SMARTInkShape-507"/>
            <p:cNvSpPr/>
            <p:nvPr>
              <p:custDataLst>
                <p:tags r:id="rId338"/>
              </p:custDataLst>
            </p:nvPr>
          </p:nvSpPr>
          <p:spPr>
            <a:xfrm>
              <a:off x="1903180" y="5810250"/>
              <a:ext cx="90721" cy="6351"/>
            </a:xfrm>
            <a:custGeom>
              <a:avLst/>
              <a:gdLst/>
              <a:ahLst/>
              <a:cxnLst/>
              <a:rect l="0" t="0" r="0" b="0"/>
              <a:pathLst>
                <a:path w="90721" h="6351">
                  <a:moveTo>
                    <a:pt x="8170" y="0"/>
                  </a:moveTo>
                  <a:lnTo>
                    <a:pt x="8170" y="0"/>
                  </a:lnTo>
                  <a:lnTo>
                    <a:pt x="0" y="0"/>
                  </a:lnTo>
                  <a:lnTo>
                    <a:pt x="607" y="0"/>
                  </a:lnTo>
                  <a:lnTo>
                    <a:pt x="13836" y="4364"/>
                  </a:lnTo>
                  <a:lnTo>
                    <a:pt x="44462" y="5959"/>
                  </a:lnTo>
                  <a:lnTo>
                    <a:pt x="74684" y="6272"/>
                  </a:lnTo>
                  <a:lnTo>
                    <a:pt x="9072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508"/>
            <p:cNvSpPr/>
            <p:nvPr>
              <p:custDataLst>
                <p:tags r:id="rId339"/>
              </p:custDataLst>
            </p:nvPr>
          </p:nvSpPr>
          <p:spPr>
            <a:xfrm>
              <a:off x="2056171" y="5800198"/>
              <a:ext cx="236180" cy="93401"/>
            </a:xfrm>
            <a:custGeom>
              <a:avLst/>
              <a:gdLst/>
              <a:ahLst/>
              <a:cxnLst/>
              <a:rect l="0" t="0" r="0" b="0"/>
              <a:pathLst>
                <a:path w="236180" h="93401">
                  <a:moveTo>
                    <a:pt x="64729" y="16402"/>
                  </a:moveTo>
                  <a:lnTo>
                    <a:pt x="64729" y="16402"/>
                  </a:lnTo>
                  <a:lnTo>
                    <a:pt x="61358" y="6289"/>
                  </a:lnTo>
                  <a:lnTo>
                    <a:pt x="58248" y="3310"/>
                  </a:lnTo>
                  <a:lnTo>
                    <a:pt x="49149" y="0"/>
                  </a:lnTo>
                  <a:lnTo>
                    <a:pt x="44464" y="528"/>
                  </a:lnTo>
                  <a:lnTo>
                    <a:pt x="35496" y="4879"/>
                  </a:lnTo>
                  <a:lnTo>
                    <a:pt x="15772" y="25374"/>
                  </a:lnTo>
                  <a:lnTo>
                    <a:pt x="2167" y="53790"/>
                  </a:lnTo>
                  <a:lnTo>
                    <a:pt x="0" y="70413"/>
                  </a:lnTo>
                  <a:lnTo>
                    <a:pt x="410" y="77809"/>
                  </a:lnTo>
                  <a:lnTo>
                    <a:pt x="2799" y="83446"/>
                  </a:lnTo>
                  <a:lnTo>
                    <a:pt x="11099" y="91590"/>
                  </a:lnTo>
                  <a:lnTo>
                    <a:pt x="16276" y="93338"/>
                  </a:lnTo>
                  <a:lnTo>
                    <a:pt x="27672" y="93400"/>
                  </a:lnTo>
                  <a:lnTo>
                    <a:pt x="37911" y="89193"/>
                  </a:lnTo>
                  <a:lnTo>
                    <a:pt x="42617" y="86095"/>
                  </a:lnTo>
                  <a:lnTo>
                    <a:pt x="55982" y="68253"/>
                  </a:lnTo>
                  <a:lnTo>
                    <a:pt x="67365" y="37646"/>
                  </a:lnTo>
                  <a:lnTo>
                    <a:pt x="70590" y="14104"/>
                  </a:lnTo>
                  <a:lnTo>
                    <a:pt x="70753" y="14164"/>
                  </a:lnTo>
                  <a:lnTo>
                    <a:pt x="71051" y="41385"/>
                  </a:lnTo>
                  <a:lnTo>
                    <a:pt x="72955" y="67119"/>
                  </a:lnTo>
                  <a:lnTo>
                    <a:pt x="77985" y="82465"/>
                  </a:lnTo>
                  <a:lnTo>
                    <a:pt x="79916" y="85843"/>
                  </a:lnTo>
                  <a:lnTo>
                    <a:pt x="81909" y="87391"/>
                  </a:lnTo>
                  <a:lnTo>
                    <a:pt x="83944" y="87716"/>
                  </a:lnTo>
                  <a:lnTo>
                    <a:pt x="86006" y="87229"/>
                  </a:lnTo>
                  <a:lnTo>
                    <a:pt x="99020" y="79800"/>
                  </a:lnTo>
                  <a:lnTo>
                    <a:pt x="121656" y="53652"/>
                  </a:lnTo>
                  <a:lnTo>
                    <a:pt x="143016" y="24051"/>
                  </a:lnTo>
                  <a:lnTo>
                    <a:pt x="151499" y="16744"/>
                  </a:lnTo>
                  <a:lnTo>
                    <a:pt x="154326" y="15925"/>
                  </a:lnTo>
                  <a:lnTo>
                    <a:pt x="156210" y="16790"/>
                  </a:lnTo>
                  <a:lnTo>
                    <a:pt x="157466" y="18776"/>
                  </a:lnTo>
                  <a:lnTo>
                    <a:pt x="159235" y="28316"/>
                  </a:lnTo>
                  <a:lnTo>
                    <a:pt x="159127" y="48546"/>
                  </a:lnTo>
                  <a:lnTo>
                    <a:pt x="156277" y="61752"/>
                  </a:lnTo>
                  <a:lnTo>
                    <a:pt x="157863" y="67837"/>
                  </a:lnTo>
                  <a:lnTo>
                    <a:pt x="159980" y="69742"/>
                  </a:lnTo>
                  <a:lnTo>
                    <a:pt x="166094" y="71859"/>
                  </a:lnTo>
                  <a:lnTo>
                    <a:pt x="169700" y="70306"/>
                  </a:lnTo>
                  <a:lnTo>
                    <a:pt x="196520" y="46888"/>
                  </a:lnTo>
                  <a:lnTo>
                    <a:pt x="225929" y="20054"/>
                  </a:lnTo>
                  <a:lnTo>
                    <a:pt x="227229" y="20248"/>
                  </a:lnTo>
                  <a:lnTo>
                    <a:pt x="228096" y="21788"/>
                  </a:lnTo>
                  <a:lnTo>
                    <a:pt x="229677" y="49182"/>
                  </a:lnTo>
                  <a:lnTo>
                    <a:pt x="230467" y="60604"/>
                  </a:lnTo>
                  <a:lnTo>
                    <a:pt x="236179" y="79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509"/>
            <p:cNvSpPr/>
            <p:nvPr>
              <p:custDataLst>
                <p:tags r:id="rId340"/>
              </p:custDataLst>
            </p:nvPr>
          </p:nvSpPr>
          <p:spPr>
            <a:xfrm>
              <a:off x="2425895" y="5782362"/>
              <a:ext cx="92626" cy="82959"/>
            </a:xfrm>
            <a:custGeom>
              <a:avLst/>
              <a:gdLst/>
              <a:ahLst/>
              <a:cxnLst/>
              <a:rect l="0" t="0" r="0" b="0"/>
              <a:pathLst>
                <a:path w="92626" h="82959">
                  <a:moveTo>
                    <a:pt x="76005" y="8838"/>
                  </a:moveTo>
                  <a:lnTo>
                    <a:pt x="76005" y="8838"/>
                  </a:lnTo>
                  <a:lnTo>
                    <a:pt x="70230" y="3768"/>
                  </a:lnTo>
                  <a:lnTo>
                    <a:pt x="63796" y="0"/>
                  </a:lnTo>
                  <a:lnTo>
                    <a:pt x="52469" y="1617"/>
                  </a:lnTo>
                  <a:lnTo>
                    <a:pt x="38028" y="8451"/>
                  </a:lnTo>
                  <a:lnTo>
                    <a:pt x="15442" y="28166"/>
                  </a:lnTo>
                  <a:lnTo>
                    <a:pt x="4168" y="43768"/>
                  </a:lnTo>
                  <a:lnTo>
                    <a:pt x="98" y="58230"/>
                  </a:lnTo>
                  <a:lnTo>
                    <a:pt x="0" y="65049"/>
                  </a:lnTo>
                  <a:lnTo>
                    <a:pt x="3463" y="70301"/>
                  </a:lnTo>
                  <a:lnTo>
                    <a:pt x="16718" y="78017"/>
                  </a:lnTo>
                  <a:lnTo>
                    <a:pt x="44014" y="82958"/>
                  </a:lnTo>
                  <a:lnTo>
                    <a:pt x="71073" y="77680"/>
                  </a:lnTo>
                  <a:lnTo>
                    <a:pt x="82750" y="70949"/>
                  </a:lnTo>
                  <a:lnTo>
                    <a:pt x="89586" y="63254"/>
                  </a:lnTo>
                  <a:lnTo>
                    <a:pt x="92625" y="55131"/>
                  </a:lnTo>
                  <a:lnTo>
                    <a:pt x="90964" y="39252"/>
                  </a:lnTo>
                  <a:lnTo>
                    <a:pt x="88094" y="34759"/>
                  </a:lnTo>
                  <a:lnTo>
                    <a:pt x="79261" y="27884"/>
                  </a:lnTo>
                  <a:lnTo>
                    <a:pt x="50605" y="21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510"/>
            <p:cNvSpPr/>
            <p:nvPr>
              <p:custDataLst>
                <p:tags r:id="rId341"/>
              </p:custDataLst>
            </p:nvPr>
          </p:nvSpPr>
          <p:spPr>
            <a:xfrm>
              <a:off x="2457450" y="5651500"/>
              <a:ext cx="57151" cy="330201"/>
            </a:xfrm>
            <a:custGeom>
              <a:avLst/>
              <a:gdLst/>
              <a:ahLst/>
              <a:cxnLst/>
              <a:rect l="0" t="0" r="0" b="0"/>
              <a:pathLst>
                <a:path w="57151" h="330201">
                  <a:moveTo>
                    <a:pt x="57150" y="0"/>
                  </a:moveTo>
                  <a:lnTo>
                    <a:pt x="57150" y="0"/>
                  </a:lnTo>
                  <a:lnTo>
                    <a:pt x="47011" y="18031"/>
                  </a:lnTo>
                  <a:lnTo>
                    <a:pt x="39474" y="39998"/>
                  </a:lnTo>
                  <a:lnTo>
                    <a:pt x="35488" y="54888"/>
                  </a:lnTo>
                  <a:lnTo>
                    <a:pt x="31420" y="71870"/>
                  </a:lnTo>
                  <a:lnTo>
                    <a:pt x="27297" y="90246"/>
                  </a:lnTo>
                  <a:lnTo>
                    <a:pt x="23137" y="110259"/>
                  </a:lnTo>
                  <a:lnTo>
                    <a:pt x="18952" y="131362"/>
                  </a:lnTo>
                  <a:lnTo>
                    <a:pt x="14751" y="153191"/>
                  </a:lnTo>
                  <a:lnTo>
                    <a:pt x="11951" y="174799"/>
                  </a:lnTo>
                  <a:lnTo>
                    <a:pt x="10084" y="196261"/>
                  </a:lnTo>
                  <a:lnTo>
                    <a:pt x="8840" y="217624"/>
                  </a:lnTo>
                  <a:lnTo>
                    <a:pt x="8010" y="236100"/>
                  </a:lnTo>
                  <a:lnTo>
                    <a:pt x="7457" y="252650"/>
                  </a:lnTo>
                  <a:lnTo>
                    <a:pt x="6842" y="280211"/>
                  </a:lnTo>
                  <a:lnTo>
                    <a:pt x="4566" y="311388"/>
                  </a:lnTo>
                  <a:lnTo>
                    <a:pt x="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511"/>
            <p:cNvSpPr/>
            <p:nvPr>
              <p:custDataLst>
                <p:tags r:id="rId342"/>
              </p:custDataLst>
            </p:nvPr>
          </p:nvSpPr>
          <p:spPr>
            <a:xfrm>
              <a:off x="2625242" y="5707778"/>
              <a:ext cx="92226" cy="64373"/>
            </a:xfrm>
            <a:custGeom>
              <a:avLst/>
              <a:gdLst/>
              <a:ahLst/>
              <a:cxnLst/>
              <a:rect l="0" t="0" r="0" b="0"/>
              <a:pathLst>
                <a:path w="92226" h="64373">
                  <a:moveTo>
                    <a:pt x="3658" y="64372"/>
                  </a:moveTo>
                  <a:lnTo>
                    <a:pt x="3658" y="64372"/>
                  </a:lnTo>
                  <a:lnTo>
                    <a:pt x="0" y="44093"/>
                  </a:lnTo>
                  <a:lnTo>
                    <a:pt x="1562" y="29018"/>
                  </a:lnTo>
                  <a:lnTo>
                    <a:pt x="6489" y="16674"/>
                  </a:lnTo>
                  <a:lnTo>
                    <a:pt x="13383" y="7189"/>
                  </a:lnTo>
                  <a:lnTo>
                    <a:pt x="21151" y="622"/>
                  </a:lnTo>
                  <a:lnTo>
                    <a:pt x="25198" y="0"/>
                  </a:lnTo>
                  <a:lnTo>
                    <a:pt x="29306" y="996"/>
                  </a:lnTo>
                  <a:lnTo>
                    <a:pt x="41832" y="9140"/>
                  </a:lnTo>
                  <a:lnTo>
                    <a:pt x="72191" y="35935"/>
                  </a:lnTo>
                  <a:lnTo>
                    <a:pt x="79978" y="41856"/>
                  </a:lnTo>
                  <a:lnTo>
                    <a:pt x="85068" y="48450"/>
                  </a:lnTo>
                  <a:lnTo>
                    <a:pt x="88759" y="50240"/>
                  </a:lnTo>
                  <a:lnTo>
                    <a:pt x="90025" y="49306"/>
                  </a:lnTo>
                  <a:lnTo>
                    <a:pt x="91432" y="44507"/>
                  </a:lnTo>
                  <a:lnTo>
                    <a:pt x="92225" y="33868"/>
                  </a:lnTo>
                  <a:lnTo>
                    <a:pt x="90528" y="27766"/>
                  </a:lnTo>
                  <a:lnTo>
                    <a:pt x="86208" y="199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512"/>
            <p:cNvSpPr/>
            <p:nvPr>
              <p:custDataLst>
                <p:tags r:id="rId343"/>
              </p:custDataLst>
            </p:nvPr>
          </p:nvSpPr>
          <p:spPr>
            <a:xfrm>
              <a:off x="2641600" y="5803900"/>
              <a:ext cx="101601" cy="46548"/>
            </a:xfrm>
            <a:custGeom>
              <a:avLst/>
              <a:gdLst/>
              <a:ahLst/>
              <a:cxnLst/>
              <a:rect l="0" t="0" r="0" b="0"/>
              <a:pathLst>
                <a:path w="101601" h="46548">
                  <a:moveTo>
                    <a:pt x="0" y="44450"/>
                  </a:moveTo>
                  <a:lnTo>
                    <a:pt x="0" y="44450"/>
                  </a:lnTo>
                  <a:lnTo>
                    <a:pt x="5467" y="24678"/>
                  </a:lnTo>
                  <a:lnTo>
                    <a:pt x="7173" y="22096"/>
                  </a:lnTo>
                  <a:lnTo>
                    <a:pt x="12830" y="17346"/>
                  </a:lnTo>
                  <a:lnTo>
                    <a:pt x="18167" y="14765"/>
                  </a:lnTo>
                  <a:lnTo>
                    <a:pt x="20578" y="14076"/>
                  </a:lnTo>
                  <a:lnTo>
                    <a:pt x="27020" y="15194"/>
                  </a:lnTo>
                  <a:lnTo>
                    <a:pt x="46024" y="25029"/>
                  </a:lnTo>
                  <a:lnTo>
                    <a:pt x="70479" y="45465"/>
                  </a:lnTo>
                  <a:lnTo>
                    <a:pt x="73092" y="46537"/>
                  </a:lnTo>
                  <a:lnTo>
                    <a:pt x="75539" y="46547"/>
                  </a:lnTo>
                  <a:lnTo>
                    <a:pt x="87907" y="41493"/>
                  </a:lnTo>
                  <a:lnTo>
                    <a:pt x="93868" y="35845"/>
                  </a:lnTo>
                  <a:lnTo>
                    <a:pt x="98164" y="28631"/>
                  </a:lnTo>
                  <a:lnTo>
                    <a:pt x="100921" y="1250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9" name="SMARTInkShape-Group141"/>
          <p:cNvGrpSpPr/>
          <p:nvPr/>
        </p:nvGrpSpPr>
        <p:grpSpPr>
          <a:xfrm>
            <a:off x="7683500" y="4967105"/>
            <a:ext cx="785427" cy="483649"/>
            <a:chOff x="7683500" y="4967105"/>
            <a:chExt cx="785427" cy="483649"/>
          </a:xfrm>
        </p:grpSpPr>
        <p:sp>
          <p:nvSpPr>
            <p:cNvPr id="481" name="SMARTInkShape-513"/>
            <p:cNvSpPr/>
            <p:nvPr>
              <p:custDataLst>
                <p:tags r:id="rId329"/>
              </p:custDataLst>
            </p:nvPr>
          </p:nvSpPr>
          <p:spPr>
            <a:xfrm>
              <a:off x="7699521" y="4967105"/>
              <a:ext cx="130030" cy="161684"/>
            </a:xfrm>
            <a:custGeom>
              <a:avLst/>
              <a:gdLst/>
              <a:ahLst/>
              <a:cxnLst/>
              <a:rect l="0" t="0" r="0" b="0"/>
              <a:pathLst>
                <a:path w="130030" h="161684">
                  <a:moveTo>
                    <a:pt x="3029" y="17645"/>
                  </a:moveTo>
                  <a:lnTo>
                    <a:pt x="3029" y="17645"/>
                  </a:lnTo>
                  <a:lnTo>
                    <a:pt x="8055" y="5711"/>
                  </a:lnTo>
                  <a:lnTo>
                    <a:pt x="9118" y="0"/>
                  </a:lnTo>
                  <a:lnTo>
                    <a:pt x="9301" y="5753"/>
                  </a:lnTo>
                  <a:lnTo>
                    <a:pt x="4999" y="31889"/>
                  </a:lnTo>
                  <a:lnTo>
                    <a:pt x="3905" y="52904"/>
                  </a:lnTo>
                  <a:lnTo>
                    <a:pt x="1536" y="74473"/>
                  </a:lnTo>
                  <a:lnTo>
                    <a:pt x="0" y="102686"/>
                  </a:lnTo>
                  <a:lnTo>
                    <a:pt x="3094" y="116119"/>
                  </a:lnTo>
                  <a:lnTo>
                    <a:pt x="9173" y="124441"/>
                  </a:lnTo>
                  <a:lnTo>
                    <a:pt x="12063" y="126236"/>
                  </a:lnTo>
                  <a:lnTo>
                    <a:pt x="14697" y="126727"/>
                  </a:lnTo>
                  <a:lnTo>
                    <a:pt x="17158" y="126350"/>
                  </a:lnTo>
                  <a:lnTo>
                    <a:pt x="44791" y="97050"/>
                  </a:lnTo>
                  <a:lnTo>
                    <a:pt x="58502" y="77399"/>
                  </a:lnTo>
                  <a:lnTo>
                    <a:pt x="59061" y="78647"/>
                  </a:lnTo>
                  <a:lnTo>
                    <a:pt x="60032" y="104909"/>
                  </a:lnTo>
                  <a:lnTo>
                    <a:pt x="61561" y="131622"/>
                  </a:lnTo>
                  <a:lnTo>
                    <a:pt x="66908" y="144501"/>
                  </a:lnTo>
                  <a:lnTo>
                    <a:pt x="77751" y="153518"/>
                  </a:lnTo>
                  <a:lnTo>
                    <a:pt x="91272" y="159172"/>
                  </a:lnTo>
                  <a:lnTo>
                    <a:pt x="104337" y="161683"/>
                  </a:lnTo>
                  <a:lnTo>
                    <a:pt x="115317" y="159039"/>
                  </a:lnTo>
                  <a:lnTo>
                    <a:pt x="130029" y="1509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514"/>
            <p:cNvSpPr/>
            <p:nvPr>
              <p:custDataLst>
                <p:tags r:id="rId330"/>
              </p:custDataLst>
            </p:nvPr>
          </p:nvSpPr>
          <p:spPr>
            <a:xfrm>
              <a:off x="7683500" y="5187950"/>
              <a:ext cx="152401" cy="12701"/>
            </a:xfrm>
            <a:custGeom>
              <a:avLst/>
              <a:gdLst/>
              <a:ahLst/>
              <a:cxnLst/>
              <a:rect l="0" t="0" r="0" b="0"/>
              <a:pathLst>
                <a:path w="152401" h="12701">
                  <a:moveTo>
                    <a:pt x="0" y="0"/>
                  </a:moveTo>
                  <a:lnTo>
                    <a:pt x="0" y="0"/>
                  </a:lnTo>
                  <a:lnTo>
                    <a:pt x="26040" y="0"/>
                  </a:lnTo>
                  <a:lnTo>
                    <a:pt x="50205" y="705"/>
                  </a:lnTo>
                  <a:lnTo>
                    <a:pt x="79395" y="5069"/>
                  </a:lnTo>
                  <a:lnTo>
                    <a:pt x="108269" y="10125"/>
                  </a:lnTo>
                  <a:lnTo>
                    <a:pt x="139881" y="12361"/>
                  </a:lnTo>
                  <a:lnTo>
                    <a:pt x="1524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515"/>
            <p:cNvSpPr/>
            <p:nvPr>
              <p:custDataLst>
                <p:tags r:id="rId331"/>
              </p:custDataLst>
            </p:nvPr>
          </p:nvSpPr>
          <p:spPr>
            <a:xfrm>
              <a:off x="7726801" y="5324279"/>
              <a:ext cx="71000" cy="126475"/>
            </a:xfrm>
            <a:custGeom>
              <a:avLst/>
              <a:gdLst/>
              <a:ahLst/>
              <a:cxnLst/>
              <a:rect l="0" t="0" r="0" b="0"/>
              <a:pathLst>
                <a:path w="71000" h="126475">
                  <a:moveTo>
                    <a:pt x="70999" y="3371"/>
                  </a:moveTo>
                  <a:lnTo>
                    <a:pt x="70999" y="3371"/>
                  </a:lnTo>
                  <a:lnTo>
                    <a:pt x="67628" y="0"/>
                  </a:lnTo>
                  <a:lnTo>
                    <a:pt x="58447" y="225"/>
                  </a:lnTo>
                  <a:lnTo>
                    <a:pt x="32928" y="6120"/>
                  </a:lnTo>
                  <a:lnTo>
                    <a:pt x="13858" y="18767"/>
                  </a:lnTo>
                  <a:lnTo>
                    <a:pt x="1544" y="32549"/>
                  </a:lnTo>
                  <a:lnTo>
                    <a:pt x="0" y="36934"/>
                  </a:lnTo>
                  <a:lnTo>
                    <a:pt x="168" y="45569"/>
                  </a:lnTo>
                  <a:lnTo>
                    <a:pt x="8239" y="54111"/>
                  </a:lnTo>
                  <a:lnTo>
                    <a:pt x="39347" y="79693"/>
                  </a:lnTo>
                  <a:lnTo>
                    <a:pt x="64270" y="99221"/>
                  </a:lnTo>
                  <a:lnTo>
                    <a:pt x="65808" y="102549"/>
                  </a:lnTo>
                  <a:lnTo>
                    <a:pt x="65634" y="110009"/>
                  </a:lnTo>
                  <a:lnTo>
                    <a:pt x="63189" y="113269"/>
                  </a:lnTo>
                  <a:lnTo>
                    <a:pt x="49634" y="121227"/>
                  </a:lnTo>
                  <a:lnTo>
                    <a:pt x="38220" y="125836"/>
                  </a:lnTo>
                  <a:lnTo>
                    <a:pt x="26092" y="126474"/>
                  </a:lnTo>
                  <a:lnTo>
                    <a:pt x="19894" y="125657"/>
                  </a:lnTo>
                  <a:lnTo>
                    <a:pt x="15057" y="122994"/>
                  </a:lnTo>
                  <a:lnTo>
                    <a:pt x="1149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516"/>
            <p:cNvSpPr/>
            <p:nvPr>
              <p:custDataLst>
                <p:tags r:id="rId332"/>
              </p:custDataLst>
            </p:nvPr>
          </p:nvSpPr>
          <p:spPr>
            <a:xfrm>
              <a:off x="7855550" y="5283200"/>
              <a:ext cx="18451" cy="59130"/>
            </a:xfrm>
            <a:custGeom>
              <a:avLst/>
              <a:gdLst/>
              <a:ahLst/>
              <a:cxnLst/>
              <a:rect l="0" t="0" r="0" b="0"/>
              <a:pathLst>
                <a:path w="18451" h="59130">
                  <a:moveTo>
                    <a:pt x="18450" y="0"/>
                  </a:moveTo>
                  <a:lnTo>
                    <a:pt x="18450" y="0"/>
                  </a:lnTo>
                  <a:lnTo>
                    <a:pt x="12675" y="7186"/>
                  </a:lnTo>
                  <a:lnTo>
                    <a:pt x="3960" y="24628"/>
                  </a:lnTo>
                  <a:lnTo>
                    <a:pt x="0" y="48303"/>
                  </a:lnTo>
                  <a:lnTo>
                    <a:pt x="1549" y="55099"/>
                  </a:lnTo>
                  <a:lnTo>
                    <a:pt x="2949" y="57900"/>
                  </a:lnTo>
                  <a:lnTo>
                    <a:pt x="4588" y="59061"/>
                  </a:lnTo>
                  <a:lnTo>
                    <a:pt x="6386" y="59129"/>
                  </a:lnTo>
                  <a:lnTo>
                    <a:pt x="121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517"/>
            <p:cNvSpPr/>
            <p:nvPr>
              <p:custDataLst>
                <p:tags r:id="rId333"/>
              </p:custDataLst>
            </p:nvPr>
          </p:nvSpPr>
          <p:spPr>
            <a:xfrm>
              <a:off x="7893050" y="5295900"/>
              <a:ext cx="1" cy="50801"/>
            </a:xfrm>
            <a:custGeom>
              <a:avLst/>
              <a:gdLst/>
              <a:ahLst/>
              <a:cxnLst/>
              <a:rect l="0" t="0" r="0" b="0"/>
              <a:pathLst>
                <a:path w="1" h="50801">
                  <a:moveTo>
                    <a:pt x="0" y="0"/>
                  </a:moveTo>
                  <a:lnTo>
                    <a:pt x="0" y="0"/>
                  </a:lnTo>
                  <a:lnTo>
                    <a:pt x="0" y="31497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SMARTInkShape-518"/>
            <p:cNvSpPr/>
            <p:nvPr>
              <p:custDataLst>
                <p:tags r:id="rId334"/>
              </p:custDataLst>
            </p:nvPr>
          </p:nvSpPr>
          <p:spPr>
            <a:xfrm>
              <a:off x="8045450" y="5147797"/>
              <a:ext cx="107951" cy="42765"/>
            </a:xfrm>
            <a:custGeom>
              <a:avLst/>
              <a:gdLst/>
              <a:ahLst/>
              <a:cxnLst/>
              <a:rect l="0" t="0" r="0" b="0"/>
              <a:pathLst>
                <a:path w="107951" h="42765">
                  <a:moveTo>
                    <a:pt x="0" y="33803"/>
                  </a:moveTo>
                  <a:lnTo>
                    <a:pt x="0" y="33803"/>
                  </a:lnTo>
                  <a:lnTo>
                    <a:pt x="0" y="27061"/>
                  </a:lnTo>
                  <a:lnTo>
                    <a:pt x="3763" y="19988"/>
                  </a:lnTo>
                  <a:lnTo>
                    <a:pt x="14305" y="7320"/>
                  </a:lnTo>
                  <a:lnTo>
                    <a:pt x="17298" y="6271"/>
                  </a:lnTo>
                  <a:lnTo>
                    <a:pt x="24386" y="6985"/>
                  </a:lnTo>
                  <a:lnTo>
                    <a:pt x="39681" y="14724"/>
                  </a:lnTo>
                  <a:lnTo>
                    <a:pt x="70138" y="39676"/>
                  </a:lnTo>
                  <a:lnTo>
                    <a:pt x="74276" y="41952"/>
                  </a:lnTo>
                  <a:lnTo>
                    <a:pt x="77739" y="42764"/>
                  </a:lnTo>
                  <a:lnTo>
                    <a:pt x="80753" y="42599"/>
                  </a:lnTo>
                  <a:lnTo>
                    <a:pt x="83469" y="41783"/>
                  </a:lnTo>
                  <a:lnTo>
                    <a:pt x="88368" y="37114"/>
                  </a:lnTo>
                  <a:lnTo>
                    <a:pt x="103072" y="18586"/>
                  </a:lnTo>
                  <a:lnTo>
                    <a:pt x="106986" y="3855"/>
                  </a:lnTo>
                  <a:lnTo>
                    <a:pt x="107521" y="32"/>
                  </a:lnTo>
                  <a:lnTo>
                    <a:pt x="107664" y="0"/>
                  </a:lnTo>
                  <a:lnTo>
                    <a:pt x="107950" y="20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SMARTInkShape-519"/>
            <p:cNvSpPr/>
            <p:nvPr>
              <p:custDataLst>
                <p:tags r:id="rId335"/>
              </p:custDataLst>
            </p:nvPr>
          </p:nvSpPr>
          <p:spPr>
            <a:xfrm>
              <a:off x="8064500" y="5217620"/>
              <a:ext cx="127001" cy="51249"/>
            </a:xfrm>
            <a:custGeom>
              <a:avLst/>
              <a:gdLst/>
              <a:ahLst/>
              <a:cxnLst/>
              <a:rect l="0" t="0" r="0" b="0"/>
              <a:pathLst>
                <a:path w="127001" h="51249">
                  <a:moveTo>
                    <a:pt x="0" y="33830"/>
                  </a:moveTo>
                  <a:lnTo>
                    <a:pt x="0" y="33830"/>
                  </a:lnTo>
                  <a:lnTo>
                    <a:pt x="6741" y="30459"/>
                  </a:lnTo>
                  <a:lnTo>
                    <a:pt x="11933" y="25041"/>
                  </a:lnTo>
                  <a:lnTo>
                    <a:pt x="32939" y="1075"/>
                  </a:lnTo>
                  <a:lnTo>
                    <a:pt x="36071" y="0"/>
                  </a:lnTo>
                  <a:lnTo>
                    <a:pt x="43313" y="686"/>
                  </a:lnTo>
                  <a:lnTo>
                    <a:pt x="46513" y="3267"/>
                  </a:lnTo>
                  <a:lnTo>
                    <a:pt x="70281" y="33714"/>
                  </a:lnTo>
                  <a:lnTo>
                    <a:pt x="82677" y="44614"/>
                  </a:lnTo>
                  <a:lnTo>
                    <a:pt x="91779" y="49206"/>
                  </a:lnTo>
                  <a:lnTo>
                    <a:pt x="102879" y="51248"/>
                  </a:lnTo>
                  <a:lnTo>
                    <a:pt x="111106" y="50272"/>
                  </a:lnTo>
                  <a:lnTo>
                    <a:pt x="119704" y="45758"/>
                  </a:lnTo>
                  <a:lnTo>
                    <a:pt x="122135" y="43898"/>
                  </a:lnTo>
                  <a:lnTo>
                    <a:pt x="124838" y="38070"/>
                  </a:lnTo>
                  <a:lnTo>
                    <a:pt x="127000" y="274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520"/>
            <p:cNvSpPr/>
            <p:nvPr>
              <p:custDataLst>
                <p:tags r:id="rId336"/>
              </p:custDataLst>
            </p:nvPr>
          </p:nvSpPr>
          <p:spPr>
            <a:xfrm>
              <a:off x="8299450" y="5068003"/>
              <a:ext cx="169477" cy="310448"/>
            </a:xfrm>
            <a:custGeom>
              <a:avLst/>
              <a:gdLst/>
              <a:ahLst/>
              <a:cxnLst/>
              <a:rect l="0" t="0" r="0" b="0"/>
              <a:pathLst>
                <a:path w="169477" h="310448">
                  <a:moveTo>
                    <a:pt x="0" y="310447"/>
                  </a:moveTo>
                  <a:lnTo>
                    <a:pt x="0" y="310447"/>
                  </a:lnTo>
                  <a:lnTo>
                    <a:pt x="3371" y="307076"/>
                  </a:lnTo>
                  <a:lnTo>
                    <a:pt x="10831" y="288065"/>
                  </a:lnTo>
                  <a:lnTo>
                    <a:pt x="17712" y="258111"/>
                  </a:lnTo>
                  <a:lnTo>
                    <a:pt x="20980" y="242395"/>
                  </a:lnTo>
                  <a:lnTo>
                    <a:pt x="24571" y="224862"/>
                  </a:lnTo>
                  <a:lnTo>
                    <a:pt x="29786" y="204002"/>
                  </a:lnTo>
                  <a:lnTo>
                    <a:pt x="36085" y="180922"/>
                  </a:lnTo>
                  <a:lnTo>
                    <a:pt x="43107" y="156363"/>
                  </a:lnTo>
                  <a:lnTo>
                    <a:pt x="51316" y="132230"/>
                  </a:lnTo>
                  <a:lnTo>
                    <a:pt x="60316" y="108380"/>
                  </a:lnTo>
                  <a:lnTo>
                    <a:pt x="69844" y="84719"/>
                  </a:lnTo>
                  <a:lnTo>
                    <a:pt x="79724" y="64712"/>
                  </a:lnTo>
                  <a:lnTo>
                    <a:pt x="89838" y="47140"/>
                  </a:lnTo>
                  <a:lnTo>
                    <a:pt x="107662" y="19855"/>
                  </a:lnTo>
                  <a:lnTo>
                    <a:pt x="120956" y="1939"/>
                  </a:lnTo>
                  <a:lnTo>
                    <a:pt x="122972" y="352"/>
                  </a:lnTo>
                  <a:lnTo>
                    <a:pt x="124314" y="0"/>
                  </a:lnTo>
                  <a:lnTo>
                    <a:pt x="99016" y="30782"/>
                  </a:lnTo>
                  <a:lnTo>
                    <a:pt x="77316" y="60837"/>
                  </a:lnTo>
                  <a:lnTo>
                    <a:pt x="66818" y="77448"/>
                  </a:lnTo>
                  <a:lnTo>
                    <a:pt x="64505" y="89535"/>
                  </a:lnTo>
                  <a:lnTo>
                    <a:pt x="66287" y="94027"/>
                  </a:lnTo>
                  <a:lnTo>
                    <a:pt x="73910" y="100901"/>
                  </a:lnTo>
                  <a:lnTo>
                    <a:pt x="88118" y="102545"/>
                  </a:lnTo>
                  <a:lnTo>
                    <a:pt x="115950" y="101385"/>
                  </a:lnTo>
                  <a:lnTo>
                    <a:pt x="142776" y="102922"/>
                  </a:lnTo>
                  <a:lnTo>
                    <a:pt x="150217" y="104364"/>
                  </a:lnTo>
                  <a:lnTo>
                    <a:pt x="162248" y="111610"/>
                  </a:lnTo>
                  <a:lnTo>
                    <a:pt x="167432" y="116505"/>
                  </a:lnTo>
                  <a:lnTo>
                    <a:pt x="169476" y="122593"/>
                  </a:lnTo>
                  <a:lnTo>
                    <a:pt x="167986" y="136880"/>
                  </a:lnTo>
                  <a:lnTo>
                    <a:pt x="152471" y="160791"/>
                  </a:lnTo>
                  <a:lnTo>
                    <a:pt x="126629" y="179008"/>
                  </a:lnTo>
                  <a:lnTo>
                    <a:pt x="100001" y="193342"/>
                  </a:lnTo>
                  <a:lnTo>
                    <a:pt x="88425" y="196547"/>
                  </a:lnTo>
                  <a:lnTo>
                    <a:pt x="76200" y="1961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8" name="SMARTInkShape-Group142"/>
          <p:cNvGrpSpPr/>
          <p:nvPr/>
        </p:nvGrpSpPr>
        <p:grpSpPr>
          <a:xfrm>
            <a:off x="6337300" y="5101698"/>
            <a:ext cx="1149351" cy="365653"/>
            <a:chOff x="6337300" y="5101698"/>
            <a:chExt cx="1149351" cy="365653"/>
          </a:xfrm>
        </p:grpSpPr>
        <p:sp>
          <p:nvSpPr>
            <p:cNvPr id="490" name="SMARTInkShape-521"/>
            <p:cNvSpPr/>
            <p:nvPr>
              <p:custDataLst>
                <p:tags r:id="rId321"/>
              </p:custDataLst>
            </p:nvPr>
          </p:nvSpPr>
          <p:spPr>
            <a:xfrm>
              <a:off x="6359041" y="5213350"/>
              <a:ext cx="3660" cy="19051"/>
            </a:xfrm>
            <a:custGeom>
              <a:avLst/>
              <a:gdLst/>
              <a:ahLst/>
              <a:cxnLst/>
              <a:rect l="0" t="0" r="0" b="0"/>
              <a:pathLst>
                <a:path w="3660" h="19051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1412"/>
                  </a:lnTo>
                  <a:lnTo>
                    <a:pt x="365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522"/>
            <p:cNvSpPr/>
            <p:nvPr>
              <p:custDataLst>
                <p:tags r:id="rId322"/>
              </p:custDataLst>
            </p:nvPr>
          </p:nvSpPr>
          <p:spPr>
            <a:xfrm>
              <a:off x="6337300" y="5308600"/>
              <a:ext cx="16072" cy="120651"/>
            </a:xfrm>
            <a:custGeom>
              <a:avLst/>
              <a:gdLst/>
              <a:ahLst/>
              <a:cxnLst/>
              <a:rect l="0" t="0" r="0" b="0"/>
              <a:pathLst>
                <a:path w="16072" h="120651">
                  <a:moveTo>
                    <a:pt x="12700" y="0"/>
                  </a:moveTo>
                  <a:lnTo>
                    <a:pt x="12700" y="0"/>
                  </a:lnTo>
                  <a:lnTo>
                    <a:pt x="16071" y="29887"/>
                  </a:lnTo>
                  <a:lnTo>
                    <a:pt x="14797" y="53618"/>
                  </a:lnTo>
                  <a:lnTo>
                    <a:pt x="9951" y="81895"/>
                  </a:lnTo>
                  <a:lnTo>
                    <a:pt x="2698" y="110799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523"/>
            <p:cNvSpPr/>
            <p:nvPr>
              <p:custDataLst>
                <p:tags r:id="rId323"/>
              </p:custDataLst>
            </p:nvPr>
          </p:nvSpPr>
          <p:spPr>
            <a:xfrm>
              <a:off x="6607052" y="5101698"/>
              <a:ext cx="73149" cy="243482"/>
            </a:xfrm>
            <a:custGeom>
              <a:avLst/>
              <a:gdLst/>
              <a:ahLst/>
              <a:cxnLst/>
              <a:rect l="0" t="0" r="0" b="0"/>
              <a:pathLst>
                <a:path w="73149" h="243482">
                  <a:moveTo>
                    <a:pt x="41398" y="16402"/>
                  </a:moveTo>
                  <a:lnTo>
                    <a:pt x="41398" y="16402"/>
                  </a:lnTo>
                  <a:lnTo>
                    <a:pt x="38027" y="6289"/>
                  </a:lnTo>
                  <a:lnTo>
                    <a:pt x="37739" y="3310"/>
                  </a:lnTo>
                  <a:lnTo>
                    <a:pt x="38253" y="1324"/>
                  </a:lnTo>
                  <a:lnTo>
                    <a:pt x="39302" y="0"/>
                  </a:lnTo>
                  <a:lnTo>
                    <a:pt x="39294" y="1234"/>
                  </a:lnTo>
                  <a:lnTo>
                    <a:pt x="32333" y="29712"/>
                  </a:lnTo>
                  <a:lnTo>
                    <a:pt x="25374" y="61123"/>
                  </a:lnTo>
                  <a:lnTo>
                    <a:pt x="21544" y="79377"/>
                  </a:lnTo>
                  <a:lnTo>
                    <a:pt x="17579" y="98602"/>
                  </a:lnTo>
                  <a:lnTo>
                    <a:pt x="13524" y="117063"/>
                  </a:lnTo>
                  <a:lnTo>
                    <a:pt x="9409" y="135015"/>
                  </a:lnTo>
                  <a:lnTo>
                    <a:pt x="5255" y="152627"/>
                  </a:lnTo>
                  <a:lnTo>
                    <a:pt x="641" y="183485"/>
                  </a:lnTo>
                  <a:lnTo>
                    <a:pt x="0" y="209195"/>
                  </a:lnTo>
                  <a:lnTo>
                    <a:pt x="4420" y="227676"/>
                  </a:lnTo>
                  <a:lnTo>
                    <a:pt x="8278" y="233452"/>
                  </a:lnTo>
                  <a:lnTo>
                    <a:pt x="12969" y="237302"/>
                  </a:lnTo>
                  <a:lnTo>
                    <a:pt x="24529" y="241579"/>
                  </a:lnTo>
                  <a:lnTo>
                    <a:pt x="39075" y="243481"/>
                  </a:lnTo>
                  <a:lnTo>
                    <a:pt x="53066" y="240563"/>
                  </a:lnTo>
                  <a:lnTo>
                    <a:pt x="73148" y="2323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524"/>
            <p:cNvSpPr/>
            <p:nvPr>
              <p:custDataLst>
                <p:tags r:id="rId324"/>
              </p:custDataLst>
            </p:nvPr>
          </p:nvSpPr>
          <p:spPr>
            <a:xfrm>
              <a:off x="6565900" y="5222392"/>
              <a:ext cx="76201" cy="16359"/>
            </a:xfrm>
            <a:custGeom>
              <a:avLst/>
              <a:gdLst/>
              <a:ahLst/>
              <a:cxnLst/>
              <a:rect l="0" t="0" r="0" b="0"/>
              <a:pathLst>
                <a:path w="76201" h="1635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28156" y="11971"/>
                  </a:lnTo>
                  <a:lnTo>
                    <a:pt x="59770" y="15058"/>
                  </a:lnTo>
                  <a:lnTo>
                    <a:pt x="76200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525"/>
            <p:cNvSpPr/>
            <p:nvPr>
              <p:custDataLst>
                <p:tags r:id="rId325"/>
              </p:custDataLst>
            </p:nvPr>
          </p:nvSpPr>
          <p:spPr>
            <a:xfrm>
              <a:off x="6740008" y="5245360"/>
              <a:ext cx="200543" cy="80243"/>
            </a:xfrm>
            <a:custGeom>
              <a:avLst/>
              <a:gdLst/>
              <a:ahLst/>
              <a:cxnLst/>
              <a:rect l="0" t="0" r="0" b="0"/>
              <a:pathLst>
                <a:path w="200543" h="80243">
                  <a:moveTo>
                    <a:pt x="73542" y="6090"/>
                  </a:moveTo>
                  <a:lnTo>
                    <a:pt x="73542" y="6090"/>
                  </a:lnTo>
                  <a:lnTo>
                    <a:pt x="63403" y="1726"/>
                  </a:lnTo>
                  <a:lnTo>
                    <a:pt x="36947" y="0"/>
                  </a:lnTo>
                  <a:lnTo>
                    <a:pt x="25292" y="3619"/>
                  </a:lnTo>
                  <a:lnTo>
                    <a:pt x="15409" y="10636"/>
                  </a:lnTo>
                  <a:lnTo>
                    <a:pt x="6313" y="20810"/>
                  </a:lnTo>
                  <a:lnTo>
                    <a:pt x="1329" y="32388"/>
                  </a:lnTo>
                  <a:lnTo>
                    <a:pt x="0" y="38438"/>
                  </a:lnTo>
                  <a:lnTo>
                    <a:pt x="2286" y="50806"/>
                  </a:lnTo>
                  <a:lnTo>
                    <a:pt x="4872" y="57067"/>
                  </a:lnTo>
                  <a:lnTo>
                    <a:pt x="13388" y="65906"/>
                  </a:lnTo>
                  <a:lnTo>
                    <a:pt x="18623" y="69250"/>
                  </a:lnTo>
                  <a:lnTo>
                    <a:pt x="30083" y="71084"/>
                  </a:lnTo>
                  <a:lnTo>
                    <a:pt x="36102" y="70587"/>
                  </a:lnTo>
                  <a:lnTo>
                    <a:pt x="46555" y="66270"/>
                  </a:lnTo>
                  <a:lnTo>
                    <a:pt x="51317" y="63143"/>
                  </a:lnTo>
                  <a:lnTo>
                    <a:pt x="58490" y="54025"/>
                  </a:lnTo>
                  <a:lnTo>
                    <a:pt x="63324" y="42211"/>
                  </a:lnTo>
                  <a:lnTo>
                    <a:pt x="66966" y="11285"/>
                  </a:lnTo>
                  <a:lnTo>
                    <a:pt x="67147" y="22325"/>
                  </a:lnTo>
                  <a:lnTo>
                    <a:pt x="62819" y="49252"/>
                  </a:lnTo>
                  <a:lnTo>
                    <a:pt x="62133" y="67797"/>
                  </a:lnTo>
                  <a:lnTo>
                    <a:pt x="64473" y="75378"/>
                  </a:lnTo>
                  <a:lnTo>
                    <a:pt x="66085" y="77682"/>
                  </a:lnTo>
                  <a:lnTo>
                    <a:pt x="69757" y="80242"/>
                  </a:lnTo>
                  <a:lnTo>
                    <a:pt x="75622" y="79498"/>
                  </a:lnTo>
                  <a:lnTo>
                    <a:pt x="79163" y="78312"/>
                  </a:lnTo>
                  <a:lnTo>
                    <a:pt x="94257" y="66530"/>
                  </a:lnTo>
                  <a:lnTo>
                    <a:pt x="112546" y="39927"/>
                  </a:lnTo>
                  <a:lnTo>
                    <a:pt x="121803" y="21501"/>
                  </a:lnTo>
                  <a:lnTo>
                    <a:pt x="122649" y="18481"/>
                  </a:lnTo>
                  <a:lnTo>
                    <a:pt x="123213" y="17878"/>
                  </a:lnTo>
                  <a:lnTo>
                    <a:pt x="123589" y="18888"/>
                  </a:lnTo>
                  <a:lnTo>
                    <a:pt x="124313" y="50216"/>
                  </a:lnTo>
                  <a:lnTo>
                    <a:pt x="124329" y="56981"/>
                  </a:lnTo>
                  <a:lnTo>
                    <a:pt x="126218" y="62340"/>
                  </a:lnTo>
                  <a:lnTo>
                    <a:pt x="127709" y="64757"/>
                  </a:lnTo>
                  <a:lnTo>
                    <a:pt x="130115" y="65662"/>
                  </a:lnTo>
                  <a:lnTo>
                    <a:pt x="136551" y="64787"/>
                  </a:lnTo>
                  <a:lnTo>
                    <a:pt x="163214" y="42721"/>
                  </a:lnTo>
                  <a:lnTo>
                    <a:pt x="191357" y="15234"/>
                  </a:lnTo>
                  <a:lnTo>
                    <a:pt x="192302" y="16420"/>
                  </a:lnTo>
                  <a:lnTo>
                    <a:pt x="194026" y="44391"/>
                  </a:lnTo>
                  <a:lnTo>
                    <a:pt x="194849" y="58439"/>
                  </a:lnTo>
                  <a:lnTo>
                    <a:pt x="200542" y="759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526"/>
            <p:cNvSpPr/>
            <p:nvPr>
              <p:custDataLst>
                <p:tags r:id="rId326"/>
              </p:custDataLst>
            </p:nvPr>
          </p:nvSpPr>
          <p:spPr>
            <a:xfrm>
              <a:off x="7029450" y="5132452"/>
              <a:ext cx="170246" cy="334899"/>
            </a:xfrm>
            <a:custGeom>
              <a:avLst/>
              <a:gdLst/>
              <a:ahLst/>
              <a:cxnLst/>
              <a:rect l="0" t="0" r="0" b="0"/>
              <a:pathLst>
                <a:path w="170246" h="334899">
                  <a:moveTo>
                    <a:pt x="0" y="334898"/>
                  </a:moveTo>
                  <a:lnTo>
                    <a:pt x="0" y="334898"/>
                  </a:lnTo>
                  <a:lnTo>
                    <a:pt x="705" y="312503"/>
                  </a:lnTo>
                  <a:lnTo>
                    <a:pt x="3371" y="289432"/>
                  </a:lnTo>
                  <a:lnTo>
                    <a:pt x="6480" y="273542"/>
                  </a:lnTo>
                  <a:lnTo>
                    <a:pt x="10671" y="255189"/>
                  </a:lnTo>
                  <a:lnTo>
                    <a:pt x="15580" y="235192"/>
                  </a:lnTo>
                  <a:lnTo>
                    <a:pt x="22382" y="213395"/>
                  </a:lnTo>
                  <a:lnTo>
                    <a:pt x="30443" y="190395"/>
                  </a:lnTo>
                  <a:lnTo>
                    <a:pt x="39345" y="166596"/>
                  </a:lnTo>
                  <a:lnTo>
                    <a:pt x="49513" y="142262"/>
                  </a:lnTo>
                  <a:lnTo>
                    <a:pt x="60525" y="117575"/>
                  </a:lnTo>
                  <a:lnTo>
                    <a:pt x="72100" y="92649"/>
                  </a:lnTo>
                  <a:lnTo>
                    <a:pt x="83345" y="71799"/>
                  </a:lnTo>
                  <a:lnTo>
                    <a:pt x="94369" y="53665"/>
                  </a:lnTo>
                  <a:lnTo>
                    <a:pt x="113908" y="25050"/>
                  </a:lnTo>
                  <a:lnTo>
                    <a:pt x="131431" y="3124"/>
                  </a:lnTo>
                  <a:lnTo>
                    <a:pt x="134187" y="827"/>
                  </a:lnTo>
                  <a:lnTo>
                    <a:pt x="136025" y="0"/>
                  </a:lnTo>
                  <a:lnTo>
                    <a:pt x="128498" y="15693"/>
                  </a:lnTo>
                  <a:lnTo>
                    <a:pt x="102749" y="46056"/>
                  </a:lnTo>
                  <a:lnTo>
                    <a:pt x="78422" y="75121"/>
                  </a:lnTo>
                  <a:lnTo>
                    <a:pt x="67921" y="94865"/>
                  </a:lnTo>
                  <a:lnTo>
                    <a:pt x="67859" y="99381"/>
                  </a:lnTo>
                  <a:lnTo>
                    <a:pt x="69228" y="103097"/>
                  </a:lnTo>
                  <a:lnTo>
                    <a:pt x="71552" y="106281"/>
                  </a:lnTo>
                  <a:lnTo>
                    <a:pt x="81659" y="109818"/>
                  </a:lnTo>
                  <a:lnTo>
                    <a:pt x="96265" y="110685"/>
                  </a:lnTo>
                  <a:lnTo>
                    <a:pt x="123616" y="109322"/>
                  </a:lnTo>
                  <a:lnTo>
                    <a:pt x="149203" y="116915"/>
                  </a:lnTo>
                  <a:lnTo>
                    <a:pt x="163679" y="124187"/>
                  </a:lnTo>
                  <a:lnTo>
                    <a:pt x="167680" y="128807"/>
                  </a:lnTo>
                  <a:lnTo>
                    <a:pt x="169642" y="134004"/>
                  </a:lnTo>
                  <a:lnTo>
                    <a:pt x="170245" y="139586"/>
                  </a:lnTo>
                  <a:lnTo>
                    <a:pt x="165271" y="151431"/>
                  </a:lnTo>
                  <a:lnTo>
                    <a:pt x="154592" y="163751"/>
                  </a:lnTo>
                  <a:lnTo>
                    <a:pt x="129453" y="181176"/>
                  </a:lnTo>
                  <a:lnTo>
                    <a:pt x="105228" y="190024"/>
                  </a:lnTo>
                  <a:lnTo>
                    <a:pt x="82550" y="1888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SMARTInkShape-527"/>
            <p:cNvSpPr/>
            <p:nvPr>
              <p:custDataLst>
                <p:tags r:id="rId327"/>
              </p:custDataLst>
            </p:nvPr>
          </p:nvSpPr>
          <p:spPr>
            <a:xfrm>
              <a:off x="7340600" y="5175174"/>
              <a:ext cx="110563" cy="69927"/>
            </a:xfrm>
            <a:custGeom>
              <a:avLst/>
              <a:gdLst/>
              <a:ahLst/>
              <a:cxnLst/>
              <a:rect l="0" t="0" r="0" b="0"/>
              <a:pathLst>
                <a:path w="110563" h="69927">
                  <a:moveTo>
                    <a:pt x="0" y="69926"/>
                  </a:moveTo>
                  <a:lnTo>
                    <a:pt x="0" y="69926"/>
                  </a:lnTo>
                  <a:lnTo>
                    <a:pt x="12209" y="40039"/>
                  </a:lnTo>
                  <a:lnTo>
                    <a:pt x="26938" y="8553"/>
                  </a:lnTo>
                  <a:lnTo>
                    <a:pt x="30659" y="3611"/>
                  </a:lnTo>
                  <a:lnTo>
                    <a:pt x="33844" y="1021"/>
                  </a:lnTo>
                  <a:lnTo>
                    <a:pt x="36674" y="0"/>
                  </a:lnTo>
                  <a:lnTo>
                    <a:pt x="39267" y="26"/>
                  </a:lnTo>
                  <a:lnTo>
                    <a:pt x="41700" y="1453"/>
                  </a:lnTo>
                  <a:lnTo>
                    <a:pt x="65902" y="32712"/>
                  </a:lnTo>
                  <a:lnTo>
                    <a:pt x="82632" y="50659"/>
                  </a:lnTo>
                  <a:lnTo>
                    <a:pt x="89878" y="54308"/>
                  </a:lnTo>
                  <a:lnTo>
                    <a:pt x="93785" y="55280"/>
                  </a:lnTo>
                  <a:lnTo>
                    <a:pt x="97096" y="55223"/>
                  </a:lnTo>
                  <a:lnTo>
                    <a:pt x="102656" y="53278"/>
                  </a:lnTo>
                  <a:lnTo>
                    <a:pt x="107479" y="48181"/>
                  </a:lnTo>
                  <a:lnTo>
                    <a:pt x="109752" y="44846"/>
                  </a:lnTo>
                  <a:lnTo>
                    <a:pt x="110562" y="41211"/>
                  </a:lnTo>
                  <a:lnTo>
                    <a:pt x="107950" y="191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528"/>
            <p:cNvSpPr/>
            <p:nvPr>
              <p:custDataLst>
                <p:tags r:id="rId328"/>
              </p:custDataLst>
            </p:nvPr>
          </p:nvSpPr>
          <p:spPr>
            <a:xfrm>
              <a:off x="7346950" y="5270500"/>
              <a:ext cx="139701" cy="43055"/>
            </a:xfrm>
            <a:custGeom>
              <a:avLst/>
              <a:gdLst/>
              <a:ahLst/>
              <a:cxnLst/>
              <a:rect l="0" t="0" r="0" b="0"/>
              <a:pathLst>
                <a:path w="139701" h="43055">
                  <a:moveTo>
                    <a:pt x="0" y="38100"/>
                  </a:moveTo>
                  <a:lnTo>
                    <a:pt x="0" y="38100"/>
                  </a:lnTo>
                  <a:lnTo>
                    <a:pt x="26662" y="13319"/>
                  </a:lnTo>
                  <a:lnTo>
                    <a:pt x="36592" y="8415"/>
                  </a:lnTo>
                  <a:lnTo>
                    <a:pt x="39212" y="7727"/>
                  </a:lnTo>
                  <a:lnTo>
                    <a:pt x="53011" y="10129"/>
                  </a:lnTo>
                  <a:lnTo>
                    <a:pt x="62601" y="17202"/>
                  </a:lnTo>
                  <a:lnTo>
                    <a:pt x="72273" y="25989"/>
                  </a:lnTo>
                  <a:lnTo>
                    <a:pt x="103093" y="41308"/>
                  </a:lnTo>
                  <a:lnTo>
                    <a:pt x="111906" y="43054"/>
                  </a:lnTo>
                  <a:lnTo>
                    <a:pt x="118645" y="41948"/>
                  </a:lnTo>
                  <a:lnTo>
                    <a:pt x="126406" y="37359"/>
                  </a:lnTo>
                  <a:lnTo>
                    <a:pt x="128721" y="35489"/>
                  </a:lnTo>
                  <a:lnTo>
                    <a:pt x="135350" y="22745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8" name="SMARTInkShape-Group143"/>
          <p:cNvGrpSpPr/>
          <p:nvPr/>
        </p:nvGrpSpPr>
        <p:grpSpPr>
          <a:xfrm>
            <a:off x="5264150" y="5036956"/>
            <a:ext cx="869951" cy="487545"/>
            <a:chOff x="5264150" y="5036956"/>
            <a:chExt cx="869951" cy="487545"/>
          </a:xfrm>
        </p:grpSpPr>
        <p:sp>
          <p:nvSpPr>
            <p:cNvPr id="499" name="SMARTInkShape-529"/>
            <p:cNvSpPr/>
            <p:nvPr>
              <p:custDataLst>
                <p:tags r:id="rId312"/>
              </p:custDataLst>
            </p:nvPr>
          </p:nvSpPr>
          <p:spPr>
            <a:xfrm>
              <a:off x="5353050" y="5036956"/>
              <a:ext cx="127001" cy="131096"/>
            </a:xfrm>
            <a:custGeom>
              <a:avLst/>
              <a:gdLst/>
              <a:ahLst/>
              <a:cxnLst/>
              <a:rect l="0" t="0" r="0" b="0"/>
              <a:pathLst>
                <a:path w="127001" h="131096">
                  <a:moveTo>
                    <a:pt x="0" y="17644"/>
                  </a:moveTo>
                  <a:lnTo>
                    <a:pt x="0" y="17644"/>
                  </a:lnTo>
                  <a:lnTo>
                    <a:pt x="0" y="0"/>
                  </a:lnTo>
                  <a:lnTo>
                    <a:pt x="0" y="25422"/>
                  </a:lnTo>
                  <a:lnTo>
                    <a:pt x="0" y="52482"/>
                  </a:lnTo>
                  <a:lnTo>
                    <a:pt x="0" y="83505"/>
                  </a:lnTo>
                  <a:lnTo>
                    <a:pt x="706" y="93482"/>
                  </a:lnTo>
                  <a:lnTo>
                    <a:pt x="3371" y="100268"/>
                  </a:lnTo>
                  <a:lnTo>
                    <a:pt x="5069" y="101655"/>
                  </a:lnTo>
                  <a:lnTo>
                    <a:pt x="6907" y="101873"/>
                  </a:lnTo>
                  <a:lnTo>
                    <a:pt x="8838" y="101313"/>
                  </a:lnTo>
                  <a:lnTo>
                    <a:pt x="18298" y="90412"/>
                  </a:lnTo>
                  <a:lnTo>
                    <a:pt x="38280" y="60379"/>
                  </a:lnTo>
                  <a:lnTo>
                    <a:pt x="48327" y="51564"/>
                  </a:lnTo>
                  <a:lnTo>
                    <a:pt x="49151" y="52251"/>
                  </a:lnTo>
                  <a:lnTo>
                    <a:pt x="57611" y="82116"/>
                  </a:lnTo>
                  <a:lnTo>
                    <a:pt x="68499" y="112317"/>
                  </a:lnTo>
                  <a:lnTo>
                    <a:pt x="75364" y="122279"/>
                  </a:lnTo>
                  <a:lnTo>
                    <a:pt x="85001" y="127649"/>
                  </a:lnTo>
                  <a:lnTo>
                    <a:pt x="108434" y="131095"/>
                  </a:lnTo>
                  <a:lnTo>
                    <a:pt x="113212" y="129967"/>
                  </a:lnTo>
                  <a:lnTo>
                    <a:pt x="127000" y="1192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530"/>
            <p:cNvSpPr/>
            <p:nvPr>
              <p:custDataLst>
                <p:tags r:id="rId313"/>
              </p:custDataLst>
            </p:nvPr>
          </p:nvSpPr>
          <p:spPr>
            <a:xfrm>
              <a:off x="5295900" y="5226933"/>
              <a:ext cx="215901" cy="24518"/>
            </a:xfrm>
            <a:custGeom>
              <a:avLst/>
              <a:gdLst/>
              <a:ahLst/>
              <a:cxnLst/>
              <a:rect l="0" t="0" r="0" b="0"/>
              <a:pathLst>
                <a:path w="215901" h="2451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1048" y="0"/>
                  </a:lnTo>
                  <a:lnTo>
                    <a:pt x="45434" y="2749"/>
                  </a:lnTo>
                  <a:lnTo>
                    <a:pt x="75002" y="8033"/>
                  </a:lnTo>
                  <a:lnTo>
                    <a:pt x="99421" y="12016"/>
                  </a:lnTo>
                  <a:lnTo>
                    <a:pt x="126032" y="15434"/>
                  </a:lnTo>
                  <a:lnTo>
                    <a:pt x="151971" y="16952"/>
                  </a:lnTo>
                  <a:lnTo>
                    <a:pt x="183631" y="21178"/>
                  </a:lnTo>
                  <a:lnTo>
                    <a:pt x="215900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531"/>
            <p:cNvSpPr/>
            <p:nvPr>
              <p:custDataLst>
                <p:tags r:id="rId314"/>
              </p:custDataLst>
            </p:nvPr>
          </p:nvSpPr>
          <p:spPr>
            <a:xfrm>
              <a:off x="5264150" y="5410200"/>
              <a:ext cx="91405" cy="6273"/>
            </a:xfrm>
            <a:custGeom>
              <a:avLst/>
              <a:gdLst/>
              <a:ahLst/>
              <a:cxnLst/>
              <a:rect l="0" t="0" r="0" b="0"/>
              <a:pathLst>
                <a:path w="91405" h="6273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1064" y="1881"/>
                  </a:lnTo>
                  <a:lnTo>
                    <a:pt x="80134" y="5957"/>
                  </a:lnTo>
                  <a:lnTo>
                    <a:pt x="90539" y="6272"/>
                  </a:lnTo>
                  <a:lnTo>
                    <a:pt x="91404" y="5593"/>
                  </a:lnTo>
                  <a:lnTo>
                    <a:pt x="91275" y="44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532"/>
            <p:cNvSpPr/>
            <p:nvPr>
              <p:custDataLst>
                <p:tags r:id="rId315"/>
              </p:custDataLst>
            </p:nvPr>
          </p:nvSpPr>
          <p:spPr>
            <a:xfrm>
              <a:off x="5407424" y="5328548"/>
              <a:ext cx="78162" cy="131289"/>
            </a:xfrm>
            <a:custGeom>
              <a:avLst/>
              <a:gdLst/>
              <a:ahLst/>
              <a:cxnLst/>
              <a:rect l="0" t="0" r="0" b="0"/>
              <a:pathLst>
                <a:path w="78162" h="131289">
                  <a:moveTo>
                    <a:pt x="9126" y="18152"/>
                  </a:moveTo>
                  <a:lnTo>
                    <a:pt x="9126" y="18152"/>
                  </a:lnTo>
                  <a:lnTo>
                    <a:pt x="14195" y="23927"/>
                  </a:lnTo>
                  <a:lnTo>
                    <a:pt x="17964" y="30361"/>
                  </a:lnTo>
                  <a:lnTo>
                    <a:pt x="21062" y="56834"/>
                  </a:lnTo>
                  <a:lnTo>
                    <a:pt x="20189" y="83784"/>
                  </a:lnTo>
                  <a:lnTo>
                    <a:pt x="11729" y="112569"/>
                  </a:lnTo>
                  <a:lnTo>
                    <a:pt x="9279" y="131288"/>
                  </a:lnTo>
                  <a:lnTo>
                    <a:pt x="5800" y="125365"/>
                  </a:lnTo>
                  <a:lnTo>
                    <a:pt x="2668" y="99171"/>
                  </a:lnTo>
                  <a:lnTo>
                    <a:pt x="0" y="68028"/>
                  </a:lnTo>
                  <a:lnTo>
                    <a:pt x="7206" y="41004"/>
                  </a:lnTo>
                  <a:lnTo>
                    <a:pt x="22993" y="9324"/>
                  </a:lnTo>
                  <a:lnTo>
                    <a:pt x="26837" y="5916"/>
                  </a:lnTo>
                  <a:lnTo>
                    <a:pt x="36754" y="2130"/>
                  </a:lnTo>
                  <a:lnTo>
                    <a:pt x="50865" y="0"/>
                  </a:lnTo>
                  <a:lnTo>
                    <a:pt x="54591" y="1111"/>
                  </a:lnTo>
                  <a:lnTo>
                    <a:pt x="60612" y="6109"/>
                  </a:lnTo>
                  <a:lnTo>
                    <a:pt x="63759" y="14917"/>
                  </a:lnTo>
                  <a:lnTo>
                    <a:pt x="64598" y="20229"/>
                  </a:lnTo>
                  <a:lnTo>
                    <a:pt x="59886" y="31775"/>
                  </a:lnTo>
                  <a:lnTo>
                    <a:pt x="35096" y="62724"/>
                  </a:lnTo>
                  <a:lnTo>
                    <a:pt x="24657" y="84263"/>
                  </a:lnTo>
                  <a:lnTo>
                    <a:pt x="22385" y="95729"/>
                  </a:lnTo>
                  <a:lnTo>
                    <a:pt x="23610" y="98093"/>
                  </a:lnTo>
                  <a:lnTo>
                    <a:pt x="32075" y="104789"/>
                  </a:lnTo>
                  <a:lnTo>
                    <a:pt x="39552" y="109104"/>
                  </a:lnTo>
                  <a:lnTo>
                    <a:pt x="69696" y="116395"/>
                  </a:lnTo>
                  <a:lnTo>
                    <a:pt x="74851" y="120142"/>
                  </a:lnTo>
                  <a:lnTo>
                    <a:pt x="78161" y="124925"/>
                  </a:lnTo>
                  <a:lnTo>
                    <a:pt x="77726" y="125318"/>
                  </a:lnTo>
                  <a:lnTo>
                    <a:pt x="72626" y="126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533"/>
            <p:cNvSpPr/>
            <p:nvPr>
              <p:custDataLst>
                <p:tags r:id="rId316"/>
              </p:custDataLst>
            </p:nvPr>
          </p:nvSpPr>
          <p:spPr>
            <a:xfrm>
              <a:off x="5530850" y="5442027"/>
              <a:ext cx="69851" cy="82474"/>
            </a:xfrm>
            <a:custGeom>
              <a:avLst/>
              <a:gdLst/>
              <a:ahLst/>
              <a:cxnLst/>
              <a:rect l="0" t="0" r="0" b="0"/>
              <a:pathLst>
                <a:path w="69851" h="82474">
                  <a:moveTo>
                    <a:pt x="0" y="6273"/>
                  </a:moveTo>
                  <a:lnTo>
                    <a:pt x="0" y="6273"/>
                  </a:lnTo>
                  <a:lnTo>
                    <a:pt x="3371" y="2902"/>
                  </a:lnTo>
                  <a:lnTo>
                    <a:pt x="8789" y="1247"/>
                  </a:lnTo>
                  <a:lnTo>
                    <a:pt x="32755" y="0"/>
                  </a:lnTo>
                  <a:lnTo>
                    <a:pt x="43259" y="3317"/>
                  </a:lnTo>
                  <a:lnTo>
                    <a:pt x="45067" y="5007"/>
                  </a:lnTo>
                  <a:lnTo>
                    <a:pt x="45567" y="6840"/>
                  </a:lnTo>
                  <a:lnTo>
                    <a:pt x="42900" y="14672"/>
                  </a:lnTo>
                  <a:lnTo>
                    <a:pt x="31614" y="43229"/>
                  </a:lnTo>
                  <a:lnTo>
                    <a:pt x="20296" y="65101"/>
                  </a:lnTo>
                  <a:lnTo>
                    <a:pt x="20586" y="67363"/>
                  </a:lnTo>
                  <a:lnTo>
                    <a:pt x="22791" y="71760"/>
                  </a:lnTo>
                  <a:lnTo>
                    <a:pt x="25071" y="73214"/>
                  </a:lnTo>
                  <a:lnTo>
                    <a:pt x="36990" y="75549"/>
                  </a:lnTo>
                  <a:lnTo>
                    <a:pt x="52901" y="76753"/>
                  </a:lnTo>
                  <a:lnTo>
                    <a:pt x="69850" y="824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SMARTInkShape-534"/>
            <p:cNvSpPr/>
            <p:nvPr>
              <p:custDataLst>
                <p:tags r:id="rId317"/>
              </p:custDataLst>
            </p:nvPr>
          </p:nvSpPr>
          <p:spPr>
            <a:xfrm>
              <a:off x="5715883" y="5192470"/>
              <a:ext cx="105606" cy="57342"/>
            </a:xfrm>
            <a:custGeom>
              <a:avLst/>
              <a:gdLst/>
              <a:ahLst/>
              <a:cxnLst/>
              <a:rect l="0" t="0" r="0" b="0"/>
              <a:pathLst>
                <a:path w="105606" h="57342">
                  <a:moveTo>
                    <a:pt x="5467" y="52630"/>
                  </a:moveTo>
                  <a:lnTo>
                    <a:pt x="5467" y="52630"/>
                  </a:lnTo>
                  <a:lnTo>
                    <a:pt x="2096" y="52630"/>
                  </a:lnTo>
                  <a:lnTo>
                    <a:pt x="1103" y="51218"/>
                  </a:lnTo>
                  <a:lnTo>
                    <a:pt x="0" y="45888"/>
                  </a:lnTo>
                  <a:lnTo>
                    <a:pt x="4361" y="26604"/>
                  </a:lnTo>
                  <a:lnTo>
                    <a:pt x="12017" y="10356"/>
                  </a:lnTo>
                  <a:lnTo>
                    <a:pt x="20323" y="143"/>
                  </a:lnTo>
                  <a:lnTo>
                    <a:pt x="23133" y="0"/>
                  </a:lnTo>
                  <a:lnTo>
                    <a:pt x="30016" y="3604"/>
                  </a:lnTo>
                  <a:lnTo>
                    <a:pt x="35898" y="11790"/>
                  </a:lnTo>
                  <a:lnTo>
                    <a:pt x="45058" y="26418"/>
                  </a:lnTo>
                  <a:lnTo>
                    <a:pt x="64166" y="44003"/>
                  </a:lnTo>
                  <a:lnTo>
                    <a:pt x="86912" y="55290"/>
                  </a:lnTo>
                  <a:lnTo>
                    <a:pt x="94110" y="57341"/>
                  </a:lnTo>
                  <a:lnTo>
                    <a:pt x="97019" y="57181"/>
                  </a:lnTo>
                  <a:lnTo>
                    <a:pt x="102131" y="55123"/>
                  </a:lnTo>
                  <a:lnTo>
                    <a:pt x="103777" y="52881"/>
                  </a:lnTo>
                  <a:lnTo>
                    <a:pt x="105605" y="46626"/>
                  </a:lnTo>
                  <a:lnTo>
                    <a:pt x="105386" y="43689"/>
                  </a:lnTo>
                  <a:lnTo>
                    <a:pt x="100717" y="335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535"/>
            <p:cNvSpPr/>
            <p:nvPr>
              <p:custDataLst>
                <p:tags r:id="rId318"/>
              </p:custDataLst>
            </p:nvPr>
          </p:nvSpPr>
          <p:spPr>
            <a:xfrm>
              <a:off x="5727700" y="5272082"/>
              <a:ext cx="133351" cy="35636"/>
            </a:xfrm>
            <a:custGeom>
              <a:avLst/>
              <a:gdLst/>
              <a:ahLst/>
              <a:cxnLst/>
              <a:rect l="0" t="0" r="0" b="0"/>
              <a:pathLst>
                <a:path w="133351" h="35636">
                  <a:moveTo>
                    <a:pt x="0" y="30168"/>
                  </a:moveTo>
                  <a:lnTo>
                    <a:pt x="0" y="30168"/>
                  </a:lnTo>
                  <a:lnTo>
                    <a:pt x="3371" y="33539"/>
                  </a:lnTo>
                  <a:lnTo>
                    <a:pt x="8789" y="35194"/>
                  </a:lnTo>
                  <a:lnTo>
                    <a:pt x="12209" y="35635"/>
                  </a:lnTo>
                  <a:lnTo>
                    <a:pt x="23764" y="32886"/>
                  </a:lnTo>
                  <a:lnTo>
                    <a:pt x="30082" y="27612"/>
                  </a:lnTo>
                  <a:lnTo>
                    <a:pt x="51936" y="3756"/>
                  </a:lnTo>
                  <a:lnTo>
                    <a:pt x="56714" y="790"/>
                  </a:lnTo>
                  <a:lnTo>
                    <a:pt x="58976" y="0"/>
                  </a:lnTo>
                  <a:lnTo>
                    <a:pt x="61190" y="178"/>
                  </a:lnTo>
                  <a:lnTo>
                    <a:pt x="65531" y="2258"/>
                  </a:lnTo>
                  <a:lnTo>
                    <a:pt x="78430" y="14411"/>
                  </a:lnTo>
                  <a:lnTo>
                    <a:pt x="87601" y="25578"/>
                  </a:lnTo>
                  <a:lnTo>
                    <a:pt x="102391" y="32963"/>
                  </a:lnTo>
                  <a:lnTo>
                    <a:pt x="111594" y="34937"/>
                  </a:lnTo>
                  <a:lnTo>
                    <a:pt x="120388" y="33934"/>
                  </a:lnTo>
                  <a:lnTo>
                    <a:pt x="133350" y="30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536"/>
            <p:cNvSpPr/>
            <p:nvPr>
              <p:custDataLst>
                <p:tags r:id="rId319"/>
              </p:custDataLst>
            </p:nvPr>
          </p:nvSpPr>
          <p:spPr>
            <a:xfrm>
              <a:off x="5984652" y="5207000"/>
              <a:ext cx="149449" cy="146609"/>
            </a:xfrm>
            <a:custGeom>
              <a:avLst/>
              <a:gdLst/>
              <a:ahLst/>
              <a:cxnLst/>
              <a:rect l="0" t="0" r="0" b="0"/>
              <a:pathLst>
                <a:path w="149449" h="146609">
                  <a:moveTo>
                    <a:pt x="149448" y="0"/>
                  </a:moveTo>
                  <a:lnTo>
                    <a:pt x="149448" y="0"/>
                  </a:lnTo>
                  <a:lnTo>
                    <a:pt x="139335" y="3371"/>
                  </a:lnTo>
                  <a:lnTo>
                    <a:pt x="119562" y="18952"/>
                  </a:lnTo>
                  <a:lnTo>
                    <a:pt x="100182" y="41113"/>
                  </a:lnTo>
                  <a:lnTo>
                    <a:pt x="78163" y="68367"/>
                  </a:lnTo>
                  <a:lnTo>
                    <a:pt x="56618" y="94591"/>
                  </a:lnTo>
                  <a:lnTo>
                    <a:pt x="37164" y="116594"/>
                  </a:lnTo>
                  <a:lnTo>
                    <a:pt x="8421" y="143602"/>
                  </a:lnTo>
                  <a:lnTo>
                    <a:pt x="4630" y="145829"/>
                  </a:lnTo>
                  <a:lnTo>
                    <a:pt x="2102" y="146608"/>
                  </a:lnTo>
                  <a:lnTo>
                    <a:pt x="418" y="146422"/>
                  </a:lnTo>
                  <a:lnTo>
                    <a:pt x="0" y="143477"/>
                  </a:lnTo>
                  <a:lnTo>
                    <a:pt x="6281" y="114706"/>
                  </a:lnTo>
                  <a:lnTo>
                    <a:pt x="13852" y="93314"/>
                  </a:lnTo>
                  <a:lnTo>
                    <a:pt x="29308" y="64259"/>
                  </a:lnTo>
                  <a:lnTo>
                    <a:pt x="38668" y="53724"/>
                  </a:lnTo>
                  <a:lnTo>
                    <a:pt x="42433" y="51338"/>
                  </a:lnTo>
                  <a:lnTo>
                    <a:pt x="45649" y="50454"/>
                  </a:lnTo>
                  <a:lnTo>
                    <a:pt x="48499" y="50569"/>
                  </a:lnTo>
                  <a:lnTo>
                    <a:pt x="55427" y="58224"/>
                  </a:lnTo>
                  <a:lnTo>
                    <a:pt x="74746" y="86134"/>
                  </a:lnTo>
                  <a:lnTo>
                    <a:pt x="102602" y="117411"/>
                  </a:lnTo>
                  <a:lnTo>
                    <a:pt x="121275" y="134879"/>
                  </a:lnTo>
                  <a:lnTo>
                    <a:pt x="130398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SMARTInkShape-537"/>
            <p:cNvSpPr/>
            <p:nvPr>
              <p:custDataLst>
                <p:tags r:id="rId320"/>
              </p:custDataLst>
            </p:nvPr>
          </p:nvSpPr>
          <p:spPr>
            <a:xfrm>
              <a:off x="6026150" y="5107436"/>
              <a:ext cx="95251" cy="74165"/>
            </a:xfrm>
            <a:custGeom>
              <a:avLst/>
              <a:gdLst/>
              <a:ahLst/>
              <a:cxnLst/>
              <a:rect l="0" t="0" r="0" b="0"/>
              <a:pathLst>
                <a:path w="95251" h="74165">
                  <a:moveTo>
                    <a:pt x="0" y="74164"/>
                  </a:moveTo>
                  <a:lnTo>
                    <a:pt x="0" y="74164"/>
                  </a:lnTo>
                  <a:lnTo>
                    <a:pt x="705" y="64024"/>
                  </a:lnTo>
                  <a:lnTo>
                    <a:pt x="8838" y="37569"/>
                  </a:lnTo>
                  <a:lnTo>
                    <a:pt x="24124" y="8275"/>
                  </a:lnTo>
                  <a:lnTo>
                    <a:pt x="26667" y="4838"/>
                  </a:lnTo>
                  <a:lnTo>
                    <a:pt x="33253" y="1019"/>
                  </a:lnTo>
                  <a:lnTo>
                    <a:pt x="36986" y="0"/>
                  </a:lnTo>
                  <a:lnTo>
                    <a:pt x="40885" y="733"/>
                  </a:lnTo>
                  <a:lnTo>
                    <a:pt x="48980" y="5309"/>
                  </a:lnTo>
                  <a:lnTo>
                    <a:pt x="61471" y="19190"/>
                  </a:lnTo>
                  <a:lnTo>
                    <a:pt x="77535" y="45287"/>
                  </a:lnTo>
                  <a:lnTo>
                    <a:pt x="84555" y="50747"/>
                  </a:lnTo>
                  <a:lnTo>
                    <a:pt x="95250" y="551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3" name="SMARTInkShape-Group144"/>
          <p:cNvGrpSpPr/>
          <p:nvPr/>
        </p:nvGrpSpPr>
        <p:grpSpPr>
          <a:xfrm>
            <a:off x="4718050" y="5151470"/>
            <a:ext cx="406401" cy="217986"/>
            <a:chOff x="4718050" y="5151470"/>
            <a:chExt cx="406401" cy="217986"/>
          </a:xfrm>
        </p:grpSpPr>
        <p:sp>
          <p:nvSpPr>
            <p:cNvPr id="509" name="SMARTInkShape-538"/>
            <p:cNvSpPr/>
            <p:nvPr>
              <p:custDataLst>
                <p:tags r:id="rId308"/>
              </p:custDataLst>
            </p:nvPr>
          </p:nvSpPr>
          <p:spPr>
            <a:xfrm>
              <a:off x="4726676" y="5240515"/>
              <a:ext cx="118375" cy="128941"/>
            </a:xfrm>
            <a:custGeom>
              <a:avLst/>
              <a:gdLst/>
              <a:ahLst/>
              <a:cxnLst/>
              <a:rect l="0" t="0" r="0" b="0"/>
              <a:pathLst>
                <a:path w="118375" h="128941">
                  <a:moveTo>
                    <a:pt x="118374" y="10935"/>
                  </a:moveTo>
                  <a:lnTo>
                    <a:pt x="118374" y="10935"/>
                  </a:lnTo>
                  <a:lnTo>
                    <a:pt x="115003" y="4194"/>
                  </a:lnTo>
                  <a:lnTo>
                    <a:pt x="112599" y="2207"/>
                  </a:lnTo>
                  <a:lnTo>
                    <a:pt x="106165" y="0"/>
                  </a:lnTo>
                  <a:lnTo>
                    <a:pt x="96720" y="2782"/>
                  </a:lnTo>
                  <a:lnTo>
                    <a:pt x="91238" y="5500"/>
                  </a:lnTo>
                  <a:lnTo>
                    <a:pt x="70039" y="32920"/>
                  </a:lnTo>
                  <a:lnTo>
                    <a:pt x="54088" y="58572"/>
                  </a:lnTo>
                  <a:lnTo>
                    <a:pt x="37591" y="84317"/>
                  </a:lnTo>
                  <a:lnTo>
                    <a:pt x="14554" y="112562"/>
                  </a:lnTo>
                  <a:lnTo>
                    <a:pt x="79" y="128940"/>
                  </a:lnTo>
                  <a:lnTo>
                    <a:pt x="0" y="127705"/>
                  </a:lnTo>
                  <a:lnTo>
                    <a:pt x="6769" y="98096"/>
                  </a:lnTo>
                  <a:lnTo>
                    <a:pt x="12712" y="69059"/>
                  </a:lnTo>
                  <a:lnTo>
                    <a:pt x="21885" y="39858"/>
                  </a:lnTo>
                  <a:lnTo>
                    <a:pt x="23003" y="41506"/>
                  </a:lnTo>
                  <a:lnTo>
                    <a:pt x="31853" y="68627"/>
                  </a:lnTo>
                  <a:lnTo>
                    <a:pt x="44761" y="90667"/>
                  </a:lnTo>
                  <a:lnTo>
                    <a:pt x="61990" y="108329"/>
                  </a:lnTo>
                  <a:lnTo>
                    <a:pt x="72383" y="114193"/>
                  </a:lnTo>
                  <a:lnTo>
                    <a:pt x="86624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539"/>
            <p:cNvSpPr/>
            <p:nvPr>
              <p:custDataLst>
                <p:tags r:id="rId309"/>
              </p:custDataLst>
            </p:nvPr>
          </p:nvSpPr>
          <p:spPr>
            <a:xfrm>
              <a:off x="4718050" y="5151470"/>
              <a:ext cx="101601" cy="74581"/>
            </a:xfrm>
            <a:custGeom>
              <a:avLst/>
              <a:gdLst/>
              <a:ahLst/>
              <a:cxnLst/>
              <a:rect l="0" t="0" r="0" b="0"/>
              <a:pathLst>
                <a:path w="101601" h="74581">
                  <a:moveTo>
                    <a:pt x="0" y="55530"/>
                  </a:moveTo>
                  <a:lnTo>
                    <a:pt x="0" y="55530"/>
                  </a:lnTo>
                  <a:lnTo>
                    <a:pt x="11550" y="45391"/>
                  </a:lnTo>
                  <a:lnTo>
                    <a:pt x="37664" y="29799"/>
                  </a:lnTo>
                  <a:lnTo>
                    <a:pt x="69254" y="6582"/>
                  </a:lnTo>
                  <a:lnTo>
                    <a:pt x="79923" y="0"/>
                  </a:lnTo>
                  <a:lnTo>
                    <a:pt x="80799" y="871"/>
                  </a:lnTo>
                  <a:lnTo>
                    <a:pt x="87466" y="28865"/>
                  </a:lnTo>
                  <a:lnTo>
                    <a:pt x="95179" y="57350"/>
                  </a:lnTo>
                  <a:lnTo>
                    <a:pt x="101600" y="745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SMARTInkShape-540"/>
            <p:cNvSpPr/>
            <p:nvPr>
              <p:custDataLst>
                <p:tags r:id="rId310"/>
              </p:custDataLst>
            </p:nvPr>
          </p:nvSpPr>
          <p:spPr>
            <a:xfrm>
              <a:off x="5022850" y="5248728"/>
              <a:ext cx="81503" cy="27680"/>
            </a:xfrm>
            <a:custGeom>
              <a:avLst/>
              <a:gdLst/>
              <a:ahLst/>
              <a:cxnLst/>
              <a:rect l="0" t="0" r="0" b="0"/>
              <a:pathLst>
                <a:path w="81503" h="27680">
                  <a:moveTo>
                    <a:pt x="0" y="21772"/>
                  </a:moveTo>
                  <a:lnTo>
                    <a:pt x="0" y="21772"/>
                  </a:lnTo>
                  <a:lnTo>
                    <a:pt x="5026" y="9838"/>
                  </a:lnTo>
                  <a:lnTo>
                    <a:pt x="5467" y="7466"/>
                  </a:lnTo>
                  <a:lnTo>
                    <a:pt x="7839" y="2949"/>
                  </a:lnTo>
                  <a:lnTo>
                    <a:pt x="9459" y="757"/>
                  </a:lnTo>
                  <a:lnTo>
                    <a:pt x="11245" y="0"/>
                  </a:lnTo>
                  <a:lnTo>
                    <a:pt x="13141" y="202"/>
                  </a:lnTo>
                  <a:lnTo>
                    <a:pt x="17130" y="2307"/>
                  </a:lnTo>
                  <a:lnTo>
                    <a:pt x="42713" y="23072"/>
                  </a:lnTo>
                  <a:lnTo>
                    <a:pt x="58517" y="26626"/>
                  </a:lnTo>
                  <a:lnTo>
                    <a:pt x="69863" y="27679"/>
                  </a:lnTo>
                  <a:lnTo>
                    <a:pt x="71975" y="27121"/>
                  </a:lnTo>
                  <a:lnTo>
                    <a:pt x="73383" y="26044"/>
                  </a:lnTo>
                  <a:lnTo>
                    <a:pt x="80193" y="12901"/>
                  </a:lnTo>
                  <a:lnTo>
                    <a:pt x="81502" y="7715"/>
                  </a:lnTo>
                  <a:lnTo>
                    <a:pt x="81146" y="6050"/>
                  </a:lnTo>
                  <a:lnTo>
                    <a:pt x="80202" y="4941"/>
                  </a:lnTo>
                  <a:lnTo>
                    <a:pt x="76200" y="27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SMARTInkShape-541"/>
            <p:cNvSpPr/>
            <p:nvPr>
              <p:custDataLst>
                <p:tags r:id="rId311"/>
              </p:custDataLst>
            </p:nvPr>
          </p:nvSpPr>
          <p:spPr>
            <a:xfrm>
              <a:off x="5022850" y="5316094"/>
              <a:ext cx="101601" cy="33386"/>
            </a:xfrm>
            <a:custGeom>
              <a:avLst/>
              <a:gdLst/>
              <a:ahLst/>
              <a:cxnLst/>
              <a:rect l="0" t="0" r="0" b="0"/>
              <a:pathLst>
                <a:path w="101601" h="33386">
                  <a:moveTo>
                    <a:pt x="0" y="11556"/>
                  </a:moveTo>
                  <a:lnTo>
                    <a:pt x="0" y="11556"/>
                  </a:lnTo>
                  <a:lnTo>
                    <a:pt x="8837" y="2717"/>
                  </a:lnTo>
                  <a:lnTo>
                    <a:pt x="14746" y="572"/>
                  </a:lnTo>
                  <a:lnTo>
                    <a:pt x="18297" y="0"/>
                  </a:lnTo>
                  <a:lnTo>
                    <a:pt x="24124" y="1246"/>
                  </a:lnTo>
                  <a:lnTo>
                    <a:pt x="54448" y="19280"/>
                  </a:lnTo>
                  <a:lnTo>
                    <a:pt x="71544" y="32657"/>
                  </a:lnTo>
                  <a:lnTo>
                    <a:pt x="74507" y="33385"/>
                  </a:lnTo>
                  <a:lnTo>
                    <a:pt x="81562" y="32311"/>
                  </a:lnTo>
                  <a:lnTo>
                    <a:pt x="90097" y="27740"/>
                  </a:lnTo>
                  <a:lnTo>
                    <a:pt x="10160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7" name="SMARTInkShape-Group145"/>
          <p:cNvGrpSpPr/>
          <p:nvPr/>
        </p:nvGrpSpPr>
        <p:grpSpPr>
          <a:xfrm>
            <a:off x="4122915" y="5168900"/>
            <a:ext cx="410986" cy="213601"/>
            <a:chOff x="4122915" y="5168900"/>
            <a:chExt cx="410986" cy="213601"/>
          </a:xfrm>
        </p:grpSpPr>
        <p:sp>
          <p:nvSpPr>
            <p:cNvPr id="514" name="SMARTInkShape-542"/>
            <p:cNvSpPr/>
            <p:nvPr>
              <p:custDataLst>
                <p:tags r:id="rId305"/>
              </p:custDataLst>
            </p:nvPr>
          </p:nvSpPr>
          <p:spPr>
            <a:xfrm>
              <a:off x="4177033" y="5168900"/>
              <a:ext cx="77468" cy="213601"/>
            </a:xfrm>
            <a:custGeom>
              <a:avLst/>
              <a:gdLst/>
              <a:ahLst/>
              <a:cxnLst/>
              <a:rect l="0" t="0" r="0" b="0"/>
              <a:pathLst>
                <a:path w="77468" h="213601">
                  <a:moveTo>
                    <a:pt x="33017" y="0"/>
                  </a:moveTo>
                  <a:lnTo>
                    <a:pt x="33017" y="0"/>
                  </a:lnTo>
                  <a:lnTo>
                    <a:pt x="29646" y="3371"/>
                  </a:lnTo>
                  <a:lnTo>
                    <a:pt x="24179" y="15580"/>
                  </a:lnTo>
                  <a:lnTo>
                    <a:pt x="18090" y="42716"/>
                  </a:lnTo>
                  <a:lnTo>
                    <a:pt x="13918" y="67433"/>
                  </a:lnTo>
                  <a:lnTo>
                    <a:pt x="9006" y="95587"/>
                  </a:lnTo>
                  <a:lnTo>
                    <a:pt x="2120" y="126915"/>
                  </a:lnTo>
                  <a:lnTo>
                    <a:pt x="0" y="154008"/>
                  </a:lnTo>
                  <a:lnTo>
                    <a:pt x="2115" y="176398"/>
                  </a:lnTo>
                  <a:lnTo>
                    <a:pt x="7759" y="193404"/>
                  </a:lnTo>
                  <a:lnTo>
                    <a:pt x="12650" y="199492"/>
                  </a:lnTo>
                  <a:lnTo>
                    <a:pt x="25611" y="208137"/>
                  </a:lnTo>
                  <a:lnTo>
                    <a:pt x="45404" y="213600"/>
                  </a:lnTo>
                  <a:lnTo>
                    <a:pt x="58278" y="211115"/>
                  </a:lnTo>
                  <a:lnTo>
                    <a:pt x="77467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SMARTInkShape-543"/>
            <p:cNvSpPr/>
            <p:nvPr>
              <p:custDataLst>
                <p:tags r:id="rId306"/>
              </p:custDataLst>
            </p:nvPr>
          </p:nvSpPr>
          <p:spPr>
            <a:xfrm>
              <a:off x="4122915" y="5302250"/>
              <a:ext cx="131586" cy="6351"/>
            </a:xfrm>
            <a:custGeom>
              <a:avLst/>
              <a:gdLst/>
              <a:ahLst/>
              <a:cxnLst/>
              <a:rect l="0" t="0" r="0" b="0"/>
              <a:pathLst>
                <a:path w="131586" h="6351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8871" y="3371"/>
                  </a:lnTo>
                  <a:lnTo>
                    <a:pt x="35018" y="5467"/>
                  </a:lnTo>
                  <a:lnTo>
                    <a:pt x="57622" y="5957"/>
                  </a:lnTo>
                  <a:lnTo>
                    <a:pt x="81779" y="6176"/>
                  </a:lnTo>
                  <a:lnTo>
                    <a:pt x="106627" y="6272"/>
                  </a:lnTo>
                  <a:lnTo>
                    <a:pt x="13158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544"/>
            <p:cNvSpPr/>
            <p:nvPr>
              <p:custDataLst>
                <p:tags r:id="rId307"/>
              </p:custDataLst>
            </p:nvPr>
          </p:nvSpPr>
          <p:spPr>
            <a:xfrm>
              <a:off x="4316611" y="5294712"/>
              <a:ext cx="217290" cy="86889"/>
            </a:xfrm>
            <a:custGeom>
              <a:avLst/>
              <a:gdLst/>
              <a:ahLst/>
              <a:cxnLst/>
              <a:rect l="0" t="0" r="0" b="0"/>
              <a:pathLst>
                <a:path w="217290" h="86889">
                  <a:moveTo>
                    <a:pt x="71239" y="20238"/>
                  </a:moveTo>
                  <a:lnTo>
                    <a:pt x="71239" y="20238"/>
                  </a:lnTo>
                  <a:lnTo>
                    <a:pt x="67868" y="10125"/>
                  </a:lnTo>
                  <a:lnTo>
                    <a:pt x="60568" y="3279"/>
                  </a:lnTo>
                  <a:lnTo>
                    <a:pt x="55659" y="466"/>
                  </a:lnTo>
                  <a:lnTo>
                    <a:pt x="49563" y="0"/>
                  </a:lnTo>
                  <a:lnTo>
                    <a:pt x="35264" y="3247"/>
                  </a:lnTo>
                  <a:lnTo>
                    <a:pt x="14719" y="16379"/>
                  </a:lnTo>
                  <a:lnTo>
                    <a:pt x="5432" y="29577"/>
                  </a:lnTo>
                  <a:lnTo>
                    <a:pt x="1968" y="37047"/>
                  </a:lnTo>
                  <a:lnTo>
                    <a:pt x="0" y="52874"/>
                  </a:lnTo>
                  <a:lnTo>
                    <a:pt x="463" y="61045"/>
                  </a:lnTo>
                  <a:lnTo>
                    <a:pt x="6622" y="73887"/>
                  </a:lnTo>
                  <a:lnTo>
                    <a:pt x="11228" y="79287"/>
                  </a:lnTo>
                  <a:lnTo>
                    <a:pt x="21989" y="85288"/>
                  </a:lnTo>
                  <a:lnTo>
                    <a:pt x="27823" y="86888"/>
                  </a:lnTo>
                  <a:lnTo>
                    <a:pt x="33122" y="86542"/>
                  </a:lnTo>
                  <a:lnTo>
                    <a:pt x="42774" y="82398"/>
                  </a:lnTo>
                  <a:lnTo>
                    <a:pt x="49886" y="73970"/>
                  </a:lnTo>
                  <a:lnTo>
                    <a:pt x="57857" y="53562"/>
                  </a:lnTo>
                  <a:lnTo>
                    <a:pt x="64687" y="27055"/>
                  </a:lnTo>
                  <a:lnTo>
                    <a:pt x="70664" y="314"/>
                  </a:lnTo>
                  <a:lnTo>
                    <a:pt x="70855" y="605"/>
                  </a:lnTo>
                  <a:lnTo>
                    <a:pt x="65738" y="31023"/>
                  </a:lnTo>
                  <a:lnTo>
                    <a:pt x="65141" y="51421"/>
                  </a:lnTo>
                  <a:lnTo>
                    <a:pt x="66468" y="56549"/>
                  </a:lnTo>
                  <a:lnTo>
                    <a:pt x="74373" y="67137"/>
                  </a:lnTo>
                  <a:lnTo>
                    <a:pt x="79217" y="72362"/>
                  </a:lnTo>
                  <a:lnTo>
                    <a:pt x="82908" y="72626"/>
                  </a:lnTo>
                  <a:lnTo>
                    <a:pt x="92653" y="69157"/>
                  </a:lnTo>
                  <a:lnTo>
                    <a:pt x="100276" y="62911"/>
                  </a:lnTo>
                  <a:lnTo>
                    <a:pt x="122358" y="32224"/>
                  </a:lnTo>
                  <a:lnTo>
                    <a:pt x="139482" y="9494"/>
                  </a:lnTo>
                  <a:lnTo>
                    <a:pt x="140018" y="10253"/>
                  </a:lnTo>
                  <a:lnTo>
                    <a:pt x="140613" y="14858"/>
                  </a:lnTo>
                  <a:lnTo>
                    <a:pt x="136001" y="43396"/>
                  </a:lnTo>
                  <a:lnTo>
                    <a:pt x="136005" y="52403"/>
                  </a:lnTo>
                  <a:lnTo>
                    <a:pt x="138359" y="58758"/>
                  </a:lnTo>
                  <a:lnTo>
                    <a:pt x="139974" y="60734"/>
                  </a:lnTo>
                  <a:lnTo>
                    <a:pt x="143651" y="62932"/>
                  </a:lnTo>
                  <a:lnTo>
                    <a:pt x="146325" y="62104"/>
                  </a:lnTo>
                  <a:lnTo>
                    <a:pt x="173949" y="41512"/>
                  </a:lnTo>
                  <a:lnTo>
                    <a:pt x="201657" y="10726"/>
                  </a:lnTo>
                  <a:lnTo>
                    <a:pt x="202634" y="9663"/>
                  </a:lnTo>
                  <a:lnTo>
                    <a:pt x="203720" y="16009"/>
                  </a:lnTo>
                  <a:lnTo>
                    <a:pt x="205180" y="45917"/>
                  </a:lnTo>
                  <a:lnTo>
                    <a:pt x="209625" y="63359"/>
                  </a:lnTo>
                  <a:lnTo>
                    <a:pt x="217289" y="773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0" name="SMARTInkShape-Group146"/>
          <p:cNvGrpSpPr/>
          <p:nvPr/>
        </p:nvGrpSpPr>
        <p:grpSpPr>
          <a:xfrm>
            <a:off x="3867150" y="5314950"/>
            <a:ext cx="31751" cy="177801"/>
            <a:chOff x="3867150" y="5314950"/>
            <a:chExt cx="31751" cy="177801"/>
          </a:xfrm>
        </p:grpSpPr>
        <p:sp>
          <p:nvSpPr>
            <p:cNvPr id="518" name="SMARTInkShape-545"/>
            <p:cNvSpPr/>
            <p:nvPr>
              <p:custDataLst>
                <p:tags r:id="rId303"/>
              </p:custDataLst>
            </p:nvPr>
          </p:nvSpPr>
          <p:spPr>
            <a:xfrm>
              <a:off x="3892550" y="53149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0" y="0"/>
                  </a:moveTo>
                  <a:lnTo>
                    <a:pt x="0" y="0"/>
                  </a:lnTo>
                  <a:lnTo>
                    <a:pt x="706" y="10139"/>
                  </a:lnTo>
                  <a:lnTo>
                    <a:pt x="63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SMARTInkShape-546"/>
            <p:cNvSpPr/>
            <p:nvPr>
              <p:custDataLst>
                <p:tags r:id="rId304"/>
              </p:custDataLst>
            </p:nvPr>
          </p:nvSpPr>
          <p:spPr>
            <a:xfrm>
              <a:off x="3867150" y="542925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6350" y="0"/>
                  </a:moveTo>
                  <a:lnTo>
                    <a:pt x="6350" y="0"/>
                  </a:lnTo>
                  <a:lnTo>
                    <a:pt x="1324" y="25748"/>
                  </a:lnTo>
                  <a:lnTo>
                    <a:pt x="78" y="55565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4" name="SMARTInkShape-Group147"/>
          <p:cNvGrpSpPr/>
          <p:nvPr/>
        </p:nvGrpSpPr>
        <p:grpSpPr>
          <a:xfrm>
            <a:off x="3241479" y="5259565"/>
            <a:ext cx="400443" cy="164180"/>
            <a:chOff x="3241479" y="5259565"/>
            <a:chExt cx="400443" cy="164180"/>
          </a:xfrm>
        </p:grpSpPr>
        <p:sp>
          <p:nvSpPr>
            <p:cNvPr id="521" name="SMARTInkShape-547"/>
            <p:cNvSpPr/>
            <p:nvPr>
              <p:custDataLst>
                <p:tags r:id="rId300"/>
              </p:custDataLst>
            </p:nvPr>
          </p:nvSpPr>
          <p:spPr>
            <a:xfrm>
              <a:off x="3241479" y="5284806"/>
              <a:ext cx="109935" cy="42845"/>
            </a:xfrm>
            <a:custGeom>
              <a:avLst/>
              <a:gdLst/>
              <a:ahLst/>
              <a:cxnLst/>
              <a:rect l="0" t="0" r="0" b="0"/>
              <a:pathLst>
                <a:path w="109935" h="42845">
                  <a:moveTo>
                    <a:pt x="3371" y="42844"/>
                  </a:moveTo>
                  <a:lnTo>
                    <a:pt x="3371" y="42844"/>
                  </a:lnTo>
                  <a:lnTo>
                    <a:pt x="0" y="36103"/>
                  </a:lnTo>
                  <a:lnTo>
                    <a:pt x="227" y="29029"/>
                  </a:lnTo>
                  <a:lnTo>
                    <a:pt x="3385" y="21183"/>
                  </a:lnTo>
                  <a:lnTo>
                    <a:pt x="17493" y="3816"/>
                  </a:lnTo>
                  <a:lnTo>
                    <a:pt x="22112" y="804"/>
                  </a:lnTo>
                  <a:lnTo>
                    <a:pt x="24332" y="0"/>
                  </a:lnTo>
                  <a:lnTo>
                    <a:pt x="27223" y="876"/>
                  </a:lnTo>
                  <a:lnTo>
                    <a:pt x="46058" y="16211"/>
                  </a:lnTo>
                  <a:lnTo>
                    <a:pt x="63413" y="31729"/>
                  </a:lnTo>
                  <a:lnTo>
                    <a:pt x="79722" y="39237"/>
                  </a:lnTo>
                  <a:lnTo>
                    <a:pt x="99225" y="42369"/>
                  </a:lnTo>
                  <a:lnTo>
                    <a:pt x="104299" y="40751"/>
                  </a:lnTo>
                  <a:lnTo>
                    <a:pt x="106639" y="39333"/>
                  </a:lnTo>
                  <a:lnTo>
                    <a:pt x="108200" y="36975"/>
                  </a:lnTo>
                  <a:lnTo>
                    <a:pt x="109934" y="30593"/>
                  </a:lnTo>
                  <a:lnTo>
                    <a:pt x="109690" y="27621"/>
                  </a:lnTo>
                  <a:lnTo>
                    <a:pt x="107539" y="22437"/>
                  </a:lnTo>
                  <a:lnTo>
                    <a:pt x="105272" y="20773"/>
                  </a:lnTo>
                  <a:lnTo>
                    <a:pt x="92271" y="17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2" name="SMARTInkShape-548"/>
            <p:cNvSpPr/>
            <p:nvPr>
              <p:custDataLst>
                <p:tags r:id="rId301"/>
              </p:custDataLst>
            </p:nvPr>
          </p:nvSpPr>
          <p:spPr>
            <a:xfrm>
              <a:off x="3266592" y="5350742"/>
              <a:ext cx="130659" cy="46026"/>
            </a:xfrm>
            <a:custGeom>
              <a:avLst/>
              <a:gdLst/>
              <a:ahLst/>
              <a:cxnLst/>
              <a:rect l="0" t="0" r="0" b="0"/>
              <a:pathLst>
                <a:path w="130659" h="46026">
                  <a:moveTo>
                    <a:pt x="3658" y="21358"/>
                  </a:moveTo>
                  <a:lnTo>
                    <a:pt x="3658" y="21358"/>
                  </a:lnTo>
                  <a:lnTo>
                    <a:pt x="0" y="21358"/>
                  </a:lnTo>
                  <a:lnTo>
                    <a:pt x="1562" y="21358"/>
                  </a:lnTo>
                  <a:lnTo>
                    <a:pt x="19078" y="12569"/>
                  </a:lnTo>
                  <a:lnTo>
                    <a:pt x="35554" y="964"/>
                  </a:lnTo>
                  <a:lnTo>
                    <a:pt x="38327" y="0"/>
                  </a:lnTo>
                  <a:lnTo>
                    <a:pt x="40882" y="64"/>
                  </a:lnTo>
                  <a:lnTo>
                    <a:pt x="53423" y="5237"/>
                  </a:lnTo>
                  <a:lnTo>
                    <a:pt x="59407" y="10900"/>
                  </a:lnTo>
                  <a:lnTo>
                    <a:pt x="84381" y="38422"/>
                  </a:lnTo>
                  <a:lnTo>
                    <a:pt x="92687" y="43053"/>
                  </a:lnTo>
                  <a:lnTo>
                    <a:pt x="106146" y="46025"/>
                  </a:lnTo>
                  <a:lnTo>
                    <a:pt x="111062" y="44551"/>
                  </a:lnTo>
                  <a:lnTo>
                    <a:pt x="123338" y="34484"/>
                  </a:lnTo>
                  <a:lnTo>
                    <a:pt x="127405" y="26957"/>
                  </a:lnTo>
                  <a:lnTo>
                    <a:pt x="130658" y="15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3" name="SMARTInkShape-549"/>
            <p:cNvSpPr/>
            <p:nvPr>
              <p:custDataLst>
                <p:tags r:id="rId302"/>
              </p:custDataLst>
            </p:nvPr>
          </p:nvSpPr>
          <p:spPr>
            <a:xfrm>
              <a:off x="3524624" y="5259565"/>
              <a:ext cx="117298" cy="164180"/>
            </a:xfrm>
            <a:custGeom>
              <a:avLst/>
              <a:gdLst/>
              <a:ahLst/>
              <a:cxnLst/>
              <a:rect l="0" t="0" r="0" b="0"/>
              <a:pathLst>
                <a:path w="117298" h="164180">
                  <a:moveTo>
                    <a:pt x="113926" y="10935"/>
                  </a:moveTo>
                  <a:lnTo>
                    <a:pt x="113926" y="10935"/>
                  </a:lnTo>
                  <a:lnTo>
                    <a:pt x="117297" y="4194"/>
                  </a:lnTo>
                  <a:lnTo>
                    <a:pt x="116879" y="2207"/>
                  </a:lnTo>
                  <a:lnTo>
                    <a:pt x="115189" y="883"/>
                  </a:lnTo>
                  <a:lnTo>
                    <a:pt x="112651" y="0"/>
                  </a:lnTo>
                  <a:lnTo>
                    <a:pt x="102306" y="8427"/>
                  </a:lnTo>
                  <a:lnTo>
                    <a:pt x="76852" y="34885"/>
                  </a:lnTo>
                  <a:lnTo>
                    <a:pt x="55821" y="57563"/>
                  </a:lnTo>
                  <a:lnTo>
                    <a:pt x="37066" y="81753"/>
                  </a:lnTo>
                  <a:lnTo>
                    <a:pt x="14012" y="109058"/>
                  </a:lnTo>
                  <a:lnTo>
                    <a:pt x="2468" y="125698"/>
                  </a:lnTo>
                  <a:lnTo>
                    <a:pt x="1520" y="126249"/>
                  </a:lnTo>
                  <a:lnTo>
                    <a:pt x="889" y="125911"/>
                  </a:lnTo>
                  <a:lnTo>
                    <a:pt x="0" y="118694"/>
                  </a:lnTo>
                  <a:lnTo>
                    <a:pt x="4769" y="86992"/>
                  </a:lnTo>
                  <a:lnTo>
                    <a:pt x="8497" y="62142"/>
                  </a:lnTo>
                  <a:lnTo>
                    <a:pt x="14563" y="33868"/>
                  </a:lnTo>
                  <a:lnTo>
                    <a:pt x="16639" y="29046"/>
                  </a:lnTo>
                  <a:lnTo>
                    <a:pt x="18729" y="26537"/>
                  </a:lnTo>
                  <a:lnTo>
                    <a:pt x="20828" y="25569"/>
                  </a:lnTo>
                  <a:lnTo>
                    <a:pt x="23639" y="27041"/>
                  </a:lnTo>
                  <a:lnTo>
                    <a:pt x="30524" y="34321"/>
                  </a:lnTo>
                  <a:lnTo>
                    <a:pt x="38963" y="57062"/>
                  </a:lnTo>
                  <a:lnTo>
                    <a:pt x="45567" y="78001"/>
                  </a:lnTo>
                  <a:lnTo>
                    <a:pt x="53911" y="100009"/>
                  </a:lnTo>
                  <a:lnTo>
                    <a:pt x="69803" y="128265"/>
                  </a:lnTo>
                  <a:lnTo>
                    <a:pt x="86291" y="157453"/>
                  </a:lnTo>
                  <a:lnTo>
                    <a:pt x="91061" y="163543"/>
                  </a:lnTo>
                  <a:lnTo>
                    <a:pt x="92333" y="164179"/>
                  </a:lnTo>
                  <a:lnTo>
                    <a:pt x="94876" y="1633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8" name="SMARTInkShape-Group148"/>
          <p:cNvGrpSpPr/>
          <p:nvPr/>
        </p:nvGrpSpPr>
        <p:grpSpPr>
          <a:xfrm>
            <a:off x="2847492" y="5113417"/>
            <a:ext cx="251309" cy="403102"/>
            <a:chOff x="2847492" y="5113417"/>
            <a:chExt cx="251309" cy="403102"/>
          </a:xfrm>
        </p:grpSpPr>
        <p:sp>
          <p:nvSpPr>
            <p:cNvPr id="525" name="SMARTInkShape-550"/>
            <p:cNvSpPr/>
            <p:nvPr>
              <p:custDataLst>
                <p:tags r:id="rId297"/>
              </p:custDataLst>
            </p:nvPr>
          </p:nvSpPr>
          <p:spPr>
            <a:xfrm>
              <a:off x="2890831" y="5113417"/>
              <a:ext cx="112720" cy="169784"/>
            </a:xfrm>
            <a:custGeom>
              <a:avLst/>
              <a:gdLst/>
              <a:ahLst/>
              <a:cxnLst/>
              <a:rect l="0" t="0" r="0" b="0"/>
              <a:pathLst>
                <a:path w="112720" h="169784">
                  <a:moveTo>
                    <a:pt x="17469" y="23733"/>
                  </a:moveTo>
                  <a:lnTo>
                    <a:pt x="17469" y="23733"/>
                  </a:lnTo>
                  <a:lnTo>
                    <a:pt x="35113" y="0"/>
                  </a:lnTo>
                  <a:lnTo>
                    <a:pt x="30466" y="24715"/>
                  </a:lnTo>
                  <a:lnTo>
                    <a:pt x="24186" y="46042"/>
                  </a:lnTo>
                  <a:lnTo>
                    <a:pt x="16692" y="69631"/>
                  </a:lnTo>
                  <a:lnTo>
                    <a:pt x="9362" y="94227"/>
                  </a:lnTo>
                  <a:lnTo>
                    <a:pt x="3753" y="119269"/>
                  </a:lnTo>
                  <a:lnTo>
                    <a:pt x="0" y="147054"/>
                  </a:lnTo>
                  <a:lnTo>
                    <a:pt x="1003" y="156154"/>
                  </a:lnTo>
                  <a:lnTo>
                    <a:pt x="2258" y="158580"/>
                  </a:lnTo>
                  <a:lnTo>
                    <a:pt x="5917" y="157374"/>
                  </a:lnTo>
                  <a:lnTo>
                    <a:pt x="23846" y="142196"/>
                  </a:lnTo>
                  <a:lnTo>
                    <a:pt x="49224" y="113665"/>
                  </a:lnTo>
                  <a:lnTo>
                    <a:pt x="64507" y="97550"/>
                  </a:lnTo>
                  <a:lnTo>
                    <a:pt x="65761" y="97638"/>
                  </a:lnTo>
                  <a:lnTo>
                    <a:pt x="66597" y="99109"/>
                  </a:lnTo>
                  <a:lnTo>
                    <a:pt x="73639" y="126911"/>
                  </a:lnTo>
                  <a:lnTo>
                    <a:pt x="77699" y="144850"/>
                  </a:lnTo>
                  <a:lnTo>
                    <a:pt x="83279" y="153528"/>
                  </a:lnTo>
                  <a:lnTo>
                    <a:pt x="91168" y="159736"/>
                  </a:lnTo>
                  <a:lnTo>
                    <a:pt x="112719" y="1697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6" name="SMARTInkShape-551"/>
            <p:cNvSpPr/>
            <p:nvPr>
              <p:custDataLst>
                <p:tags r:id="rId298"/>
              </p:custDataLst>
            </p:nvPr>
          </p:nvSpPr>
          <p:spPr>
            <a:xfrm>
              <a:off x="2847492" y="5334883"/>
              <a:ext cx="251309" cy="11793"/>
            </a:xfrm>
            <a:custGeom>
              <a:avLst/>
              <a:gdLst/>
              <a:ahLst/>
              <a:cxnLst/>
              <a:rect l="0" t="0" r="0" b="0"/>
              <a:pathLst>
                <a:path w="251309" h="11793">
                  <a:moveTo>
                    <a:pt x="3658" y="5467"/>
                  </a:moveTo>
                  <a:lnTo>
                    <a:pt x="3658" y="5467"/>
                  </a:lnTo>
                  <a:lnTo>
                    <a:pt x="0" y="5467"/>
                  </a:lnTo>
                  <a:lnTo>
                    <a:pt x="1562" y="5467"/>
                  </a:lnTo>
                  <a:lnTo>
                    <a:pt x="16911" y="1103"/>
                  </a:lnTo>
                  <a:lnTo>
                    <a:pt x="38006" y="0"/>
                  </a:lnTo>
                  <a:lnTo>
                    <a:pt x="63844" y="1391"/>
                  </a:lnTo>
                  <a:lnTo>
                    <a:pt x="91791" y="3655"/>
                  </a:lnTo>
                  <a:lnTo>
                    <a:pt x="120675" y="4662"/>
                  </a:lnTo>
                  <a:lnTo>
                    <a:pt x="151856" y="6990"/>
                  </a:lnTo>
                  <a:lnTo>
                    <a:pt x="182413" y="9671"/>
                  </a:lnTo>
                  <a:lnTo>
                    <a:pt x="207753" y="10864"/>
                  </a:lnTo>
                  <a:lnTo>
                    <a:pt x="235110" y="11534"/>
                  </a:lnTo>
                  <a:lnTo>
                    <a:pt x="249886" y="11792"/>
                  </a:lnTo>
                  <a:lnTo>
                    <a:pt x="250360" y="11095"/>
                  </a:lnTo>
                  <a:lnTo>
                    <a:pt x="25130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SMARTInkShape-552"/>
            <p:cNvSpPr/>
            <p:nvPr>
              <p:custDataLst>
                <p:tags r:id="rId299"/>
              </p:custDataLst>
            </p:nvPr>
          </p:nvSpPr>
          <p:spPr>
            <a:xfrm>
              <a:off x="2914650" y="5416550"/>
              <a:ext cx="82294" cy="99969"/>
            </a:xfrm>
            <a:custGeom>
              <a:avLst/>
              <a:gdLst/>
              <a:ahLst/>
              <a:cxnLst/>
              <a:rect l="0" t="0" r="0" b="0"/>
              <a:pathLst>
                <a:path w="82294" h="99969">
                  <a:moveTo>
                    <a:pt x="63500" y="0"/>
                  </a:moveTo>
                  <a:lnTo>
                    <a:pt x="63500" y="0"/>
                  </a:lnTo>
                  <a:lnTo>
                    <a:pt x="42777" y="1881"/>
                  </a:lnTo>
                  <a:lnTo>
                    <a:pt x="24904" y="8789"/>
                  </a:lnTo>
                  <a:lnTo>
                    <a:pt x="14596" y="15194"/>
                  </a:lnTo>
                  <a:lnTo>
                    <a:pt x="10015" y="20394"/>
                  </a:lnTo>
                  <a:lnTo>
                    <a:pt x="10205" y="23475"/>
                  </a:lnTo>
                  <a:lnTo>
                    <a:pt x="14178" y="30659"/>
                  </a:lnTo>
                  <a:lnTo>
                    <a:pt x="42730" y="51133"/>
                  </a:lnTo>
                  <a:lnTo>
                    <a:pt x="72516" y="69497"/>
                  </a:lnTo>
                  <a:lnTo>
                    <a:pt x="77977" y="73848"/>
                  </a:lnTo>
                  <a:lnTo>
                    <a:pt x="80913" y="78160"/>
                  </a:lnTo>
                  <a:lnTo>
                    <a:pt x="82164" y="82445"/>
                  </a:lnTo>
                  <a:lnTo>
                    <a:pt x="82293" y="86713"/>
                  </a:lnTo>
                  <a:lnTo>
                    <a:pt x="80262" y="90264"/>
                  </a:lnTo>
                  <a:lnTo>
                    <a:pt x="72361" y="96091"/>
                  </a:lnTo>
                  <a:lnTo>
                    <a:pt x="52642" y="99968"/>
                  </a:lnTo>
                  <a:lnTo>
                    <a:pt x="38919" y="97112"/>
                  </a:lnTo>
                  <a:lnTo>
                    <a:pt x="8861" y="82713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1" name="SMARTInkShape-Group149"/>
          <p:cNvGrpSpPr/>
          <p:nvPr/>
        </p:nvGrpSpPr>
        <p:grpSpPr>
          <a:xfrm>
            <a:off x="2534533" y="5297877"/>
            <a:ext cx="164218" cy="127817"/>
            <a:chOff x="2534533" y="5297877"/>
            <a:chExt cx="164218" cy="127817"/>
          </a:xfrm>
        </p:grpSpPr>
        <p:sp>
          <p:nvSpPr>
            <p:cNvPr id="529" name="SMARTInkShape-553"/>
            <p:cNvSpPr/>
            <p:nvPr>
              <p:custDataLst>
                <p:tags r:id="rId295"/>
              </p:custDataLst>
            </p:nvPr>
          </p:nvSpPr>
          <p:spPr>
            <a:xfrm>
              <a:off x="2571750" y="5391150"/>
              <a:ext cx="127001" cy="34544"/>
            </a:xfrm>
            <a:custGeom>
              <a:avLst/>
              <a:gdLst/>
              <a:ahLst/>
              <a:cxnLst/>
              <a:rect l="0" t="0" r="0" b="0"/>
              <a:pathLst>
                <a:path w="127001" h="34544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5580" y="7233"/>
                  </a:lnTo>
                  <a:lnTo>
                    <a:pt x="42214" y="6428"/>
                  </a:lnTo>
                  <a:lnTo>
                    <a:pt x="50747" y="10147"/>
                  </a:lnTo>
                  <a:lnTo>
                    <a:pt x="81221" y="25176"/>
                  </a:lnTo>
                  <a:lnTo>
                    <a:pt x="89015" y="29534"/>
                  </a:lnTo>
                  <a:lnTo>
                    <a:pt x="92479" y="33822"/>
                  </a:lnTo>
                  <a:lnTo>
                    <a:pt x="94814" y="34543"/>
                  </a:lnTo>
                  <a:lnTo>
                    <a:pt x="101171" y="33462"/>
                  </a:lnTo>
                  <a:lnTo>
                    <a:pt x="106819" y="2874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0" name="SMARTInkShape-554"/>
            <p:cNvSpPr/>
            <p:nvPr>
              <p:custDataLst>
                <p:tags r:id="rId296"/>
              </p:custDataLst>
            </p:nvPr>
          </p:nvSpPr>
          <p:spPr>
            <a:xfrm>
              <a:off x="2534533" y="5297877"/>
              <a:ext cx="126118" cy="74224"/>
            </a:xfrm>
            <a:custGeom>
              <a:avLst/>
              <a:gdLst/>
              <a:ahLst/>
              <a:cxnLst/>
              <a:rect l="0" t="0" r="0" b="0"/>
              <a:pathLst>
                <a:path w="126118" h="74224">
                  <a:moveTo>
                    <a:pt x="5467" y="74223"/>
                  </a:moveTo>
                  <a:lnTo>
                    <a:pt x="5467" y="74223"/>
                  </a:lnTo>
                  <a:lnTo>
                    <a:pt x="2096" y="70852"/>
                  </a:lnTo>
                  <a:lnTo>
                    <a:pt x="441" y="67315"/>
                  </a:lnTo>
                  <a:lnTo>
                    <a:pt x="0" y="65385"/>
                  </a:lnTo>
                  <a:lnTo>
                    <a:pt x="2750" y="52554"/>
                  </a:lnTo>
                  <a:lnTo>
                    <a:pt x="23950" y="23078"/>
                  </a:lnTo>
                  <a:lnTo>
                    <a:pt x="37968" y="4696"/>
                  </a:lnTo>
                  <a:lnTo>
                    <a:pt x="42960" y="989"/>
                  </a:lnTo>
                  <a:lnTo>
                    <a:pt x="45279" y="0"/>
                  </a:lnTo>
                  <a:lnTo>
                    <a:pt x="47530" y="752"/>
                  </a:lnTo>
                  <a:lnTo>
                    <a:pt x="51914" y="5351"/>
                  </a:lnTo>
                  <a:lnTo>
                    <a:pt x="68094" y="33394"/>
                  </a:lnTo>
                  <a:lnTo>
                    <a:pt x="84029" y="45749"/>
                  </a:lnTo>
                  <a:lnTo>
                    <a:pt x="92360" y="50514"/>
                  </a:lnTo>
                  <a:lnTo>
                    <a:pt x="95851" y="51362"/>
                  </a:lnTo>
                  <a:lnTo>
                    <a:pt x="98884" y="51221"/>
                  </a:lnTo>
                  <a:lnTo>
                    <a:pt x="111059" y="48433"/>
                  </a:lnTo>
                  <a:lnTo>
                    <a:pt x="126117" y="361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6" name="SMARTInkShape-Group150"/>
          <p:cNvGrpSpPr/>
          <p:nvPr/>
        </p:nvGrpSpPr>
        <p:grpSpPr>
          <a:xfrm>
            <a:off x="1809750" y="5259565"/>
            <a:ext cx="596901" cy="204453"/>
            <a:chOff x="1809750" y="5259565"/>
            <a:chExt cx="596901" cy="204453"/>
          </a:xfrm>
        </p:grpSpPr>
        <p:sp>
          <p:nvSpPr>
            <p:cNvPr id="532" name="SMARTInkShape-555"/>
            <p:cNvSpPr/>
            <p:nvPr>
              <p:custDataLst>
                <p:tags r:id="rId291"/>
              </p:custDataLst>
            </p:nvPr>
          </p:nvSpPr>
          <p:spPr>
            <a:xfrm>
              <a:off x="1837617" y="5259565"/>
              <a:ext cx="73734" cy="204453"/>
            </a:xfrm>
            <a:custGeom>
              <a:avLst/>
              <a:gdLst/>
              <a:ahLst/>
              <a:cxnLst/>
              <a:rect l="0" t="0" r="0" b="0"/>
              <a:pathLst>
                <a:path w="73734" h="204453">
                  <a:moveTo>
                    <a:pt x="41983" y="10935"/>
                  </a:moveTo>
                  <a:lnTo>
                    <a:pt x="41983" y="10935"/>
                  </a:lnTo>
                  <a:lnTo>
                    <a:pt x="41983" y="0"/>
                  </a:lnTo>
                  <a:lnTo>
                    <a:pt x="38612" y="5500"/>
                  </a:lnTo>
                  <a:lnTo>
                    <a:pt x="26082" y="32256"/>
                  </a:lnTo>
                  <a:lnTo>
                    <a:pt x="18218" y="55924"/>
                  </a:lnTo>
                  <a:lnTo>
                    <a:pt x="10019" y="84787"/>
                  </a:lnTo>
                  <a:lnTo>
                    <a:pt x="3082" y="115725"/>
                  </a:lnTo>
                  <a:lnTo>
                    <a:pt x="0" y="145938"/>
                  </a:lnTo>
                  <a:lnTo>
                    <a:pt x="1635" y="177230"/>
                  </a:lnTo>
                  <a:lnTo>
                    <a:pt x="6647" y="190912"/>
                  </a:lnTo>
                  <a:lnTo>
                    <a:pt x="9959" y="196537"/>
                  </a:lnTo>
                  <a:lnTo>
                    <a:pt x="14284" y="200286"/>
                  </a:lnTo>
                  <a:lnTo>
                    <a:pt x="24733" y="204452"/>
                  </a:lnTo>
                  <a:lnTo>
                    <a:pt x="45887" y="203426"/>
                  </a:lnTo>
                  <a:lnTo>
                    <a:pt x="58065" y="198557"/>
                  </a:lnTo>
                  <a:lnTo>
                    <a:pt x="73733" y="188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3" name="SMARTInkShape-556"/>
            <p:cNvSpPr/>
            <p:nvPr>
              <p:custDataLst>
                <p:tags r:id="rId292"/>
              </p:custDataLst>
            </p:nvPr>
          </p:nvSpPr>
          <p:spPr>
            <a:xfrm>
              <a:off x="1809750" y="5362997"/>
              <a:ext cx="95251" cy="9104"/>
            </a:xfrm>
            <a:custGeom>
              <a:avLst/>
              <a:gdLst/>
              <a:ahLst/>
              <a:cxnLst/>
              <a:rect l="0" t="0" r="0" b="0"/>
              <a:pathLst>
                <a:path w="95251" h="9104">
                  <a:moveTo>
                    <a:pt x="0" y="9103"/>
                  </a:moveTo>
                  <a:lnTo>
                    <a:pt x="0" y="9103"/>
                  </a:lnTo>
                  <a:lnTo>
                    <a:pt x="0" y="5732"/>
                  </a:lnTo>
                  <a:lnTo>
                    <a:pt x="5645" y="2195"/>
                  </a:lnTo>
                  <a:lnTo>
                    <a:pt x="10113" y="265"/>
                  </a:lnTo>
                  <a:lnTo>
                    <a:pt x="20723" y="0"/>
                  </a:lnTo>
                  <a:lnTo>
                    <a:pt x="48151" y="2209"/>
                  </a:lnTo>
                  <a:lnTo>
                    <a:pt x="75807" y="5962"/>
                  </a:lnTo>
                  <a:lnTo>
                    <a:pt x="95250" y="91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4" name="SMARTInkShape-557"/>
            <p:cNvSpPr/>
            <p:nvPr>
              <p:custDataLst>
                <p:tags r:id="rId293"/>
              </p:custDataLst>
            </p:nvPr>
          </p:nvSpPr>
          <p:spPr>
            <a:xfrm>
              <a:off x="1955842" y="5352309"/>
              <a:ext cx="209509" cy="95992"/>
            </a:xfrm>
            <a:custGeom>
              <a:avLst/>
              <a:gdLst/>
              <a:ahLst/>
              <a:cxnLst/>
              <a:rect l="0" t="0" r="0" b="0"/>
              <a:pathLst>
                <a:path w="209509" h="95992">
                  <a:moveTo>
                    <a:pt x="69808" y="51541"/>
                  </a:moveTo>
                  <a:lnTo>
                    <a:pt x="69808" y="51541"/>
                  </a:lnTo>
                  <a:lnTo>
                    <a:pt x="62901" y="23911"/>
                  </a:lnTo>
                  <a:lnTo>
                    <a:pt x="58271" y="10333"/>
                  </a:lnTo>
                  <a:lnTo>
                    <a:pt x="51510" y="1947"/>
                  </a:lnTo>
                  <a:lnTo>
                    <a:pt x="47732" y="133"/>
                  </a:lnTo>
                  <a:lnTo>
                    <a:pt x="39770" y="0"/>
                  </a:lnTo>
                  <a:lnTo>
                    <a:pt x="20613" y="14005"/>
                  </a:lnTo>
                  <a:lnTo>
                    <a:pt x="3805" y="39400"/>
                  </a:lnTo>
                  <a:lnTo>
                    <a:pt x="22" y="55318"/>
                  </a:lnTo>
                  <a:lnTo>
                    <a:pt x="0" y="62525"/>
                  </a:lnTo>
                  <a:lnTo>
                    <a:pt x="2103" y="68036"/>
                  </a:lnTo>
                  <a:lnTo>
                    <a:pt x="10084" y="76040"/>
                  </a:lnTo>
                  <a:lnTo>
                    <a:pt x="20686" y="80069"/>
                  </a:lnTo>
                  <a:lnTo>
                    <a:pt x="31043" y="81153"/>
                  </a:lnTo>
                  <a:lnTo>
                    <a:pt x="37998" y="79283"/>
                  </a:lnTo>
                  <a:lnTo>
                    <a:pt x="49251" y="67522"/>
                  </a:lnTo>
                  <a:lnTo>
                    <a:pt x="64284" y="40926"/>
                  </a:lnTo>
                  <a:lnTo>
                    <a:pt x="69081" y="22853"/>
                  </a:lnTo>
                  <a:lnTo>
                    <a:pt x="60906" y="43204"/>
                  </a:lnTo>
                  <a:lnTo>
                    <a:pt x="60678" y="53480"/>
                  </a:lnTo>
                  <a:lnTo>
                    <a:pt x="66280" y="73953"/>
                  </a:lnTo>
                  <a:lnTo>
                    <a:pt x="72134" y="83895"/>
                  </a:lnTo>
                  <a:lnTo>
                    <a:pt x="74886" y="85105"/>
                  </a:lnTo>
                  <a:lnTo>
                    <a:pt x="81708" y="84567"/>
                  </a:lnTo>
                  <a:lnTo>
                    <a:pt x="84797" y="82731"/>
                  </a:lnTo>
                  <a:lnTo>
                    <a:pt x="109410" y="51564"/>
                  </a:lnTo>
                  <a:lnTo>
                    <a:pt x="133114" y="21161"/>
                  </a:lnTo>
                  <a:lnTo>
                    <a:pt x="137719" y="15728"/>
                  </a:lnTo>
                  <a:lnTo>
                    <a:pt x="138365" y="16376"/>
                  </a:lnTo>
                  <a:lnTo>
                    <a:pt x="139083" y="20861"/>
                  </a:lnTo>
                  <a:lnTo>
                    <a:pt x="135886" y="39601"/>
                  </a:lnTo>
                  <a:lnTo>
                    <a:pt x="139022" y="61945"/>
                  </a:lnTo>
                  <a:lnTo>
                    <a:pt x="139940" y="64122"/>
                  </a:lnTo>
                  <a:lnTo>
                    <a:pt x="141257" y="64867"/>
                  </a:lnTo>
                  <a:lnTo>
                    <a:pt x="145307" y="63813"/>
                  </a:lnTo>
                  <a:lnTo>
                    <a:pt x="151812" y="60994"/>
                  </a:lnTo>
                  <a:lnTo>
                    <a:pt x="171143" y="44000"/>
                  </a:lnTo>
                  <a:lnTo>
                    <a:pt x="180659" y="32060"/>
                  </a:lnTo>
                  <a:lnTo>
                    <a:pt x="185632" y="28771"/>
                  </a:lnTo>
                  <a:lnTo>
                    <a:pt x="187241" y="28601"/>
                  </a:lnTo>
                  <a:lnTo>
                    <a:pt x="188314" y="29192"/>
                  </a:lnTo>
                  <a:lnTo>
                    <a:pt x="189028" y="30292"/>
                  </a:lnTo>
                  <a:lnTo>
                    <a:pt x="192284" y="60017"/>
                  </a:lnTo>
                  <a:lnTo>
                    <a:pt x="197623" y="84146"/>
                  </a:lnTo>
                  <a:lnTo>
                    <a:pt x="209508" y="95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SMARTInkShape-558"/>
            <p:cNvSpPr/>
            <p:nvPr>
              <p:custDataLst>
                <p:tags r:id="rId294"/>
              </p:custDataLst>
            </p:nvPr>
          </p:nvSpPr>
          <p:spPr>
            <a:xfrm>
              <a:off x="2287050" y="5342115"/>
              <a:ext cx="119601" cy="118886"/>
            </a:xfrm>
            <a:custGeom>
              <a:avLst/>
              <a:gdLst/>
              <a:ahLst/>
              <a:cxnLst/>
              <a:rect l="0" t="0" r="0" b="0"/>
              <a:pathLst>
                <a:path w="119601" h="118886">
                  <a:moveTo>
                    <a:pt x="106900" y="10935"/>
                  </a:moveTo>
                  <a:lnTo>
                    <a:pt x="106900" y="10935"/>
                  </a:lnTo>
                  <a:lnTo>
                    <a:pt x="106900" y="4193"/>
                  </a:lnTo>
                  <a:lnTo>
                    <a:pt x="105489" y="2207"/>
                  </a:lnTo>
                  <a:lnTo>
                    <a:pt x="103137" y="883"/>
                  </a:lnTo>
                  <a:lnTo>
                    <a:pt x="100158" y="0"/>
                  </a:lnTo>
                  <a:lnTo>
                    <a:pt x="91203" y="2783"/>
                  </a:lnTo>
                  <a:lnTo>
                    <a:pt x="85852" y="5500"/>
                  </a:lnTo>
                  <a:lnTo>
                    <a:pt x="61466" y="29550"/>
                  </a:lnTo>
                  <a:lnTo>
                    <a:pt x="31898" y="60116"/>
                  </a:lnTo>
                  <a:lnTo>
                    <a:pt x="6922" y="89794"/>
                  </a:lnTo>
                  <a:lnTo>
                    <a:pt x="2493" y="95372"/>
                  </a:lnTo>
                  <a:lnTo>
                    <a:pt x="1312" y="95448"/>
                  </a:lnTo>
                  <a:lnTo>
                    <a:pt x="525" y="94089"/>
                  </a:lnTo>
                  <a:lnTo>
                    <a:pt x="0" y="91771"/>
                  </a:lnTo>
                  <a:lnTo>
                    <a:pt x="8591" y="67067"/>
                  </a:lnTo>
                  <a:lnTo>
                    <a:pt x="14899" y="40423"/>
                  </a:lnTo>
                  <a:lnTo>
                    <a:pt x="17592" y="15236"/>
                  </a:lnTo>
                  <a:lnTo>
                    <a:pt x="18433" y="15213"/>
                  </a:lnTo>
                  <a:lnTo>
                    <a:pt x="21250" y="18952"/>
                  </a:lnTo>
                  <a:lnTo>
                    <a:pt x="34612" y="47504"/>
                  </a:lnTo>
                  <a:lnTo>
                    <a:pt x="46550" y="64582"/>
                  </a:lnTo>
                  <a:lnTo>
                    <a:pt x="72399" y="86097"/>
                  </a:lnTo>
                  <a:lnTo>
                    <a:pt x="103011" y="108567"/>
                  </a:lnTo>
                  <a:lnTo>
                    <a:pt x="119600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0" name="SMARTInkShape-Group151"/>
          <p:cNvGrpSpPr/>
          <p:nvPr/>
        </p:nvGrpSpPr>
        <p:grpSpPr>
          <a:xfrm>
            <a:off x="4129352" y="2901950"/>
            <a:ext cx="137849" cy="157439"/>
            <a:chOff x="4129352" y="2901950"/>
            <a:chExt cx="137849" cy="157439"/>
          </a:xfrm>
        </p:grpSpPr>
        <p:sp>
          <p:nvSpPr>
            <p:cNvPr id="537" name="SMARTInkShape-559"/>
            <p:cNvSpPr/>
            <p:nvPr>
              <p:custDataLst>
                <p:tags r:id="rId288"/>
              </p:custDataLst>
            </p:nvPr>
          </p:nvSpPr>
          <p:spPr>
            <a:xfrm>
              <a:off x="4129352" y="2956618"/>
              <a:ext cx="64511" cy="102771"/>
            </a:xfrm>
            <a:custGeom>
              <a:avLst/>
              <a:gdLst/>
              <a:ahLst/>
              <a:cxnLst/>
              <a:rect l="0" t="0" r="0" b="0"/>
              <a:pathLst>
                <a:path w="64511" h="102771">
                  <a:moveTo>
                    <a:pt x="48948" y="15182"/>
                  </a:moveTo>
                  <a:lnTo>
                    <a:pt x="48948" y="15182"/>
                  </a:lnTo>
                  <a:lnTo>
                    <a:pt x="40110" y="876"/>
                  </a:lnTo>
                  <a:lnTo>
                    <a:pt x="37411" y="0"/>
                  </a:lnTo>
                  <a:lnTo>
                    <a:pt x="30650" y="909"/>
                  </a:lnTo>
                  <a:lnTo>
                    <a:pt x="15539" y="5387"/>
                  </a:lnTo>
                  <a:lnTo>
                    <a:pt x="7524" y="11064"/>
                  </a:lnTo>
                  <a:lnTo>
                    <a:pt x="2315" y="18291"/>
                  </a:lnTo>
                  <a:lnTo>
                    <a:pt x="0" y="26206"/>
                  </a:lnTo>
                  <a:lnTo>
                    <a:pt x="1499" y="30998"/>
                  </a:lnTo>
                  <a:lnTo>
                    <a:pt x="8810" y="41967"/>
                  </a:lnTo>
                  <a:lnTo>
                    <a:pt x="39478" y="61891"/>
                  </a:lnTo>
                  <a:lnTo>
                    <a:pt x="58607" y="77940"/>
                  </a:lnTo>
                  <a:lnTo>
                    <a:pt x="63824" y="84938"/>
                  </a:lnTo>
                  <a:lnTo>
                    <a:pt x="64510" y="87791"/>
                  </a:lnTo>
                  <a:lnTo>
                    <a:pt x="64261" y="90400"/>
                  </a:lnTo>
                  <a:lnTo>
                    <a:pt x="63391" y="92844"/>
                  </a:lnTo>
                  <a:lnTo>
                    <a:pt x="54896" y="97441"/>
                  </a:lnTo>
                  <a:lnTo>
                    <a:pt x="36129" y="102114"/>
                  </a:lnTo>
                  <a:lnTo>
                    <a:pt x="29819" y="102770"/>
                  </a:lnTo>
                  <a:lnTo>
                    <a:pt x="19044" y="99736"/>
                  </a:lnTo>
                  <a:lnTo>
                    <a:pt x="14195" y="96951"/>
                  </a:lnTo>
                  <a:lnTo>
                    <a:pt x="10963" y="93684"/>
                  </a:lnTo>
                  <a:lnTo>
                    <a:pt x="4498" y="78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SMARTInkShape-560"/>
            <p:cNvSpPr/>
            <p:nvPr>
              <p:custDataLst>
                <p:tags r:id="rId289"/>
              </p:custDataLst>
            </p:nvPr>
          </p:nvSpPr>
          <p:spPr>
            <a:xfrm>
              <a:off x="4223633" y="2908300"/>
              <a:ext cx="11818" cy="57841"/>
            </a:xfrm>
            <a:custGeom>
              <a:avLst/>
              <a:gdLst/>
              <a:ahLst/>
              <a:cxnLst/>
              <a:rect l="0" t="0" r="0" b="0"/>
              <a:pathLst>
                <a:path w="11818" h="5784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0" y="15580"/>
                  </a:lnTo>
                  <a:lnTo>
                    <a:pt x="5636" y="46487"/>
                  </a:lnTo>
                  <a:lnTo>
                    <a:pt x="9672" y="57127"/>
                  </a:lnTo>
                  <a:lnTo>
                    <a:pt x="10387" y="57840"/>
                  </a:lnTo>
                  <a:lnTo>
                    <a:pt x="11817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SMARTInkShape-561"/>
            <p:cNvSpPr/>
            <p:nvPr>
              <p:custDataLst>
                <p:tags r:id="rId290"/>
              </p:custDataLst>
            </p:nvPr>
          </p:nvSpPr>
          <p:spPr>
            <a:xfrm>
              <a:off x="4256382" y="2901950"/>
              <a:ext cx="10819" cy="63501"/>
            </a:xfrm>
            <a:custGeom>
              <a:avLst/>
              <a:gdLst/>
              <a:ahLst/>
              <a:cxnLst/>
              <a:rect l="0" t="0" r="0" b="0"/>
              <a:pathLst>
                <a:path w="10819" h="63501">
                  <a:moveTo>
                    <a:pt x="10818" y="0"/>
                  </a:moveTo>
                  <a:lnTo>
                    <a:pt x="10818" y="0"/>
                  </a:lnTo>
                  <a:lnTo>
                    <a:pt x="10818" y="10113"/>
                  </a:lnTo>
                  <a:lnTo>
                    <a:pt x="7055" y="18841"/>
                  </a:lnTo>
                  <a:lnTo>
                    <a:pt x="4076" y="23144"/>
                  </a:lnTo>
                  <a:lnTo>
                    <a:pt x="766" y="33569"/>
                  </a:lnTo>
                  <a:lnTo>
                    <a:pt x="0" y="44553"/>
                  </a:lnTo>
                  <a:lnTo>
                    <a:pt x="446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3" name="SMARTInkShape-Group152"/>
          <p:cNvGrpSpPr/>
          <p:nvPr/>
        </p:nvGrpSpPr>
        <p:grpSpPr>
          <a:xfrm>
            <a:off x="3079135" y="2622550"/>
            <a:ext cx="89516" cy="154937"/>
            <a:chOff x="3079135" y="2622550"/>
            <a:chExt cx="89516" cy="154937"/>
          </a:xfrm>
        </p:grpSpPr>
        <p:sp>
          <p:nvSpPr>
            <p:cNvPr id="541" name="SMARTInkShape-562"/>
            <p:cNvSpPr/>
            <p:nvPr>
              <p:custDataLst>
                <p:tags r:id="rId286"/>
              </p:custDataLst>
            </p:nvPr>
          </p:nvSpPr>
          <p:spPr>
            <a:xfrm>
              <a:off x="3079135" y="2686651"/>
              <a:ext cx="52892" cy="90836"/>
            </a:xfrm>
            <a:custGeom>
              <a:avLst/>
              <a:gdLst/>
              <a:ahLst/>
              <a:cxnLst/>
              <a:rect l="0" t="0" r="0" b="0"/>
              <a:pathLst>
                <a:path w="52892" h="90836">
                  <a:moveTo>
                    <a:pt x="51415" y="18449"/>
                  </a:moveTo>
                  <a:lnTo>
                    <a:pt x="51415" y="18449"/>
                  </a:lnTo>
                  <a:lnTo>
                    <a:pt x="39206" y="6240"/>
                  </a:lnTo>
                  <a:lnTo>
                    <a:pt x="31643" y="2439"/>
                  </a:lnTo>
                  <a:lnTo>
                    <a:pt x="18660" y="0"/>
                  </a:lnTo>
                  <a:lnTo>
                    <a:pt x="11928" y="3429"/>
                  </a:lnTo>
                  <a:lnTo>
                    <a:pt x="5643" y="8951"/>
                  </a:lnTo>
                  <a:lnTo>
                    <a:pt x="2850" y="13757"/>
                  </a:lnTo>
                  <a:lnTo>
                    <a:pt x="3490" y="20127"/>
                  </a:lnTo>
                  <a:lnTo>
                    <a:pt x="4648" y="23801"/>
                  </a:lnTo>
                  <a:lnTo>
                    <a:pt x="26080" y="44201"/>
                  </a:lnTo>
                  <a:lnTo>
                    <a:pt x="47665" y="62550"/>
                  </a:lnTo>
                  <a:lnTo>
                    <a:pt x="51032" y="66900"/>
                  </a:lnTo>
                  <a:lnTo>
                    <a:pt x="52571" y="70505"/>
                  </a:lnTo>
                  <a:lnTo>
                    <a:pt x="52891" y="73614"/>
                  </a:lnTo>
                  <a:lnTo>
                    <a:pt x="52399" y="76393"/>
                  </a:lnTo>
                  <a:lnTo>
                    <a:pt x="48090" y="81361"/>
                  </a:lnTo>
                  <a:lnTo>
                    <a:pt x="35849" y="88125"/>
                  </a:lnTo>
                  <a:lnTo>
                    <a:pt x="30454" y="90299"/>
                  </a:lnTo>
                  <a:lnTo>
                    <a:pt x="20697" y="90835"/>
                  </a:lnTo>
                  <a:lnTo>
                    <a:pt x="2936" y="85429"/>
                  </a:lnTo>
                  <a:lnTo>
                    <a:pt x="751" y="82858"/>
                  </a:lnTo>
                  <a:lnTo>
                    <a:pt x="0" y="79732"/>
                  </a:lnTo>
                  <a:lnTo>
                    <a:pt x="615" y="692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2" name="SMARTInkShape-563"/>
            <p:cNvSpPr/>
            <p:nvPr>
              <p:custDataLst>
                <p:tags r:id="rId287"/>
              </p:custDataLst>
            </p:nvPr>
          </p:nvSpPr>
          <p:spPr>
            <a:xfrm>
              <a:off x="3156713" y="2622550"/>
              <a:ext cx="11938" cy="82551"/>
            </a:xfrm>
            <a:custGeom>
              <a:avLst/>
              <a:gdLst/>
              <a:ahLst/>
              <a:cxnLst/>
              <a:rect l="0" t="0" r="0" b="0"/>
              <a:pathLst>
                <a:path w="11938" h="82551">
                  <a:moveTo>
                    <a:pt x="11937" y="0"/>
                  </a:moveTo>
                  <a:lnTo>
                    <a:pt x="11937" y="0"/>
                  </a:lnTo>
                  <a:lnTo>
                    <a:pt x="3099" y="24419"/>
                  </a:lnTo>
                  <a:lnTo>
                    <a:pt x="0" y="54265"/>
                  </a:lnTo>
                  <a:lnTo>
                    <a:pt x="169" y="69779"/>
                  </a:lnTo>
                  <a:lnTo>
                    <a:pt x="558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4" name="SMARTInkShape-564"/>
          <p:cNvSpPr/>
          <p:nvPr>
            <p:custDataLst>
              <p:tags r:id="rId1"/>
            </p:custDataLst>
          </p:nvPr>
        </p:nvSpPr>
        <p:spPr>
          <a:xfrm>
            <a:off x="1206500" y="2883684"/>
            <a:ext cx="71670" cy="88117"/>
          </a:xfrm>
          <a:custGeom>
            <a:avLst/>
            <a:gdLst/>
            <a:ahLst/>
            <a:cxnLst/>
            <a:rect l="0" t="0" r="0" b="0"/>
            <a:pathLst>
              <a:path w="71670" h="88117">
                <a:moveTo>
                  <a:pt x="63500" y="11916"/>
                </a:moveTo>
                <a:lnTo>
                  <a:pt x="63500" y="11916"/>
                </a:lnTo>
                <a:lnTo>
                  <a:pt x="60129" y="5174"/>
                </a:lnTo>
                <a:lnTo>
                  <a:pt x="57019" y="3188"/>
                </a:lnTo>
                <a:lnTo>
                  <a:pt x="38702" y="0"/>
                </a:lnTo>
                <a:lnTo>
                  <a:pt x="29901" y="270"/>
                </a:lnTo>
                <a:lnTo>
                  <a:pt x="21286" y="2742"/>
                </a:lnTo>
                <a:lnTo>
                  <a:pt x="18424" y="4389"/>
                </a:lnTo>
                <a:lnTo>
                  <a:pt x="16516" y="6192"/>
                </a:lnTo>
                <a:lnTo>
                  <a:pt x="15244" y="8100"/>
                </a:lnTo>
                <a:lnTo>
                  <a:pt x="15102" y="10078"/>
                </a:lnTo>
                <a:lnTo>
                  <a:pt x="16825" y="14156"/>
                </a:lnTo>
                <a:lnTo>
                  <a:pt x="25133" y="23790"/>
                </a:lnTo>
                <a:lnTo>
                  <a:pt x="54745" y="43836"/>
                </a:lnTo>
                <a:lnTo>
                  <a:pt x="67256" y="56416"/>
                </a:lnTo>
                <a:lnTo>
                  <a:pt x="70237" y="60633"/>
                </a:lnTo>
                <a:lnTo>
                  <a:pt x="71519" y="64149"/>
                </a:lnTo>
                <a:lnTo>
                  <a:pt x="71669" y="67199"/>
                </a:lnTo>
                <a:lnTo>
                  <a:pt x="71062" y="69938"/>
                </a:lnTo>
                <a:lnTo>
                  <a:pt x="64744" y="76744"/>
                </a:lnTo>
                <a:lnTo>
                  <a:pt x="60096" y="80535"/>
                </a:lnTo>
                <a:lnTo>
                  <a:pt x="47406" y="84747"/>
                </a:lnTo>
                <a:lnTo>
                  <a:pt x="18159" y="87672"/>
                </a:lnTo>
                <a:lnTo>
                  <a:pt x="0" y="8811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0" name="SMARTInkShape-Group154"/>
          <p:cNvGrpSpPr/>
          <p:nvPr/>
        </p:nvGrpSpPr>
        <p:grpSpPr>
          <a:xfrm>
            <a:off x="2111179" y="2006600"/>
            <a:ext cx="35122" cy="1028701"/>
            <a:chOff x="2111179" y="2006600"/>
            <a:chExt cx="35122" cy="1028701"/>
          </a:xfrm>
        </p:grpSpPr>
        <p:sp>
          <p:nvSpPr>
            <p:cNvPr id="545" name="SMARTInkShape-565"/>
            <p:cNvSpPr/>
            <p:nvPr>
              <p:custDataLst>
                <p:tags r:id="rId281"/>
              </p:custDataLst>
            </p:nvPr>
          </p:nvSpPr>
          <p:spPr>
            <a:xfrm>
              <a:off x="2134483" y="2006600"/>
              <a:ext cx="11818" cy="127001"/>
            </a:xfrm>
            <a:custGeom>
              <a:avLst/>
              <a:gdLst/>
              <a:ahLst/>
              <a:cxnLst/>
              <a:rect l="0" t="0" r="0" b="0"/>
              <a:pathLst>
                <a:path w="11818" h="127001">
                  <a:moveTo>
                    <a:pt x="5467" y="0"/>
                  </a:moveTo>
                  <a:lnTo>
                    <a:pt x="5467" y="0"/>
                  </a:lnTo>
                  <a:lnTo>
                    <a:pt x="2096" y="29886"/>
                  </a:lnTo>
                  <a:lnTo>
                    <a:pt x="0" y="56990"/>
                  </a:lnTo>
                  <a:lnTo>
                    <a:pt x="2750" y="83992"/>
                  </a:lnTo>
                  <a:lnTo>
                    <a:pt x="9294" y="115578"/>
                  </a:lnTo>
                  <a:lnTo>
                    <a:pt x="1181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6" name="SMARTInkShape-566"/>
            <p:cNvSpPr/>
            <p:nvPr>
              <p:custDataLst>
                <p:tags r:id="rId282"/>
              </p:custDataLst>
            </p:nvPr>
          </p:nvSpPr>
          <p:spPr>
            <a:xfrm>
              <a:off x="2116070" y="2305050"/>
              <a:ext cx="17531" cy="152401"/>
            </a:xfrm>
            <a:custGeom>
              <a:avLst/>
              <a:gdLst/>
              <a:ahLst/>
              <a:cxnLst/>
              <a:rect l="0" t="0" r="0" b="0"/>
              <a:pathLst>
                <a:path w="17531" h="152401">
                  <a:moveTo>
                    <a:pt x="17530" y="0"/>
                  </a:moveTo>
                  <a:lnTo>
                    <a:pt x="17530" y="0"/>
                  </a:lnTo>
                  <a:lnTo>
                    <a:pt x="14159" y="29886"/>
                  </a:lnTo>
                  <a:lnTo>
                    <a:pt x="6699" y="61146"/>
                  </a:lnTo>
                  <a:lnTo>
                    <a:pt x="313" y="90316"/>
                  </a:lnTo>
                  <a:lnTo>
                    <a:pt x="0" y="105052"/>
                  </a:lnTo>
                  <a:lnTo>
                    <a:pt x="3667" y="129772"/>
                  </a:lnTo>
                  <a:lnTo>
                    <a:pt x="483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7" name="SMARTInkShape-567"/>
            <p:cNvSpPr/>
            <p:nvPr>
              <p:custDataLst>
                <p:tags r:id="rId283"/>
              </p:custDataLst>
            </p:nvPr>
          </p:nvSpPr>
          <p:spPr>
            <a:xfrm>
              <a:off x="2111179" y="2514600"/>
              <a:ext cx="9722" cy="127001"/>
            </a:xfrm>
            <a:custGeom>
              <a:avLst/>
              <a:gdLst/>
              <a:ahLst/>
              <a:cxnLst/>
              <a:rect l="0" t="0" r="0" b="0"/>
              <a:pathLst>
                <a:path w="9722" h="127001">
                  <a:moveTo>
                    <a:pt x="3371" y="0"/>
                  </a:moveTo>
                  <a:lnTo>
                    <a:pt x="3371" y="0"/>
                  </a:lnTo>
                  <a:lnTo>
                    <a:pt x="0" y="29886"/>
                  </a:lnTo>
                  <a:lnTo>
                    <a:pt x="1974" y="61146"/>
                  </a:lnTo>
                  <a:lnTo>
                    <a:pt x="4976" y="86553"/>
                  </a:lnTo>
                  <a:lnTo>
                    <a:pt x="8315" y="104668"/>
                  </a:lnTo>
                  <a:lnTo>
                    <a:pt x="9721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SMARTInkShape-568"/>
            <p:cNvSpPr/>
            <p:nvPr>
              <p:custDataLst>
                <p:tags r:id="rId284"/>
              </p:custDataLst>
            </p:nvPr>
          </p:nvSpPr>
          <p:spPr>
            <a:xfrm>
              <a:off x="2120900" y="27432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0377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9" name="SMARTInkShape-569"/>
            <p:cNvSpPr/>
            <p:nvPr>
              <p:custDataLst>
                <p:tags r:id="rId285"/>
              </p:custDataLst>
            </p:nvPr>
          </p:nvSpPr>
          <p:spPr>
            <a:xfrm>
              <a:off x="2120900" y="298450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6350" y="0"/>
                  </a:moveTo>
                  <a:lnTo>
                    <a:pt x="6350" y="0"/>
                  </a:lnTo>
                  <a:lnTo>
                    <a:pt x="1324" y="27630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5" name="SMARTInkShape-Group155"/>
          <p:cNvGrpSpPr/>
          <p:nvPr/>
        </p:nvGrpSpPr>
        <p:grpSpPr>
          <a:xfrm>
            <a:off x="3397250" y="2019300"/>
            <a:ext cx="38101" cy="742951"/>
            <a:chOff x="3397250" y="2019300"/>
            <a:chExt cx="38101" cy="742951"/>
          </a:xfrm>
        </p:grpSpPr>
        <p:sp>
          <p:nvSpPr>
            <p:cNvPr id="551" name="SMARTInkShape-570"/>
            <p:cNvSpPr/>
            <p:nvPr>
              <p:custDataLst>
                <p:tags r:id="rId277"/>
              </p:custDataLst>
            </p:nvPr>
          </p:nvSpPr>
          <p:spPr>
            <a:xfrm>
              <a:off x="3429000" y="2019300"/>
              <a:ext cx="6351" cy="95251"/>
            </a:xfrm>
            <a:custGeom>
              <a:avLst/>
              <a:gdLst/>
              <a:ahLst/>
              <a:cxnLst/>
              <a:rect l="0" t="0" r="0" b="0"/>
              <a:pathLst>
                <a:path w="6351" h="95251">
                  <a:moveTo>
                    <a:pt x="6350" y="0"/>
                  </a:moveTo>
                  <a:lnTo>
                    <a:pt x="6350" y="0"/>
                  </a:lnTo>
                  <a:lnTo>
                    <a:pt x="2979" y="24419"/>
                  </a:lnTo>
                  <a:lnTo>
                    <a:pt x="883" y="47530"/>
                  </a:lnTo>
                  <a:lnTo>
                    <a:pt x="262" y="7562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2" name="SMARTInkShape-571"/>
            <p:cNvSpPr/>
            <p:nvPr>
              <p:custDataLst>
                <p:tags r:id="rId278"/>
              </p:custDataLst>
            </p:nvPr>
          </p:nvSpPr>
          <p:spPr>
            <a:xfrm>
              <a:off x="3423944" y="2292350"/>
              <a:ext cx="5057" cy="133351"/>
            </a:xfrm>
            <a:custGeom>
              <a:avLst/>
              <a:gdLst/>
              <a:ahLst/>
              <a:cxnLst/>
              <a:rect l="0" t="0" r="0" b="0"/>
              <a:pathLst>
                <a:path w="5057" h="133351">
                  <a:moveTo>
                    <a:pt x="5056" y="0"/>
                  </a:moveTo>
                  <a:lnTo>
                    <a:pt x="5056" y="0"/>
                  </a:lnTo>
                  <a:lnTo>
                    <a:pt x="5056" y="26515"/>
                  </a:lnTo>
                  <a:lnTo>
                    <a:pt x="4351" y="51726"/>
                  </a:lnTo>
                  <a:lnTo>
                    <a:pt x="30" y="81269"/>
                  </a:lnTo>
                  <a:lnTo>
                    <a:pt x="0" y="93975"/>
                  </a:lnTo>
                  <a:lnTo>
                    <a:pt x="4519" y="125422"/>
                  </a:lnTo>
                  <a:lnTo>
                    <a:pt x="505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SMARTInkShape-572"/>
            <p:cNvSpPr/>
            <p:nvPr>
              <p:custDataLst>
                <p:tags r:id="rId279"/>
              </p:custDataLst>
            </p:nvPr>
          </p:nvSpPr>
          <p:spPr>
            <a:xfrm>
              <a:off x="3416300" y="2482850"/>
              <a:ext cx="6351" cy="107951"/>
            </a:xfrm>
            <a:custGeom>
              <a:avLst/>
              <a:gdLst/>
              <a:ahLst/>
              <a:cxnLst/>
              <a:rect l="0" t="0" r="0" b="0"/>
              <a:pathLst>
                <a:path w="6351" h="107951">
                  <a:moveTo>
                    <a:pt x="6350" y="0"/>
                  </a:moveTo>
                  <a:lnTo>
                    <a:pt x="6350" y="0"/>
                  </a:lnTo>
                  <a:lnTo>
                    <a:pt x="6350" y="26515"/>
                  </a:lnTo>
                  <a:lnTo>
                    <a:pt x="6350" y="55384"/>
                  </a:lnTo>
                  <a:lnTo>
                    <a:pt x="4469" y="84082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SMARTInkShape-573"/>
            <p:cNvSpPr/>
            <p:nvPr>
              <p:custDataLst>
                <p:tags r:id="rId280"/>
              </p:custDataLst>
            </p:nvPr>
          </p:nvSpPr>
          <p:spPr>
            <a:xfrm>
              <a:off x="3397250" y="267335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0" y="0"/>
                  </a:moveTo>
                  <a:lnTo>
                    <a:pt x="0" y="0"/>
                  </a:lnTo>
                  <a:lnTo>
                    <a:pt x="706" y="26732"/>
                  </a:lnTo>
                  <a:lnTo>
                    <a:pt x="8838" y="57325"/>
                  </a:lnTo>
                  <a:lnTo>
                    <a:pt x="127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9" name="SMARTInkShape-Group156"/>
          <p:cNvGrpSpPr/>
          <p:nvPr/>
        </p:nvGrpSpPr>
        <p:grpSpPr>
          <a:xfrm>
            <a:off x="4425950" y="2000250"/>
            <a:ext cx="31751" cy="571501"/>
            <a:chOff x="4425950" y="2000250"/>
            <a:chExt cx="31751" cy="571501"/>
          </a:xfrm>
        </p:grpSpPr>
        <p:sp>
          <p:nvSpPr>
            <p:cNvPr id="556" name="SMARTInkShape-574"/>
            <p:cNvSpPr/>
            <p:nvPr>
              <p:custDataLst>
                <p:tags r:id="rId274"/>
              </p:custDataLst>
            </p:nvPr>
          </p:nvSpPr>
          <p:spPr>
            <a:xfrm>
              <a:off x="4438650" y="2000250"/>
              <a:ext cx="9722" cy="76201"/>
            </a:xfrm>
            <a:custGeom>
              <a:avLst/>
              <a:gdLst/>
              <a:ahLst/>
              <a:cxnLst/>
              <a:rect l="0" t="0" r="0" b="0"/>
              <a:pathLst>
                <a:path w="9722" h="76201">
                  <a:moveTo>
                    <a:pt x="6350" y="0"/>
                  </a:moveTo>
                  <a:lnTo>
                    <a:pt x="6350" y="0"/>
                  </a:lnTo>
                  <a:lnTo>
                    <a:pt x="9721" y="6742"/>
                  </a:lnTo>
                  <a:lnTo>
                    <a:pt x="9495" y="15696"/>
                  </a:lnTo>
                  <a:lnTo>
                    <a:pt x="2400" y="4555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7" name="SMARTInkShape-575"/>
            <p:cNvSpPr/>
            <p:nvPr>
              <p:custDataLst>
                <p:tags r:id="rId275"/>
              </p:custDataLst>
            </p:nvPr>
          </p:nvSpPr>
          <p:spPr>
            <a:xfrm>
              <a:off x="4425950" y="234950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6350" y="0"/>
                  </a:moveTo>
                  <a:lnTo>
                    <a:pt x="6350" y="0"/>
                  </a:lnTo>
                  <a:lnTo>
                    <a:pt x="2979" y="29886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8" name="SMARTInkShape-576"/>
            <p:cNvSpPr/>
            <p:nvPr>
              <p:custDataLst>
                <p:tags r:id="rId276"/>
              </p:custDataLst>
            </p:nvPr>
          </p:nvSpPr>
          <p:spPr>
            <a:xfrm>
              <a:off x="4451742" y="2495550"/>
              <a:ext cx="5959" cy="76201"/>
            </a:xfrm>
            <a:custGeom>
              <a:avLst/>
              <a:gdLst/>
              <a:ahLst/>
              <a:cxnLst/>
              <a:rect l="0" t="0" r="0" b="0"/>
              <a:pathLst>
                <a:path w="5959" h="76201">
                  <a:moveTo>
                    <a:pt x="5958" y="0"/>
                  </a:moveTo>
                  <a:lnTo>
                    <a:pt x="5958" y="0"/>
                  </a:lnTo>
                  <a:lnTo>
                    <a:pt x="2587" y="6742"/>
                  </a:lnTo>
                  <a:lnTo>
                    <a:pt x="0" y="32638"/>
                  </a:lnTo>
                  <a:lnTo>
                    <a:pt x="3057" y="60696"/>
                  </a:lnTo>
                  <a:lnTo>
                    <a:pt x="595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2" name="SMARTInkShape-Group157"/>
          <p:cNvGrpSpPr/>
          <p:nvPr/>
        </p:nvGrpSpPr>
        <p:grpSpPr>
          <a:xfrm>
            <a:off x="2120900" y="2933700"/>
            <a:ext cx="2438399" cy="232499"/>
            <a:chOff x="2120900" y="2933700"/>
            <a:chExt cx="2438399" cy="232499"/>
          </a:xfrm>
        </p:grpSpPr>
        <p:sp>
          <p:nvSpPr>
            <p:cNvPr id="560" name="SMARTInkShape-577"/>
            <p:cNvSpPr/>
            <p:nvPr>
              <p:custDataLst>
                <p:tags r:id="rId272"/>
              </p:custDataLst>
            </p:nvPr>
          </p:nvSpPr>
          <p:spPr>
            <a:xfrm>
              <a:off x="2120900" y="3044493"/>
              <a:ext cx="2438399" cy="121706"/>
            </a:xfrm>
            <a:custGeom>
              <a:avLst/>
              <a:gdLst/>
              <a:ahLst/>
              <a:cxnLst/>
              <a:rect l="0" t="0" r="0" b="0"/>
              <a:pathLst>
                <a:path w="2438399" h="121706">
                  <a:moveTo>
                    <a:pt x="0" y="54307"/>
                  </a:moveTo>
                  <a:lnTo>
                    <a:pt x="0" y="54307"/>
                  </a:lnTo>
                  <a:lnTo>
                    <a:pt x="5467" y="48840"/>
                  </a:lnTo>
                  <a:lnTo>
                    <a:pt x="2718" y="51590"/>
                  </a:lnTo>
                  <a:lnTo>
                    <a:pt x="358" y="79698"/>
                  </a:lnTo>
                  <a:lnTo>
                    <a:pt x="31" y="110899"/>
                  </a:lnTo>
                  <a:lnTo>
                    <a:pt x="6" y="121538"/>
                  </a:lnTo>
                  <a:lnTo>
                    <a:pt x="710" y="121705"/>
                  </a:lnTo>
                  <a:lnTo>
                    <a:pt x="3373" y="120010"/>
                  </a:lnTo>
                  <a:lnTo>
                    <a:pt x="5027" y="115023"/>
                  </a:lnTo>
                  <a:lnTo>
                    <a:pt x="5468" y="111717"/>
                  </a:lnTo>
                  <a:lnTo>
                    <a:pt x="3089" y="85255"/>
                  </a:lnTo>
                  <a:lnTo>
                    <a:pt x="6294" y="61235"/>
                  </a:lnTo>
                  <a:lnTo>
                    <a:pt x="20158" y="65759"/>
                  </a:lnTo>
                  <a:lnTo>
                    <a:pt x="28009" y="65747"/>
                  </a:lnTo>
                  <a:lnTo>
                    <a:pt x="41068" y="63184"/>
                  </a:lnTo>
                  <a:lnTo>
                    <a:pt x="71391" y="66578"/>
                  </a:lnTo>
                  <a:lnTo>
                    <a:pt x="99800" y="66950"/>
                  </a:lnTo>
                  <a:lnTo>
                    <a:pt x="128761" y="62632"/>
                  </a:lnTo>
                  <a:lnTo>
                    <a:pt x="149655" y="61535"/>
                  </a:lnTo>
                  <a:lnTo>
                    <a:pt x="173052" y="61047"/>
                  </a:lnTo>
                  <a:lnTo>
                    <a:pt x="196857" y="60125"/>
                  </a:lnTo>
                  <a:lnTo>
                    <a:pt x="219196" y="57363"/>
                  </a:lnTo>
                  <a:lnTo>
                    <a:pt x="242765" y="55665"/>
                  </a:lnTo>
                  <a:lnTo>
                    <a:pt x="267351" y="54910"/>
                  </a:lnTo>
                  <a:lnTo>
                    <a:pt x="292390" y="54575"/>
                  </a:lnTo>
                  <a:lnTo>
                    <a:pt x="315747" y="56308"/>
                  </a:lnTo>
                  <a:lnTo>
                    <a:pt x="338593" y="58724"/>
                  </a:lnTo>
                  <a:lnTo>
                    <a:pt x="362858" y="59798"/>
                  </a:lnTo>
                  <a:lnTo>
                    <a:pt x="385872" y="60275"/>
                  </a:lnTo>
                  <a:lnTo>
                    <a:pt x="407860" y="61193"/>
                  </a:lnTo>
                  <a:lnTo>
                    <a:pt x="429391" y="63953"/>
                  </a:lnTo>
                  <a:lnTo>
                    <a:pt x="452602" y="63768"/>
                  </a:lnTo>
                  <a:lnTo>
                    <a:pt x="476323" y="62039"/>
                  </a:lnTo>
                  <a:lnTo>
                    <a:pt x="498625" y="61271"/>
                  </a:lnTo>
                  <a:lnTo>
                    <a:pt x="520296" y="60930"/>
                  </a:lnTo>
                  <a:lnTo>
                    <a:pt x="542393" y="60778"/>
                  </a:lnTo>
                  <a:lnTo>
                    <a:pt x="566325" y="60711"/>
                  </a:lnTo>
                  <a:lnTo>
                    <a:pt x="589191" y="60681"/>
                  </a:lnTo>
                  <a:lnTo>
                    <a:pt x="611113" y="59962"/>
                  </a:lnTo>
                  <a:lnTo>
                    <a:pt x="632615" y="57291"/>
                  </a:lnTo>
                  <a:lnTo>
                    <a:pt x="653931" y="55633"/>
                  </a:lnTo>
                  <a:lnTo>
                    <a:pt x="675164" y="55602"/>
                  </a:lnTo>
                  <a:lnTo>
                    <a:pt x="696360" y="57940"/>
                  </a:lnTo>
                  <a:lnTo>
                    <a:pt x="717539" y="59450"/>
                  </a:lnTo>
                  <a:lnTo>
                    <a:pt x="747415" y="60299"/>
                  </a:lnTo>
                  <a:lnTo>
                    <a:pt x="776023" y="60551"/>
                  </a:lnTo>
                  <a:lnTo>
                    <a:pt x="806842" y="60626"/>
                  </a:lnTo>
                  <a:lnTo>
                    <a:pt x="828496" y="61348"/>
                  </a:lnTo>
                  <a:lnTo>
                    <a:pt x="852232" y="64022"/>
                  </a:lnTo>
                  <a:lnTo>
                    <a:pt x="876892" y="65680"/>
                  </a:lnTo>
                  <a:lnTo>
                    <a:pt x="901963" y="66418"/>
                  </a:lnTo>
                  <a:lnTo>
                    <a:pt x="927217" y="66745"/>
                  </a:lnTo>
                  <a:lnTo>
                    <a:pt x="952552" y="66890"/>
                  </a:lnTo>
                  <a:lnTo>
                    <a:pt x="978629" y="66250"/>
                  </a:lnTo>
                  <a:lnTo>
                    <a:pt x="1006681" y="63613"/>
                  </a:lnTo>
                  <a:lnTo>
                    <a:pt x="1033731" y="61971"/>
                  </a:lnTo>
                  <a:lnTo>
                    <a:pt x="1060569" y="61241"/>
                  </a:lnTo>
                  <a:lnTo>
                    <a:pt x="1088960" y="60917"/>
                  </a:lnTo>
                  <a:lnTo>
                    <a:pt x="1118042" y="60772"/>
                  </a:lnTo>
                  <a:lnTo>
                    <a:pt x="1147430" y="60708"/>
                  </a:lnTo>
                  <a:lnTo>
                    <a:pt x="1176954" y="60680"/>
                  </a:lnTo>
                  <a:lnTo>
                    <a:pt x="1206539" y="60667"/>
                  </a:lnTo>
                  <a:lnTo>
                    <a:pt x="1236151" y="60661"/>
                  </a:lnTo>
                  <a:lnTo>
                    <a:pt x="1265774" y="60659"/>
                  </a:lnTo>
                  <a:lnTo>
                    <a:pt x="1293522" y="60658"/>
                  </a:lnTo>
                  <a:lnTo>
                    <a:pt x="1319965" y="60657"/>
                  </a:lnTo>
                  <a:lnTo>
                    <a:pt x="1345829" y="60657"/>
                  </a:lnTo>
                  <a:lnTo>
                    <a:pt x="1371435" y="62539"/>
                  </a:lnTo>
                  <a:lnTo>
                    <a:pt x="1397633" y="65021"/>
                  </a:lnTo>
                  <a:lnTo>
                    <a:pt x="1425739" y="66124"/>
                  </a:lnTo>
                  <a:lnTo>
                    <a:pt x="1452811" y="66614"/>
                  </a:lnTo>
                  <a:lnTo>
                    <a:pt x="1479661" y="66833"/>
                  </a:lnTo>
                  <a:lnTo>
                    <a:pt x="1508057" y="66929"/>
                  </a:lnTo>
                  <a:lnTo>
                    <a:pt x="1535259" y="66972"/>
                  </a:lnTo>
                  <a:lnTo>
                    <a:pt x="1561460" y="66991"/>
                  </a:lnTo>
                  <a:lnTo>
                    <a:pt x="1587215" y="67000"/>
                  </a:lnTo>
                  <a:lnTo>
                    <a:pt x="1612774" y="67004"/>
                  </a:lnTo>
                  <a:lnTo>
                    <a:pt x="1638244" y="67005"/>
                  </a:lnTo>
                  <a:lnTo>
                    <a:pt x="1663675" y="67006"/>
                  </a:lnTo>
                  <a:lnTo>
                    <a:pt x="1689089" y="67007"/>
                  </a:lnTo>
                  <a:lnTo>
                    <a:pt x="1714495" y="67007"/>
                  </a:lnTo>
                  <a:lnTo>
                    <a:pt x="1739898" y="67007"/>
                  </a:lnTo>
                  <a:lnTo>
                    <a:pt x="1771257" y="70378"/>
                  </a:lnTo>
                  <a:lnTo>
                    <a:pt x="1793348" y="72033"/>
                  </a:lnTo>
                  <a:lnTo>
                    <a:pt x="1817277" y="72768"/>
                  </a:lnTo>
                  <a:lnTo>
                    <a:pt x="1842023" y="73095"/>
                  </a:lnTo>
                  <a:lnTo>
                    <a:pt x="1867133" y="73241"/>
                  </a:lnTo>
                  <a:lnTo>
                    <a:pt x="1891698" y="73305"/>
                  </a:lnTo>
                  <a:lnTo>
                    <a:pt x="1914375" y="73334"/>
                  </a:lnTo>
                  <a:lnTo>
                    <a:pt x="1938095" y="73347"/>
                  </a:lnTo>
                  <a:lnTo>
                    <a:pt x="1962748" y="73352"/>
                  </a:lnTo>
                  <a:lnTo>
                    <a:pt x="1987815" y="73355"/>
                  </a:lnTo>
                  <a:lnTo>
                    <a:pt x="2011187" y="71474"/>
                  </a:lnTo>
                  <a:lnTo>
                    <a:pt x="2042296" y="68330"/>
                  </a:lnTo>
                  <a:lnTo>
                    <a:pt x="2069388" y="69281"/>
                  </a:lnTo>
                  <a:lnTo>
                    <a:pt x="2095289" y="72149"/>
                  </a:lnTo>
                  <a:lnTo>
                    <a:pt x="2120837" y="72999"/>
                  </a:lnTo>
                  <a:lnTo>
                    <a:pt x="2146281" y="73251"/>
                  </a:lnTo>
                  <a:lnTo>
                    <a:pt x="2173576" y="73325"/>
                  </a:lnTo>
                  <a:lnTo>
                    <a:pt x="2196523" y="71932"/>
                  </a:lnTo>
                  <a:lnTo>
                    <a:pt x="2227888" y="66609"/>
                  </a:lnTo>
                  <a:lnTo>
                    <a:pt x="2255469" y="61421"/>
                  </a:lnTo>
                  <a:lnTo>
                    <a:pt x="2278781" y="57468"/>
                  </a:lnTo>
                  <a:lnTo>
                    <a:pt x="2307772" y="54538"/>
                  </a:lnTo>
                  <a:lnTo>
                    <a:pt x="2333530" y="50220"/>
                  </a:lnTo>
                  <a:lnTo>
                    <a:pt x="2361554" y="46522"/>
                  </a:lnTo>
                  <a:lnTo>
                    <a:pt x="2391454" y="42039"/>
                  </a:lnTo>
                  <a:lnTo>
                    <a:pt x="2415987" y="41609"/>
                  </a:lnTo>
                  <a:lnTo>
                    <a:pt x="2419736" y="43489"/>
                  </a:lnTo>
                  <a:lnTo>
                    <a:pt x="2423755" y="45971"/>
                  </a:lnTo>
                  <a:lnTo>
                    <a:pt x="2430818" y="47696"/>
                  </a:lnTo>
                  <a:lnTo>
                    <a:pt x="2438374" y="47956"/>
                  </a:lnTo>
                  <a:lnTo>
                    <a:pt x="2438398" y="53424"/>
                  </a:lnTo>
                  <a:lnTo>
                    <a:pt x="2423473" y="78049"/>
                  </a:lnTo>
                  <a:lnTo>
                    <a:pt x="2419457" y="98026"/>
                  </a:lnTo>
                  <a:lnTo>
                    <a:pt x="2419353" y="71602"/>
                  </a:lnTo>
                  <a:lnTo>
                    <a:pt x="2420056" y="42541"/>
                  </a:lnTo>
                  <a:lnTo>
                    <a:pt x="2424376" y="13386"/>
                  </a:lnTo>
                  <a:lnTo>
                    <a:pt x="2425439" y="363"/>
                  </a:lnTo>
                  <a:lnTo>
                    <a:pt x="2424820" y="0"/>
                  </a:lnTo>
                  <a:lnTo>
                    <a:pt x="2422252" y="1478"/>
                  </a:lnTo>
                  <a:lnTo>
                    <a:pt x="2417850" y="30870"/>
                  </a:lnTo>
                  <a:lnTo>
                    <a:pt x="2413958" y="59790"/>
                  </a:lnTo>
                  <a:lnTo>
                    <a:pt x="2406937" y="85181"/>
                  </a:lnTo>
                  <a:lnTo>
                    <a:pt x="2406661" y="58411"/>
                  </a:lnTo>
                  <a:lnTo>
                    <a:pt x="2406650" y="31445"/>
                  </a:lnTo>
                  <a:lnTo>
                    <a:pt x="2406650" y="41358"/>
                  </a:lnTo>
                  <a:lnTo>
                    <a:pt x="2408532" y="46906"/>
                  </a:lnTo>
                  <a:lnTo>
                    <a:pt x="2411014" y="51723"/>
                  </a:lnTo>
                  <a:lnTo>
                    <a:pt x="2413000" y="606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1" name="SMARTInkShape-578"/>
            <p:cNvSpPr/>
            <p:nvPr>
              <p:custDataLst>
                <p:tags r:id="rId273"/>
              </p:custDataLst>
            </p:nvPr>
          </p:nvSpPr>
          <p:spPr>
            <a:xfrm>
              <a:off x="4489566" y="2933700"/>
              <a:ext cx="6235" cy="114301"/>
            </a:xfrm>
            <a:custGeom>
              <a:avLst/>
              <a:gdLst/>
              <a:ahLst/>
              <a:cxnLst/>
              <a:rect l="0" t="0" r="0" b="0"/>
              <a:pathLst>
                <a:path w="6235" h="114301">
                  <a:moveTo>
                    <a:pt x="6234" y="0"/>
                  </a:moveTo>
                  <a:lnTo>
                    <a:pt x="6234" y="0"/>
                  </a:lnTo>
                  <a:lnTo>
                    <a:pt x="2863" y="29886"/>
                  </a:lnTo>
                  <a:lnTo>
                    <a:pt x="472" y="56782"/>
                  </a:lnTo>
                  <a:lnTo>
                    <a:pt x="0" y="82477"/>
                  </a:lnTo>
                  <a:lnTo>
                    <a:pt x="641" y="94512"/>
                  </a:lnTo>
                  <a:lnTo>
                    <a:pt x="623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63" name="SMARTInkShape-579"/>
          <p:cNvSpPr/>
          <p:nvPr>
            <p:custDataLst>
              <p:tags r:id="rId2"/>
            </p:custDataLst>
          </p:nvPr>
        </p:nvSpPr>
        <p:spPr>
          <a:xfrm>
            <a:off x="2101873" y="2782183"/>
            <a:ext cx="1275368" cy="83954"/>
          </a:xfrm>
          <a:custGeom>
            <a:avLst/>
            <a:gdLst/>
            <a:ahLst/>
            <a:cxnLst/>
            <a:rect l="0" t="0" r="0" b="0"/>
            <a:pathLst>
              <a:path w="1275368" h="83954">
                <a:moveTo>
                  <a:pt x="6327" y="5467"/>
                </a:moveTo>
                <a:lnTo>
                  <a:pt x="6327" y="5467"/>
                </a:lnTo>
                <a:lnTo>
                  <a:pt x="6327" y="0"/>
                </a:lnTo>
                <a:lnTo>
                  <a:pt x="5621" y="26606"/>
                </a:lnTo>
                <a:lnTo>
                  <a:pt x="1301" y="55216"/>
                </a:lnTo>
                <a:lnTo>
                  <a:pt x="1271" y="67089"/>
                </a:lnTo>
                <a:lnTo>
                  <a:pt x="5790" y="83953"/>
                </a:lnTo>
                <a:lnTo>
                  <a:pt x="5969" y="83896"/>
                </a:lnTo>
                <a:lnTo>
                  <a:pt x="6256" y="78736"/>
                </a:lnTo>
                <a:lnTo>
                  <a:pt x="853" y="49102"/>
                </a:lnTo>
                <a:lnTo>
                  <a:pt x="0" y="25349"/>
                </a:lnTo>
                <a:lnTo>
                  <a:pt x="5051" y="29045"/>
                </a:lnTo>
                <a:lnTo>
                  <a:pt x="8817" y="30057"/>
                </a:lnTo>
                <a:lnTo>
                  <a:pt x="35482" y="30796"/>
                </a:lnTo>
                <a:lnTo>
                  <a:pt x="64690" y="25393"/>
                </a:lnTo>
                <a:lnTo>
                  <a:pt x="96216" y="24594"/>
                </a:lnTo>
                <a:lnTo>
                  <a:pt x="121528" y="23827"/>
                </a:lnTo>
                <a:lnTo>
                  <a:pt x="152973" y="19494"/>
                </a:lnTo>
                <a:lnTo>
                  <a:pt x="177954" y="18560"/>
                </a:lnTo>
                <a:lnTo>
                  <a:pt x="205111" y="18283"/>
                </a:lnTo>
                <a:lnTo>
                  <a:pt x="225909" y="18219"/>
                </a:lnTo>
                <a:lnTo>
                  <a:pt x="249263" y="18190"/>
                </a:lnTo>
                <a:lnTo>
                  <a:pt x="279470" y="18174"/>
                </a:lnTo>
                <a:lnTo>
                  <a:pt x="309665" y="21540"/>
                </a:lnTo>
                <a:lnTo>
                  <a:pt x="337583" y="27006"/>
                </a:lnTo>
                <a:lnTo>
                  <a:pt x="363729" y="29723"/>
                </a:lnTo>
                <a:lnTo>
                  <a:pt x="384600" y="32240"/>
                </a:lnTo>
                <a:lnTo>
                  <a:pt x="406576" y="35005"/>
                </a:lnTo>
                <a:lnTo>
                  <a:pt x="434815" y="37267"/>
                </a:lnTo>
                <a:lnTo>
                  <a:pt x="461056" y="41387"/>
                </a:lnTo>
                <a:lnTo>
                  <a:pt x="486000" y="43626"/>
                </a:lnTo>
                <a:lnTo>
                  <a:pt x="513749" y="48466"/>
                </a:lnTo>
                <a:lnTo>
                  <a:pt x="542984" y="49630"/>
                </a:lnTo>
                <a:lnTo>
                  <a:pt x="567582" y="49832"/>
                </a:lnTo>
                <a:lnTo>
                  <a:pt x="596108" y="49900"/>
                </a:lnTo>
                <a:lnTo>
                  <a:pt x="624007" y="51795"/>
                </a:lnTo>
                <a:lnTo>
                  <a:pt x="639273" y="53574"/>
                </a:lnTo>
                <a:lnTo>
                  <a:pt x="670084" y="50848"/>
                </a:lnTo>
                <a:lnTo>
                  <a:pt x="695709" y="50193"/>
                </a:lnTo>
                <a:lnTo>
                  <a:pt x="726701" y="49971"/>
                </a:lnTo>
                <a:lnTo>
                  <a:pt x="755636" y="49928"/>
                </a:lnTo>
                <a:lnTo>
                  <a:pt x="779540" y="49920"/>
                </a:lnTo>
                <a:lnTo>
                  <a:pt x="804497" y="49918"/>
                </a:lnTo>
                <a:lnTo>
                  <a:pt x="829766" y="49917"/>
                </a:lnTo>
                <a:lnTo>
                  <a:pt x="855127" y="49917"/>
                </a:lnTo>
                <a:lnTo>
                  <a:pt x="881221" y="49917"/>
                </a:lnTo>
                <a:lnTo>
                  <a:pt x="910276" y="49917"/>
                </a:lnTo>
                <a:lnTo>
                  <a:pt x="937072" y="49917"/>
                </a:lnTo>
                <a:lnTo>
                  <a:pt x="962886" y="49917"/>
                </a:lnTo>
                <a:lnTo>
                  <a:pt x="989114" y="49917"/>
                </a:lnTo>
                <a:lnTo>
                  <a:pt x="1017503" y="49917"/>
                </a:lnTo>
                <a:lnTo>
                  <a:pt x="1048656" y="51798"/>
                </a:lnTo>
                <a:lnTo>
                  <a:pt x="1078406" y="55384"/>
                </a:lnTo>
                <a:lnTo>
                  <a:pt x="1105371" y="60457"/>
                </a:lnTo>
                <a:lnTo>
                  <a:pt x="1133380" y="62190"/>
                </a:lnTo>
                <a:lnTo>
                  <a:pt x="1163624" y="62579"/>
                </a:lnTo>
                <a:lnTo>
                  <a:pt x="1193282" y="61907"/>
                </a:lnTo>
                <a:lnTo>
                  <a:pt x="1223493" y="56659"/>
                </a:lnTo>
                <a:lnTo>
                  <a:pt x="1229562" y="55736"/>
                </a:lnTo>
                <a:lnTo>
                  <a:pt x="1249376" y="50185"/>
                </a:lnTo>
                <a:lnTo>
                  <a:pt x="1263627" y="49917"/>
                </a:lnTo>
                <a:lnTo>
                  <a:pt x="1263627" y="78559"/>
                </a:lnTo>
                <a:lnTo>
                  <a:pt x="1264332" y="58823"/>
                </a:lnTo>
                <a:lnTo>
                  <a:pt x="1269094" y="30367"/>
                </a:lnTo>
                <a:lnTo>
                  <a:pt x="1271466" y="21708"/>
                </a:lnTo>
                <a:lnTo>
                  <a:pt x="1275367" y="13771"/>
                </a:lnTo>
                <a:lnTo>
                  <a:pt x="1271773" y="22342"/>
                </a:lnTo>
                <a:lnTo>
                  <a:pt x="1270024" y="53368"/>
                </a:lnTo>
                <a:lnTo>
                  <a:pt x="1269979" y="62215"/>
                </a:lnTo>
                <a:lnTo>
                  <a:pt x="1269977" y="40838"/>
                </a:lnTo>
                <a:lnTo>
                  <a:pt x="1269272" y="49715"/>
                </a:lnTo>
                <a:lnTo>
                  <a:pt x="1263627" y="689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4" name="SMARTInkShape-580"/>
          <p:cNvSpPr/>
          <p:nvPr>
            <p:custDataLst>
              <p:tags r:id="rId3"/>
            </p:custDataLst>
          </p:nvPr>
        </p:nvSpPr>
        <p:spPr>
          <a:xfrm>
            <a:off x="520700" y="2966370"/>
            <a:ext cx="1600201" cy="81631"/>
          </a:xfrm>
          <a:custGeom>
            <a:avLst/>
            <a:gdLst/>
            <a:ahLst/>
            <a:cxnLst/>
            <a:rect l="0" t="0" r="0" b="0"/>
            <a:pathLst>
              <a:path w="1600201" h="81631">
                <a:moveTo>
                  <a:pt x="0" y="49880"/>
                </a:moveTo>
                <a:lnTo>
                  <a:pt x="0" y="49880"/>
                </a:lnTo>
                <a:lnTo>
                  <a:pt x="5467" y="44413"/>
                </a:lnTo>
                <a:lnTo>
                  <a:pt x="33928" y="49522"/>
                </a:lnTo>
                <a:lnTo>
                  <a:pt x="64492" y="49833"/>
                </a:lnTo>
                <a:lnTo>
                  <a:pt x="88410" y="49866"/>
                </a:lnTo>
                <a:lnTo>
                  <a:pt x="118231" y="49876"/>
                </a:lnTo>
                <a:lnTo>
                  <a:pt x="141447" y="49878"/>
                </a:lnTo>
                <a:lnTo>
                  <a:pt x="165877" y="47998"/>
                </a:lnTo>
                <a:lnTo>
                  <a:pt x="190845" y="46221"/>
                </a:lnTo>
                <a:lnTo>
                  <a:pt x="216053" y="47784"/>
                </a:lnTo>
                <a:lnTo>
                  <a:pt x="239487" y="47067"/>
                </a:lnTo>
                <a:lnTo>
                  <a:pt x="262366" y="45807"/>
                </a:lnTo>
                <a:lnTo>
                  <a:pt x="286646" y="47600"/>
                </a:lnTo>
                <a:lnTo>
                  <a:pt x="317374" y="49204"/>
                </a:lnTo>
                <a:lnTo>
                  <a:pt x="339316" y="47698"/>
                </a:lnTo>
                <a:lnTo>
                  <a:pt x="362474" y="45383"/>
                </a:lnTo>
                <a:lnTo>
                  <a:pt x="384525" y="44353"/>
                </a:lnTo>
                <a:lnTo>
                  <a:pt x="413403" y="43774"/>
                </a:lnTo>
                <a:lnTo>
                  <a:pt x="443204" y="43602"/>
                </a:lnTo>
                <a:lnTo>
                  <a:pt x="471006" y="43551"/>
                </a:lnTo>
                <a:lnTo>
                  <a:pt x="500488" y="43536"/>
                </a:lnTo>
                <a:lnTo>
                  <a:pt x="528195" y="40161"/>
                </a:lnTo>
                <a:lnTo>
                  <a:pt x="554279" y="38063"/>
                </a:lnTo>
                <a:lnTo>
                  <a:pt x="579881" y="37442"/>
                </a:lnTo>
                <a:lnTo>
                  <a:pt x="605342" y="37258"/>
                </a:lnTo>
                <a:lnTo>
                  <a:pt x="630759" y="37203"/>
                </a:lnTo>
                <a:lnTo>
                  <a:pt x="660974" y="37890"/>
                </a:lnTo>
                <a:lnTo>
                  <a:pt x="688635" y="40840"/>
                </a:lnTo>
                <a:lnTo>
                  <a:pt x="715725" y="38578"/>
                </a:lnTo>
                <a:lnTo>
                  <a:pt x="744369" y="38300"/>
                </a:lnTo>
                <a:lnTo>
                  <a:pt x="775608" y="42288"/>
                </a:lnTo>
                <a:lnTo>
                  <a:pt x="802250" y="45043"/>
                </a:lnTo>
                <a:lnTo>
                  <a:pt x="832487" y="48447"/>
                </a:lnTo>
                <a:lnTo>
                  <a:pt x="861907" y="49455"/>
                </a:lnTo>
                <a:lnTo>
                  <a:pt x="888498" y="51636"/>
                </a:lnTo>
                <a:lnTo>
                  <a:pt x="914252" y="54869"/>
                </a:lnTo>
                <a:lnTo>
                  <a:pt x="939756" y="55827"/>
                </a:lnTo>
                <a:lnTo>
                  <a:pt x="967068" y="56110"/>
                </a:lnTo>
                <a:lnTo>
                  <a:pt x="995622" y="56194"/>
                </a:lnTo>
                <a:lnTo>
                  <a:pt x="1021957" y="56219"/>
                </a:lnTo>
                <a:lnTo>
                  <a:pt x="1052768" y="56228"/>
                </a:lnTo>
                <a:lnTo>
                  <a:pt x="1084306" y="60593"/>
                </a:lnTo>
                <a:lnTo>
                  <a:pt x="1109303" y="61991"/>
                </a:lnTo>
                <a:lnTo>
                  <a:pt x="1133878" y="62406"/>
                </a:lnTo>
                <a:lnTo>
                  <a:pt x="1163384" y="64427"/>
                </a:lnTo>
                <a:lnTo>
                  <a:pt x="1192809" y="68041"/>
                </a:lnTo>
                <a:lnTo>
                  <a:pt x="1218299" y="68049"/>
                </a:lnTo>
                <a:lnTo>
                  <a:pt x="1233828" y="65219"/>
                </a:lnTo>
                <a:lnTo>
                  <a:pt x="1263904" y="68302"/>
                </a:lnTo>
                <a:lnTo>
                  <a:pt x="1295434" y="68847"/>
                </a:lnTo>
                <a:lnTo>
                  <a:pt x="1314460" y="67024"/>
                </a:lnTo>
                <a:lnTo>
                  <a:pt x="1343223" y="63458"/>
                </a:lnTo>
                <a:lnTo>
                  <a:pt x="1370650" y="62695"/>
                </a:lnTo>
                <a:lnTo>
                  <a:pt x="1401943" y="62590"/>
                </a:lnTo>
                <a:lnTo>
                  <a:pt x="1432798" y="62580"/>
                </a:lnTo>
                <a:lnTo>
                  <a:pt x="1456436" y="61874"/>
                </a:lnTo>
                <a:lnTo>
                  <a:pt x="1481302" y="56491"/>
                </a:lnTo>
                <a:lnTo>
                  <a:pt x="1511451" y="56240"/>
                </a:lnTo>
                <a:lnTo>
                  <a:pt x="1528123" y="55526"/>
                </a:lnTo>
                <a:lnTo>
                  <a:pt x="1535475" y="52859"/>
                </a:lnTo>
                <a:lnTo>
                  <a:pt x="1538705" y="52572"/>
                </a:lnTo>
                <a:lnTo>
                  <a:pt x="1569345" y="56107"/>
                </a:lnTo>
                <a:lnTo>
                  <a:pt x="1587500" y="56230"/>
                </a:lnTo>
                <a:lnTo>
                  <a:pt x="1587500" y="59601"/>
                </a:lnTo>
                <a:lnTo>
                  <a:pt x="1585619" y="63137"/>
                </a:lnTo>
                <a:lnTo>
                  <a:pt x="1583136" y="67061"/>
                </a:lnTo>
                <a:lnTo>
                  <a:pt x="1581542" y="75329"/>
                </a:lnTo>
                <a:lnTo>
                  <a:pt x="1581157" y="81521"/>
                </a:lnTo>
                <a:lnTo>
                  <a:pt x="1581857" y="71469"/>
                </a:lnTo>
                <a:lnTo>
                  <a:pt x="1584522" y="63943"/>
                </a:lnTo>
                <a:lnTo>
                  <a:pt x="1584295" y="54014"/>
                </a:lnTo>
                <a:lnTo>
                  <a:pt x="1581771" y="27021"/>
                </a:lnTo>
                <a:lnTo>
                  <a:pt x="1581166" y="0"/>
                </a:lnTo>
                <a:lnTo>
                  <a:pt x="1581859" y="10106"/>
                </a:lnTo>
                <a:lnTo>
                  <a:pt x="1586912" y="39576"/>
                </a:lnTo>
                <a:lnTo>
                  <a:pt x="1588154" y="65351"/>
                </a:lnTo>
                <a:lnTo>
                  <a:pt x="1592516" y="74991"/>
                </a:lnTo>
                <a:lnTo>
                  <a:pt x="1593772" y="81241"/>
                </a:lnTo>
                <a:lnTo>
                  <a:pt x="1594551" y="54875"/>
                </a:lnTo>
                <a:lnTo>
                  <a:pt x="1599807" y="25515"/>
                </a:lnTo>
                <a:lnTo>
                  <a:pt x="1600026" y="22118"/>
                </a:lnTo>
                <a:lnTo>
                  <a:pt x="1600084" y="22200"/>
                </a:lnTo>
                <a:lnTo>
                  <a:pt x="1600122" y="22960"/>
                </a:lnTo>
                <a:lnTo>
                  <a:pt x="1595164" y="38095"/>
                </a:lnTo>
                <a:lnTo>
                  <a:pt x="1593927" y="66867"/>
                </a:lnTo>
                <a:lnTo>
                  <a:pt x="1593873" y="76158"/>
                </a:lnTo>
                <a:lnTo>
                  <a:pt x="1594571" y="77982"/>
                </a:lnTo>
                <a:lnTo>
                  <a:pt x="1595742" y="79198"/>
                </a:lnTo>
                <a:lnTo>
                  <a:pt x="1600200" y="8163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5" name="SMARTInkShape-581"/>
          <p:cNvSpPr/>
          <p:nvPr>
            <p:custDataLst>
              <p:tags r:id="rId4"/>
            </p:custDataLst>
          </p:nvPr>
        </p:nvSpPr>
        <p:spPr>
          <a:xfrm>
            <a:off x="508007" y="2978150"/>
            <a:ext cx="12694" cy="107951"/>
          </a:xfrm>
          <a:custGeom>
            <a:avLst/>
            <a:gdLst/>
            <a:ahLst/>
            <a:cxnLst/>
            <a:rect l="0" t="0" r="0" b="0"/>
            <a:pathLst>
              <a:path w="12694" h="107951">
                <a:moveTo>
                  <a:pt x="6343" y="0"/>
                </a:moveTo>
                <a:lnTo>
                  <a:pt x="6343" y="0"/>
                </a:lnTo>
                <a:lnTo>
                  <a:pt x="4462" y="26680"/>
                </a:lnTo>
                <a:lnTo>
                  <a:pt x="876" y="54424"/>
                </a:lnTo>
                <a:lnTo>
                  <a:pt x="0" y="82276"/>
                </a:lnTo>
                <a:lnTo>
                  <a:pt x="3366" y="75727"/>
                </a:lnTo>
                <a:lnTo>
                  <a:pt x="5951" y="44875"/>
                </a:lnTo>
                <a:lnTo>
                  <a:pt x="6320" y="21072"/>
                </a:lnTo>
                <a:lnTo>
                  <a:pt x="9707" y="29762"/>
                </a:lnTo>
                <a:lnTo>
                  <a:pt x="8445" y="56026"/>
                </a:lnTo>
                <a:lnTo>
                  <a:pt x="11645" y="82328"/>
                </a:lnTo>
                <a:lnTo>
                  <a:pt x="12693" y="107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70" name="SMARTInkShape-Group161"/>
          <p:cNvGrpSpPr/>
          <p:nvPr/>
        </p:nvGrpSpPr>
        <p:grpSpPr>
          <a:xfrm>
            <a:off x="2038350" y="1504950"/>
            <a:ext cx="152369" cy="444382"/>
            <a:chOff x="2038350" y="1504950"/>
            <a:chExt cx="152369" cy="444382"/>
          </a:xfrm>
        </p:grpSpPr>
        <p:sp>
          <p:nvSpPr>
            <p:cNvPr id="566" name="SMARTInkShape-582"/>
            <p:cNvSpPr/>
            <p:nvPr>
              <p:custDataLst>
                <p:tags r:id="rId268"/>
              </p:custDataLst>
            </p:nvPr>
          </p:nvSpPr>
          <p:spPr>
            <a:xfrm>
              <a:off x="2146300" y="1524000"/>
              <a:ext cx="12701" cy="418807"/>
            </a:xfrm>
            <a:custGeom>
              <a:avLst/>
              <a:gdLst/>
              <a:ahLst/>
              <a:cxnLst/>
              <a:rect l="0" t="0" r="0" b="0"/>
              <a:pathLst>
                <a:path w="12701" h="418807">
                  <a:moveTo>
                    <a:pt x="0" y="0"/>
                  </a:moveTo>
                  <a:lnTo>
                    <a:pt x="0" y="0"/>
                  </a:lnTo>
                  <a:lnTo>
                    <a:pt x="0" y="30092"/>
                  </a:lnTo>
                  <a:lnTo>
                    <a:pt x="0" y="61657"/>
                  </a:lnTo>
                  <a:lnTo>
                    <a:pt x="5762" y="91738"/>
                  </a:lnTo>
                  <a:lnTo>
                    <a:pt x="6298" y="122180"/>
                  </a:lnTo>
                  <a:lnTo>
                    <a:pt x="7040" y="135293"/>
                  </a:lnTo>
                  <a:lnTo>
                    <a:pt x="10004" y="148115"/>
                  </a:lnTo>
                  <a:lnTo>
                    <a:pt x="8452" y="160851"/>
                  </a:lnTo>
                  <a:lnTo>
                    <a:pt x="12493" y="191362"/>
                  </a:lnTo>
                  <a:lnTo>
                    <a:pt x="12695" y="221093"/>
                  </a:lnTo>
                  <a:lnTo>
                    <a:pt x="12700" y="251944"/>
                  </a:lnTo>
                  <a:lnTo>
                    <a:pt x="12700" y="281154"/>
                  </a:lnTo>
                  <a:lnTo>
                    <a:pt x="12700" y="309686"/>
                  </a:lnTo>
                  <a:lnTo>
                    <a:pt x="12700" y="338622"/>
                  </a:lnTo>
                  <a:lnTo>
                    <a:pt x="12700" y="369509"/>
                  </a:lnTo>
                  <a:lnTo>
                    <a:pt x="12700" y="400047"/>
                  </a:lnTo>
                  <a:lnTo>
                    <a:pt x="12700" y="418806"/>
                  </a:lnTo>
                  <a:lnTo>
                    <a:pt x="12700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7" name="SMARTInkShape-583"/>
            <p:cNvSpPr/>
            <p:nvPr>
              <p:custDataLst>
                <p:tags r:id="rId269"/>
              </p:custDataLst>
            </p:nvPr>
          </p:nvSpPr>
          <p:spPr>
            <a:xfrm>
              <a:off x="2108239" y="1504950"/>
              <a:ext cx="62470" cy="57151"/>
            </a:xfrm>
            <a:custGeom>
              <a:avLst/>
              <a:gdLst/>
              <a:ahLst/>
              <a:cxnLst/>
              <a:rect l="0" t="0" r="0" b="0"/>
              <a:pathLst>
                <a:path w="62470" h="57151">
                  <a:moveTo>
                    <a:pt x="31711" y="0"/>
                  </a:moveTo>
                  <a:lnTo>
                    <a:pt x="31711" y="0"/>
                  </a:lnTo>
                  <a:lnTo>
                    <a:pt x="28340" y="0"/>
                  </a:lnTo>
                  <a:lnTo>
                    <a:pt x="24804" y="3763"/>
                  </a:lnTo>
                  <a:lnTo>
                    <a:pt x="5044" y="35321"/>
                  </a:lnTo>
                  <a:lnTo>
                    <a:pt x="965" y="46305"/>
                  </a:lnTo>
                  <a:lnTo>
                    <a:pt x="630" y="46392"/>
                  </a:lnTo>
                  <a:lnTo>
                    <a:pt x="93" y="44834"/>
                  </a:lnTo>
                  <a:lnTo>
                    <a:pt x="0" y="41193"/>
                  </a:lnTo>
                  <a:lnTo>
                    <a:pt x="693" y="40162"/>
                  </a:lnTo>
                  <a:lnTo>
                    <a:pt x="1860" y="39475"/>
                  </a:lnTo>
                  <a:lnTo>
                    <a:pt x="3344" y="39016"/>
                  </a:lnTo>
                  <a:lnTo>
                    <a:pt x="4333" y="38005"/>
                  </a:lnTo>
                  <a:lnTo>
                    <a:pt x="7802" y="31313"/>
                  </a:lnTo>
                  <a:lnTo>
                    <a:pt x="11913" y="27322"/>
                  </a:lnTo>
                  <a:lnTo>
                    <a:pt x="30648" y="13691"/>
                  </a:lnTo>
                  <a:lnTo>
                    <a:pt x="31003" y="14066"/>
                  </a:lnTo>
                  <a:lnTo>
                    <a:pt x="31396" y="16365"/>
                  </a:lnTo>
                  <a:lnTo>
                    <a:pt x="34989" y="21625"/>
                  </a:lnTo>
                  <a:lnTo>
                    <a:pt x="52908" y="43599"/>
                  </a:lnTo>
                  <a:lnTo>
                    <a:pt x="56986" y="53742"/>
                  </a:lnTo>
                  <a:lnTo>
                    <a:pt x="58439" y="54878"/>
                  </a:lnTo>
                  <a:lnTo>
                    <a:pt x="62469" y="56701"/>
                  </a:lnTo>
                  <a:lnTo>
                    <a:pt x="62094" y="56851"/>
                  </a:lnTo>
                  <a:lnTo>
                    <a:pt x="35562" y="57145"/>
                  </a:lnTo>
                  <a:lnTo>
                    <a:pt x="5645" y="57150"/>
                  </a:lnTo>
                  <a:lnTo>
                    <a:pt x="3193" y="57150"/>
                  </a:lnTo>
                  <a:lnTo>
                    <a:pt x="6311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8" name="SMARTInkShape-584"/>
            <p:cNvSpPr/>
            <p:nvPr>
              <p:custDataLst>
                <p:tags r:id="rId270"/>
              </p:custDataLst>
            </p:nvPr>
          </p:nvSpPr>
          <p:spPr>
            <a:xfrm>
              <a:off x="2120900" y="1866900"/>
              <a:ext cx="69819" cy="82432"/>
            </a:xfrm>
            <a:custGeom>
              <a:avLst/>
              <a:gdLst/>
              <a:ahLst/>
              <a:cxnLst/>
              <a:rect l="0" t="0" r="0" b="0"/>
              <a:pathLst>
                <a:path w="69819" h="82432">
                  <a:moveTo>
                    <a:pt x="0" y="25400"/>
                  </a:moveTo>
                  <a:lnTo>
                    <a:pt x="0" y="25400"/>
                  </a:lnTo>
                  <a:lnTo>
                    <a:pt x="17891" y="45172"/>
                  </a:lnTo>
                  <a:lnTo>
                    <a:pt x="38070" y="75661"/>
                  </a:lnTo>
                  <a:lnTo>
                    <a:pt x="43190" y="81189"/>
                  </a:lnTo>
                  <a:lnTo>
                    <a:pt x="45772" y="81945"/>
                  </a:lnTo>
                  <a:lnTo>
                    <a:pt x="49807" y="82431"/>
                  </a:lnTo>
                  <a:lnTo>
                    <a:pt x="50713" y="68234"/>
                  </a:lnTo>
                  <a:lnTo>
                    <a:pt x="51488" y="54296"/>
                  </a:lnTo>
                  <a:lnTo>
                    <a:pt x="63664" y="25357"/>
                  </a:lnTo>
                  <a:lnTo>
                    <a:pt x="68017" y="14568"/>
                  </a:lnTo>
                  <a:lnTo>
                    <a:pt x="69818" y="6492"/>
                  </a:lnTo>
                  <a:lnTo>
                    <a:pt x="57913" y="11395"/>
                  </a:lnTo>
                  <a:lnTo>
                    <a:pt x="33540" y="12624"/>
                  </a:lnTo>
                  <a:lnTo>
                    <a:pt x="27136" y="10785"/>
                  </a:lnTo>
                  <a:lnTo>
                    <a:pt x="20647" y="7226"/>
                  </a:lnTo>
                  <a:lnTo>
                    <a:pt x="20115" y="6228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9" name="SMARTInkShape-585"/>
            <p:cNvSpPr/>
            <p:nvPr>
              <p:custDataLst>
                <p:tags r:id="rId271"/>
              </p:custDataLst>
            </p:nvPr>
          </p:nvSpPr>
          <p:spPr>
            <a:xfrm>
              <a:off x="2038350" y="1638300"/>
              <a:ext cx="50801" cy="99840"/>
            </a:xfrm>
            <a:custGeom>
              <a:avLst/>
              <a:gdLst/>
              <a:ahLst/>
              <a:cxnLst/>
              <a:rect l="0" t="0" r="0" b="0"/>
              <a:pathLst>
                <a:path w="50801" h="99840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762" y="31801"/>
                  </a:lnTo>
                  <a:lnTo>
                    <a:pt x="6234" y="62047"/>
                  </a:lnTo>
                  <a:lnTo>
                    <a:pt x="6340" y="92683"/>
                  </a:lnTo>
                  <a:lnTo>
                    <a:pt x="6343" y="95655"/>
                  </a:lnTo>
                  <a:lnTo>
                    <a:pt x="7051" y="97637"/>
                  </a:lnTo>
                  <a:lnTo>
                    <a:pt x="8228" y="98958"/>
                  </a:lnTo>
                  <a:lnTo>
                    <a:pt x="9719" y="99839"/>
                  </a:lnTo>
                  <a:lnTo>
                    <a:pt x="10713" y="99015"/>
                  </a:lnTo>
                  <a:lnTo>
                    <a:pt x="11817" y="94336"/>
                  </a:lnTo>
                  <a:lnTo>
                    <a:pt x="15994" y="68330"/>
                  </a:lnTo>
                  <a:lnTo>
                    <a:pt x="21515" y="57091"/>
                  </a:lnTo>
                  <a:lnTo>
                    <a:pt x="30526" y="45885"/>
                  </a:lnTo>
                  <a:lnTo>
                    <a:pt x="31640" y="46112"/>
                  </a:lnTo>
                  <a:lnTo>
                    <a:pt x="34759" y="48246"/>
                  </a:lnTo>
                  <a:lnTo>
                    <a:pt x="36615" y="53428"/>
                  </a:lnTo>
                  <a:lnTo>
                    <a:pt x="39541" y="64278"/>
                  </a:lnTo>
                  <a:lnTo>
                    <a:pt x="42995" y="76431"/>
                  </a:lnTo>
                  <a:lnTo>
                    <a:pt x="44509" y="84064"/>
                  </a:lnTo>
                  <a:lnTo>
                    <a:pt x="508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0" name="SMARTInkShape-Group162"/>
          <p:cNvGrpSpPr/>
          <p:nvPr/>
        </p:nvGrpSpPr>
        <p:grpSpPr>
          <a:xfrm>
            <a:off x="260350" y="5188631"/>
            <a:ext cx="1257239" cy="380905"/>
            <a:chOff x="260350" y="5188631"/>
            <a:chExt cx="1257239" cy="380905"/>
          </a:xfrm>
        </p:grpSpPr>
        <p:sp>
          <p:nvSpPr>
            <p:cNvPr id="571" name="SMARTInkShape-586"/>
            <p:cNvSpPr/>
            <p:nvPr>
              <p:custDataLst>
                <p:tags r:id="rId259"/>
              </p:custDataLst>
            </p:nvPr>
          </p:nvSpPr>
          <p:spPr>
            <a:xfrm>
              <a:off x="313518" y="5207000"/>
              <a:ext cx="86533" cy="227551"/>
            </a:xfrm>
            <a:custGeom>
              <a:avLst/>
              <a:gdLst/>
              <a:ahLst/>
              <a:cxnLst/>
              <a:rect l="0" t="0" r="0" b="0"/>
              <a:pathLst>
                <a:path w="86533" h="227551">
                  <a:moveTo>
                    <a:pt x="35732" y="0"/>
                  </a:moveTo>
                  <a:lnTo>
                    <a:pt x="35732" y="0"/>
                  </a:lnTo>
                  <a:lnTo>
                    <a:pt x="32361" y="0"/>
                  </a:lnTo>
                  <a:lnTo>
                    <a:pt x="31368" y="2116"/>
                  </a:lnTo>
                  <a:lnTo>
                    <a:pt x="29644" y="33257"/>
                  </a:lnTo>
                  <a:lnTo>
                    <a:pt x="27617" y="56173"/>
                  </a:lnTo>
                  <a:lnTo>
                    <a:pt x="23659" y="84232"/>
                  </a:lnTo>
                  <a:lnTo>
                    <a:pt x="20628" y="100605"/>
                  </a:lnTo>
                  <a:lnTo>
                    <a:pt x="17196" y="117870"/>
                  </a:lnTo>
                  <a:lnTo>
                    <a:pt x="9620" y="148342"/>
                  </a:lnTo>
                  <a:lnTo>
                    <a:pt x="2960" y="174585"/>
                  </a:lnTo>
                  <a:lnTo>
                    <a:pt x="0" y="195655"/>
                  </a:lnTo>
                  <a:lnTo>
                    <a:pt x="2448" y="210666"/>
                  </a:lnTo>
                  <a:lnTo>
                    <a:pt x="5076" y="216644"/>
                  </a:lnTo>
                  <a:lnTo>
                    <a:pt x="8945" y="220629"/>
                  </a:lnTo>
                  <a:lnTo>
                    <a:pt x="18888" y="225058"/>
                  </a:lnTo>
                  <a:lnTo>
                    <a:pt x="43128" y="227550"/>
                  </a:lnTo>
                  <a:lnTo>
                    <a:pt x="58774" y="224370"/>
                  </a:lnTo>
                  <a:lnTo>
                    <a:pt x="86532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2" name="SMARTInkShape-587"/>
            <p:cNvSpPr/>
            <p:nvPr>
              <p:custDataLst>
                <p:tags r:id="rId260"/>
              </p:custDataLst>
            </p:nvPr>
          </p:nvSpPr>
          <p:spPr>
            <a:xfrm>
              <a:off x="260350" y="5344212"/>
              <a:ext cx="127001" cy="8839"/>
            </a:xfrm>
            <a:custGeom>
              <a:avLst/>
              <a:gdLst/>
              <a:ahLst/>
              <a:cxnLst/>
              <a:rect l="0" t="0" r="0" b="0"/>
              <a:pathLst>
                <a:path w="127001" h="8839">
                  <a:moveTo>
                    <a:pt x="0" y="8838"/>
                  </a:moveTo>
                  <a:lnTo>
                    <a:pt x="0" y="8838"/>
                  </a:lnTo>
                  <a:lnTo>
                    <a:pt x="5775" y="3769"/>
                  </a:lnTo>
                  <a:lnTo>
                    <a:pt x="12209" y="0"/>
                  </a:lnTo>
                  <a:lnTo>
                    <a:pt x="43752" y="1265"/>
                  </a:lnTo>
                  <a:lnTo>
                    <a:pt x="66012" y="1944"/>
                  </a:lnTo>
                  <a:lnTo>
                    <a:pt x="90017" y="2247"/>
                  </a:lnTo>
                  <a:lnTo>
                    <a:pt x="127000" y="2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3" name="SMARTInkShape-588"/>
            <p:cNvSpPr/>
            <p:nvPr>
              <p:custDataLst>
                <p:tags r:id="rId261"/>
              </p:custDataLst>
            </p:nvPr>
          </p:nvSpPr>
          <p:spPr>
            <a:xfrm>
              <a:off x="393700" y="5326104"/>
              <a:ext cx="101389" cy="243432"/>
            </a:xfrm>
            <a:custGeom>
              <a:avLst/>
              <a:gdLst/>
              <a:ahLst/>
              <a:cxnLst/>
              <a:rect l="0" t="0" r="0" b="0"/>
              <a:pathLst>
                <a:path w="101389" h="243432">
                  <a:moveTo>
                    <a:pt x="50800" y="1546"/>
                  </a:moveTo>
                  <a:lnTo>
                    <a:pt x="50800" y="1546"/>
                  </a:lnTo>
                  <a:lnTo>
                    <a:pt x="51506" y="16049"/>
                  </a:lnTo>
                  <a:lnTo>
                    <a:pt x="57973" y="45393"/>
                  </a:lnTo>
                  <a:lnTo>
                    <a:pt x="63631" y="52313"/>
                  </a:lnTo>
                  <a:lnTo>
                    <a:pt x="66409" y="53735"/>
                  </a:lnTo>
                  <a:lnTo>
                    <a:pt x="68967" y="53978"/>
                  </a:lnTo>
                  <a:lnTo>
                    <a:pt x="71378" y="53434"/>
                  </a:lnTo>
                  <a:lnTo>
                    <a:pt x="81513" y="45925"/>
                  </a:lnTo>
                  <a:lnTo>
                    <a:pt x="93453" y="31393"/>
                  </a:lnTo>
                  <a:lnTo>
                    <a:pt x="97979" y="19750"/>
                  </a:lnTo>
                  <a:lnTo>
                    <a:pt x="101123" y="285"/>
                  </a:lnTo>
                  <a:lnTo>
                    <a:pt x="101282" y="0"/>
                  </a:lnTo>
                  <a:lnTo>
                    <a:pt x="101388" y="515"/>
                  </a:lnTo>
                  <a:lnTo>
                    <a:pt x="96546" y="27777"/>
                  </a:lnTo>
                  <a:lnTo>
                    <a:pt x="95826" y="50599"/>
                  </a:lnTo>
                  <a:lnTo>
                    <a:pt x="95506" y="79556"/>
                  </a:lnTo>
                  <a:lnTo>
                    <a:pt x="95421" y="95886"/>
                  </a:lnTo>
                  <a:lnTo>
                    <a:pt x="95364" y="113123"/>
                  </a:lnTo>
                  <a:lnTo>
                    <a:pt x="95326" y="130964"/>
                  </a:lnTo>
                  <a:lnTo>
                    <a:pt x="93402" y="162076"/>
                  </a:lnTo>
                  <a:lnTo>
                    <a:pt x="90196" y="188604"/>
                  </a:lnTo>
                  <a:lnTo>
                    <a:pt x="83718" y="217994"/>
                  </a:lnTo>
                  <a:lnTo>
                    <a:pt x="76954" y="230860"/>
                  </a:lnTo>
                  <a:lnTo>
                    <a:pt x="65213" y="242665"/>
                  </a:lnTo>
                  <a:lnTo>
                    <a:pt x="60409" y="243431"/>
                  </a:lnTo>
                  <a:lnTo>
                    <a:pt x="49426" y="240519"/>
                  </a:lnTo>
                  <a:lnTo>
                    <a:pt x="27972" y="224205"/>
                  </a:lnTo>
                  <a:lnTo>
                    <a:pt x="0" y="1856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4" name="SMARTInkShape-589"/>
            <p:cNvSpPr/>
            <p:nvPr>
              <p:custDataLst>
                <p:tags r:id="rId262"/>
              </p:custDataLst>
            </p:nvPr>
          </p:nvSpPr>
          <p:spPr>
            <a:xfrm>
              <a:off x="552450" y="5308600"/>
              <a:ext cx="82551" cy="86860"/>
            </a:xfrm>
            <a:custGeom>
              <a:avLst/>
              <a:gdLst/>
              <a:ahLst/>
              <a:cxnLst/>
              <a:rect l="0" t="0" r="0" b="0"/>
              <a:pathLst>
                <a:path w="82551" h="86860">
                  <a:moveTo>
                    <a:pt x="0" y="0"/>
                  </a:moveTo>
                  <a:lnTo>
                    <a:pt x="0" y="0"/>
                  </a:lnTo>
                  <a:lnTo>
                    <a:pt x="0" y="28561"/>
                  </a:lnTo>
                  <a:lnTo>
                    <a:pt x="0" y="56520"/>
                  </a:lnTo>
                  <a:lnTo>
                    <a:pt x="5467" y="82986"/>
                  </a:lnTo>
                  <a:lnTo>
                    <a:pt x="6467" y="83546"/>
                  </a:lnTo>
                  <a:lnTo>
                    <a:pt x="7839" y="82508"/>
                  </a:lnTo>
                  <a:lnTo>
                    <a:pt x="18482" y="63962"/>
                  </a:lnTo>
                  <a:lnTo>
                    <a:pt x="29103" y="33827"/>
                  </a:lnTo>
                  <a:lnTo>
                    <a:pt x="36776" y="10386"/>
                  </a:lnTo>
                  <a:lnTo>
                    <a:pt x="37923" y="11157"/>
                  </a:lnTo>
                  <a:lnTo>
                    <a:pt x="41079" y="17659"/>
                  </a:lnTo>
                  <a:lnTo>
                    <a:pt x="47525" y="49139"/>
                  </a:lnTo>
                  <a:lnTo>
                    <a:pt x="57276" y="78568"/>
                  </a:lnTo>
                  <a:lnTo>
                    <a:pt x="59351" y="82012"/>
                  </a:lnTo>
                  <a:lnTo>
                    <a:pt x="62145" y="84308"/>
                  </a:lnTo>
                  <a:lnTo>
                    <a:pt x="69013" y="86859"/>
                  </a:lnTo>
                  <a:lnTo>
                    <a:pt x="72114" y="86128"/>
                  </a:lnTo>
                  <a:lnTo>
                    <a:pt x="825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5" name="SMARTInkShape-590"/>
            <p:cNvSpPr/>
            <p:nvPr>
              <p:custDataLst>
                <p:tags r:id="rId263"/>
              </p:custDataLst>
            </p:nvPr>
          </p:nvSpPr>
          <p:spPr>
            <a:xfrm>
              <a:off x="660400" y="5292514"/>
              <a:ext cx="190501" cy="106866"/>
            </a:xfrm>
            <a:custGeom>
              <a:avLst/>
              <a:gdLst/>
              <a:ahLst/>
              <a:cxnLst/>
              <a:rect l="0" t="0" r="0" b="0"/>
              <a:pathLst>
                <a:path w="190501" h="106866">
                  <a:moveTo>
                    <a:pt x="0" y="16086"/>
                  </a:moveTo>
                  <a:lnTo>
                    <a:pt x="0" y="16086"/>
                  </a:lnTo>
                  <a:lnTo>
                    <a:pt x="3371" y="12715"/>
                  </a:lnTo>
                  <a:lnTo>
                    <a:pt x="3659" y="11722"/>
                  </a:lnTo>
                  <a:lnTo>
                    <a:pt x="3145" y="11060"/>
                  </a:lnTo>
                  <a:lnTo>
                    <a:pt x="2096" y="10619"/>
                  </a:lnTo>
                  <a:lnTo>
                    <a:pt x="2813" y="15772"/>
                  </a:lnTo>
                  <a:lnTo>
                    <a:pt x="3992" y="20111"/>
                  </a:lnTo>
                  <a:lnTo>
                    <a:pt x="1520" y="46645"/>
                  </a:lnTo>
                  <a:lnTo>
                    <a:pt x="1156" y="65828"/>
                  </a:lnTo>
                  <a:lnTo>
                    <a:pt x="6106" y="90536"/>
                  </a:lnTo>
                  <a:lnTo>
                    <a:pt x="8123" y="87745"/>
                  </a:lnTo>
                  <a:lnTo>
                    <a:pt x="13226" y="74478"/>
                  </a:lnTo>
                  <a:lnTo>
                    <a:pt x="24641" y="44710"/>
                  </a:lnTo>
                  <a:lnTo>
                    <a:pt x="39780" y="17428"/>
                  </a:lnTo>
                  <a:lnTo>
                    <a:pt x="47927" y="3705"/>
                  </a:lnTo>
                  <a:lnTo>
                    <a:pt x="52580" y="0"/>
                  </a:lnTo>
                  <a:lnTo>
                    <a:pt x="54104" y="1129"/>
                  </a:lnTo>
                  <a:lnTo>
                    <a:pt x="55796" y="8027"/>
                  </a:lnTo>
                  <a:lnTo>
                    <a:pt x="56177" y="30408"/>
                  </a:lnTo>
                  <a:lnTo>
                    <a:pt x="52071" y="57511"/>
                  </a:lnTo>
                  <a:lnTo>
                    <a:pt x="51051" y="76871"/>
                  </a:lnTo>
                  <a:lnTo>
                    <a:pt x="52379" y="80599"/>
                  </a:lnTo>
                  <a:lnTo>
                    <a:pt x="57616" y="86621"/>
                  </a:lnTo>
                  <a:lnTo>
                    <a:pt x="71870" y="93978"/>
                  </a:lnTo>
                  <a:lnTo>
                    <a:pt x="83448" y="94684"/>
                  </a:lnTo>
                  <a:lnTo>
                    <a:pt x="94944" y="91940"/>
                  </a:lnTo>
                  <a:lnTo>
                    <a:pt x="104756" y="86017"/>
                  </a:lnTo>
                  <a:lnTo>
                    <a:pt x="121585" y="68008"/>
                  </a:lnTo>
                  <a:lnTo>
                    <a:pt x="128121" y="54684"/>
                  </a:lnTo>
                  <a:lnTo>
                    <a:pt x="132317" y="32255"/>
                  </a:lnTo>
                  <a:lnTo>
                    <a:pt x="131250" y="28982"/>
                  </a:lnTo>
                  <a:lnTo>
                    <a:pt x="129128" y="26800"/>
                  </a:lnTo>
                  <a:lnTo>
                    <a:pt x="126302" y="25345"/>
                  </a:lnTo>
                  <a:lnTo>
                    <a:pt x="122301" y="26492"/>
                  </a:lnTo>
                  <a:lnTo>
                    <a:pt x="98002" y="45835"/>
                  </a:lnTo>
                  <a:lnTo>
                    <a:pt x="92945" y="56119"/>
                  </a:lnTo>
                  <a:lnTo>
                    <a:pt x="91404" y="67745"/>
                  </a:lnTo>
                  <a:lnTo>
                    <a:pt x="93070" y="79968"/>
                  </a:lnTo>
                  <a:lnTo>
                    <a:pt x="101807" y="90574"/>
                  </a:lnTo>
                  <a:lnTo>
                    <a:pt x="115803" y="99286"/>
                  </a:lnTo>
                  <a:lnTo>
                    <a:pt x="133783" y="105510"/>
                  </a:lnTo>
                  <a:lnTo>
                    <a:pt x="155415" y="106865"/>
                  </a:lnTo>
                  <a:lnTo>
                    <a:pt x="190500" y="1049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6" name="SMARTInkShape-591"/>
            <p:cNvSpPr/>
            <p:nvPr>
              <p:custDataLst>
                <p:tags r:id="rId264"/>
              </p:custDataLst>
            </p:nvPr>
          </p:nvSpPr>
          <p:spPr>
            <a:xfrm>
              <a:off x="958850" y="5188631"/>
              <a:ext cx="177801" cy="202520"/>
            </a:xfrm>
            <a:custGeom>
              <a:avLst/>
              <a:gdLst/>
              <a:ahLst/>
              <a:cxnLst/>
              <a:rect l="0" t="0" r="0" b="0"/>
              <a:pathLst>
                <a:path w="177801" h="202520">
                  <a:moveTo>
                    <a:pt x="0" y="170769"/>
                  </a:moveTo>
                  <a:lnTo>
                    <a:pt x="0" y="170769"/>
                  </a:lnTo>
                  <a:lnTo>
                    <a:pt x="25749" y="148165"/>
                  </a:lnTo>
                  <a:lnTo>
                    <a:pt x="48316" y="123384"/>
                  </a:lnTo>
                  <a:lnTo>
                    <a:pt x="75464" y="91818"/>
                  </a:lnTo>
                  <a:lnTo>
                    <a:pt x="91395" y="68652"/>
                  </a:lnTo>
                  <a:lnTo>
                    <a:pt x="103179" y="46597"/>
                  </a:lnTo>
                  <a:lnTo>
                    <a:pt x="114376" y="17717"/>
                  </a:lnTo>
                  <a:lnTo>
                    <a:pt x="118791" y="1399"/>
                  </a:lnTo>
                  <a:lnTo>
                    <a:pt x="118000" y="0"/>
                  </a:lnTo>
                  <a:lnTo>
                    <a:pt x="116061" y="479"/>
                  </a:lnTo>
                  <a:lnTo>
                    <a:pt x="108733" y="6890"/>
                  </a:lnTo>
                  <a:lnTo>
                    <a:pt x="88740" y="31744"/>
                  </a:lnTo>
                  <a:lnTo>
                    <a:pt x="73072" y="56299"/>
                  </a:lnTo>
                  <a:lnTo>
                    <a:pt x="62345" y="83674"/>
                  </a:lnTo>
                  <a:lnTo>
                    <a:pt x="56637" y="110894"/>
                  </a:lnTo>
                  <a:lnTo>
                    <a:pt x="56452" y="134750"/>
                  </a:lnTo>
                  <a:lnTo>
                    <a:pt x="63685" y="161273"/>
                  </a:lnTo>
                  <a:lnTo>
                    <a:pt x="67857" y="166555"/>
                  </a:lnTo>
                  <a:lnTo>
                    <a:pt x="78136" y="172424"/>
                  </a:lnTo>
                  <a:lnTo>
                    <a:pt x="93524" y="171269"/>
                  </a:lnTo>
                  <a:lnTo>
                    <a:pt x="110710" y="165347"/>
                  </a:lnTo>
                  <a:lnTo>
                    <a:pt x="132287" y="149407"/>
                  </a:lnTo>
                  <a:lnTo>
                    <a:pt x="149968" y="128534"/>
                  </a:lnTo>
                  <a:lnTo>
                    <a:pt x="157015" y="113769"/>
                  </a:lnTo>
                  <a:lnTo>
                    <a:pt x="157594" y="113719"/>
                  </a:lnTo>
                  <a:lnTo>
                    <a:pt x="153572" y="138117"/>
                  </a:lnTo>
                  <a:lnTo>
                    <a:pt x="154629" y="162270"/>
                  </a:lnTo>
                  <a:lnTo>
                    <a:pt x="161307" y="189393"/>
                  </a:lnTo>
                  <a:lnTo>
                    <a:pt x="163982" y="193769"/>
                  </a:lnTo>
                  <a:lnTo>
                    <a:pt x="167177" y="196686"/>
                  </a:lnTo>
                  <a:lnTo>
                    <a:pt x="177800" y="2025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7" name="SMARTInkShape-592"/>
            <p:cNvSpPr/>
            <p:nvPr>
              <p:custDataLst>
                <p:tags r:id="rId265"/>
              </p:custDataLst>
            </p:nvPr>
          </p:nvSpPr>
          <p:spPr>
            <a:xfrm>
              <a:off x="1136650" y="52197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8" name="SMARTInkShape-593"/>
            <p:cNvSpPr/>
            <p:nvPr>
              <p:custDataLst>
                <p:tags r:id="rId266"/>
              </p:custDataLst>
            </p:nvPr>
          </p:nvSpPr>
          <p:spPr>
            <a:xfrm>
              <a:off x="1187557" y="5272429"/>
              <a:ext cx="107844" cy="98366"/>
            </a:xfrm>
            <a:custGeom>
              <a:avLst/>
              <a:gdLst/>
              <a:ahLst/>
              <a:cxnLst/>
              <a:rect l="0" t="0" r="0" b="0"/>
              <a:pathLst>
                <a:path w="107844" h="98366">
                  <a:moveTo>
                    <a:pt x="12593" y="29821"/>
                  </a:moveTo>
                  <a:lnTo>
                    <a:pt x="12593" y="29821"/>
                  </a:lnTo>
                  <a:lnTo>
                    <a:pt x="18060" y="4580"/>
                  </a:lnTo>
                  <a:lnTo>
                    <a:pt x="17649" y="2411"/>
                  </a:lnTo>
                  <a:lnTo>
                    <a:pt x="16669" y="964"/>
                  </a:lnTo>
                  <a:lnTo>
                    <a:pt x="15311" y="0"/>
                  </a:lnTo>
                  <a:lnTo>
                    <a:pt x="13699" y="1474"/>
                  </a:lnTo>
                  <a:lnTo>
                    <a:pt x="8060" y="15072"/>
                  </a:lnTo>
                  <a:lnTo>
                    <a:pt x="2627" y="40816"/>
                  </a:lnTo>
                  <a:lnTo>
                    <a:pt x="703" y="69376"/>
                  </a:lnTo>
                  <a:lnTo>
                    <a:pt x="0" y="95263"/>
                  </a:lnTo>
                  <a:lnTo>
                    <a:pt x="1375" y="96732"/>
                  </a:lnTo>
                  <a:lnTo>
                    <a:pt x="6667" y="98365"/>
                  </a:lnTo>
                  <a:lnTo>
                    <a:pt x="10053" y="97389"/>
                  </a:lnTo>
                  <a:lnTo>
                    <a:pt x="17579" y="92542"/>
                  </a:lnTo>
                  <a:lnTo>
                    <a:pt x="43118" y="61956"/>
                  </a:lnTo>
                  <a:lnTo>
                    <a:pt x="57664" y="42989"/>
                  </a:lnTo>
                  <a:lnTo>
                    <a:pt x="59573" y="41422"/>
                  </a:lnTo>
                  <a:lnTo>
                    <a:pt x="60847" y="41083"/>
                  </a:lnTo>
                  <a:lnTo>
                    <a:pt x="61696" y="41562"/>
                  </a:lnTo>
                  <a:lnTo>
                    <a:pt x="64705" y="70594"/>
                  </a:lnTo>
                  <a:lnTo>
                    <a:pt x="70091" y="81809"/>
                  </a:lnTo>
                  <a:lnTo>
                    <a:pt x="73503" y="85645"/>
                  </a:lnTo>
                  <a:lnTo>
                    <a:pt x="81057" y="89910"/>
                  </a:lnTo>
                  <a:lnTo>
                    <a:pt x="90999" y="89924"/>
                  </a:lnTo>
                  <a:lnTo>
                    <a:pt x="107843" y="86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9" name="SMARTInkShape-594"/>
            <p:cNvSpPr/>
            <p:nvPr>
              <p:custDataLst>
                <p:tags r:id="rId267"/>
              </p:custDataLst>
            </p:nvPr>
          </p:nvSpPr>
          <p:spPr>
            <a:xfrm>
              <a:off x="1282365" y="5265915"/>
              <a:ext cx="235224" cy="122802"/>
            </a:xfrm>
            <a:custGeom>
              <a:avLst/>
              <a:gdLst/>
              <a:ahLst/>
              <a:cxnLst/>
              <a:rect l="0" t="0" r="0" b="0"/>
              <a:pathLst>
                <a:path w="235224" h="122802">
                  <a:moveTo>
                    <a:pt x="63835" y="10935"/>
                  </a:moveTo>
                  <a:lnTo>
                    <a:pt x="63835" y="10935"/>
                  </a:lnTo>
                  <a:lnTo>
                    <a:pt x="63835" y="4193"/>
                  </a:lnTo>
                  <a:lnTo>
                    <a:pt x="61718" y="2207"/>
                  </a:lnTo>
                  <a:lnTo>
                    <a:pt x="53722" y="0"/>
                  </a:lnTo>
                  <a:lnTo>
                    <a:pt x="33949" y="5500"/>
                  </a:lnTo>
                  <a:lnTo>
                    <a:pt x="13587" y="22809"/>
                  </a:lnTo>
                  <a:lnTo>
                    <a:pt x="891" y="39069"/>
                  </a:lnTo>
                  <a:lnTo>
                    <a:pt x="0" y="44508"/>
                  </a:lnTo>
                  <a:lnTo>
                    <a:pt x="2773" y="56195"/>
                  </a:lnTo>
                  <a:lnTo>
                    <a:pt x="12472" y="66563"/>
                  </a:lnTo>
                  <a:lnTo>
                    <a:pt x="44005" y="88345"/>
                  </a:lnTo>
                  <a:lnTo>
                    <a:pt x="54081" y="94259"/>
                  </a:lnTo>
                  <a:lnTo>
                    <a:pt x="57333" y="97528"/>
                  </a:lnTo>
                  <a:lnTo>
                    <a:pt x="60945" y="104925"/>
                  </a:lnTo>
                  <a:lnTo>
                    <a:pt x="60497" y="108872"/>
                  </a:lnTo>
                  <a:lnTo>
                    <a:pt x="56237" y="117022"/>
                  </a:lnTo>
                  <a:lnTo>
                    <a:pt x="51714" y="119760"/>
                  </a:lnTo>
                  <a:lnTo>
                    <a:pt x="39163" y="122801"/>
                  </a:lnTo>
                  <a:lnTo>
                    <a:pt x="19601" y="121143"/>
                  </a:lnTo>
                  <a:lnTo>
                    <a:pt x="8662" y="116125"/>
                  </a:lnTo>
                  <a:lnTo>
                    <a:pt x="3770" y="112812"/>
                  </a:lnTo>
                  <a:lnTo>
                    <a:pt x="1214" y="108486"/>
                  </a:lnTo>
                  <a:lnTo>
                    <a:pt x="255" y="98035"/>
                  </a:lnTo>
                  <a:lnTo>
                    <a:pt x="1693" y="93696"/>
                  </a:lnTo>
                  <a:lnTo>
                    <a:pt x="7053" y="86994"/>
                  </a:lnTo>
                  <a:lnTo>
                    <a:pt x="24747" y="75881"/>
                  </a:lnTo>
                  <a:lnTo>
                    <a:pt x="51234" y="67024"/>
                  </a:lnTo>
                  <a:lnTo>
                    <a:pt x="81425" y="59931"/>
                  </a:lnTo>
                  <a:lnTo>
                    <a:pt x="109342" y="49990"/>
                  </a:lnTo>
                  <a:lnTo>
                    <a:pt x="132117" y="34737"/>
                  </a:lnTo>
                  <a:lnTo>
                    <a:pt x="140044" y="24805"/>
                  </a:lnTo>
                  <a:lnTo>
                    <a:pt x="142158" y="20182"/>
                  </a:lnTo>
                  <a:lnTo>
                    <a:pt x="142861" y="16394"/>
                  </a:lnTo>
                  <a:lnTo>
                    <a:pt x="141762" y="10304"/>
                  </a:lnTo>
                  <a:lnTo>
                    <a:pt x="139775" y="9103"/>
                  </a:lnTo>
                  <a:lnTo>
                    <a:pt x="137040" y="9008"/>
                  </a:lnTo>
                  <a:lnTo>
                    <a:pt x="122685" y="14127"/>
                  </a:lnTo>
                  <a:lnTo>
                    <a:pt x="115768" y="17296"/>
                  </a:lnTo>
                  <a:lnTo>
                    <a:pt x="106202" y="26462"/>
                  </a:lnTo>
                  <a:lnTo>
                    <a:pt x="94311" y="46222"/>
                  </a:lnTo>
                  <a:lnTo>
                    <a:pt x="93325" y="50688"/>
                  </a:lnTo>
                  <a:lnTo>
                    <a:pt x="94110" y="59412"/>
                  </a:lnTo>
                  <a:lnTo>
                    <a:pt x="97424" y="63009"/>
                  </a:lnTo>
                  <a:lnTo>
                    <a:pt x="108632" y="68886"/>
                  </a:lnTo>
                  <a:lnTo>
                    <a:pt x="139529" y="73339"/>
                  </a:lnTo>
                  <a:lnTo>
                    <a:pt x="167951" y="74109"/>
                  </a:lnTo>
                  <a:lnTo>
                    <a:pt x="194560" y="75044"/>
                  </a:lnTo>
                  <a:lnTo>
                    <a:pt x="223190" y="79442"/>
                  </a:lnTo>
                  <a:lnTo>
                    <a:pt x="234577" y="80706"/>
                  </a:lnTo>
                  <a:lnTo>
                    <a:pt x="234971" y="78868"/>
                  </a:lnTo>
                  <a:lnTo>
                    <a:pt x="235223" y="68569"/>
                  </a:lnTo>
                  <a:lnTo>
                    <a:pt x="231614" y="52946"/>
                  </a:lnTo>
                  <a:lnTo>
                    <a:pt x="233178" y="41178"/>
                  </a:lnTo>
                  <a:lnTo>
                    <a:pt x="228935" y="23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8" name="SMARTInkShape-Group163"/>
          <p:cNvGrpSpPr/>
          <p:nvPr/>
        </p:nvGrpSpPr>
        <p:grpSpPr>
          <a:xfrm>
            <a:off x="5627234" y="4540250"/>
            <a:ext cx="695350" cy="323851"/>
            <a:chOff x="5627234" y="4540250"/>
            <a:chExt cx="695350" cy="323851"/>
          </a:xfrm>
        </p:grpSpPr>
        <p:sp>
          <p:nvSpPr>
            <p:cNvPr id="581" name="SMARTInkShape-595"/>
            <p:cNvSpPr/>
            <p:nvPr>
              <p:custDataLst>
                <p:tags r:id="rId252"/>
              </p:custDataLst>
            </p:nvPr>
          </p:nvSpPr>
          <p:spPr>
            <a:xfrm>
              <a:off x="5627234" y="4641850"/>
              <a:ext cx="113167" cy="131059"/>
            </a:xfrm>
            <a:custGeom>
              <a:avLst/>
              <a:gdLst/>
              <a:ahLst/>
              <a:cxnLst/>
              <a:rect l="0" t="0" r="0" b="0"/>
              <a:pathLst>
                <a:path w="113167" h="131059">
                  <a:moveTo>
                    <a:pt x="113166" y="0"/>
                  </a:moveTo>
                  <a:lnTo>
                    <a:pt x="113166" y="0"/>
                  </a:lnTo>
                  <a:lnTo>
                    <a:pt x="106424" y="3371"/>
                  </a:lnTo>
                  <a:lnTo>
                    <a:pt x="83672" y="32324"/>
                  </a:lnTo>
                  <a:lnTo>
                    <a:pt x="69013" y="54583"/>
                  </a:lnTo>
                  <a:lnTo>
                    <a:pt x="53091" y="80939"/>
                  </a:lnTo>
                  <a:lnTo>
                    <a:pt x="28260" y="110059"/>
                  </a:lnTo>
                  <a:lnTo>
                    <a:pt x="2477" y="130970"/>
                  </a:lnTo>
                  <a:lnTo>
                    <a:pt x="568" y="131058"/>
                  </a:lnTo>
                  <a:lnTo>
                    <a:pt x="0" y="129705"/>
                  </a:lnTo>
                  <a:lnTo>
                    <a:pt x="2574" y="117689"/>
                  </a:lnTo>
                  <a:lnTo>
                    <a:pt x="14546" y="93980"/>
                  </a:lnTo>
                  <a:lnTo>
                    <a:pt x="28129" y="64613"/>
                  </a:lnTo>
                  <a:lnTo>
                    <a:pt x="34347" y="47053"/>
                  </a:lnTo>
                  <a:lnTo>
                    <a:pt x="35926" y="44774"/>
                  </a:lnTo>
                  <a:lnTo>
                    <a:pt x="37683" y="43961"/>
                  </a:lnTo>
                  <a:lnTo>
                    <a:pt x="39561" y="44124"/>
                  </a:lnTo>
                  <a:lnTo>
                    <a:pt x="43528" y="51831"/>
                  </a:lnTo>
                  <a:lnTo>
                    <a:pt x="51825" y="79775"/>
                  </a:lnTo>
                  <a:lnTo>
                    <a:pt x="64887" y="100778"/>
                  </a:lnTo>
                  <a:lnTo>
                    <a:pt x="76186" y="110172"/>
                  </a:lnTo>
                  <a:lnTo>
                    <a:pt x="106816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2" name="SMARTInkShape-596"/>
            <p:cNvSpPr/>
            <p:nvPr>
              <p:custDataLst>
                <p:tags r:id="rId253"/>
              </p:custDataLst>
            </p:nvPr>
          </p:nvSpPr>
          <p:spPr>
            <a:xfrm>
              <a:off x="5651500" y="4556749"/>
              <a:ext cx="107951" cy="59702"/>
            </a:xfrm>
            <a:custGeom>
              <a:avLst/>
              <a:gdLst/>
              <a:ahLst/>
              <a:cxnLst/>
              <a:rect l="0" t="0" r="0" b="0"/>
              <a:pathLst>
                <a:path w="107951" h="59702">
                  <a:moveTo>
                    <a:pt x="0" y="47001"/>
                  </a:moveTo>
                  <a:lnTo>
                    <a:pt x="0" y="47001"/>
                  </a:lnTo>
                  <a:lnTo>
                    <a:pt x="6742" y="43630"/>
                  </a:lnTo>
                  <a:lnTo>
                    <a:pt x="37672" y="14107"/>
                  </a:lnTo>
                  <a:lnTo>
                    <a:pt x="52303" y="841"/>
                  </a:lnTo>
                  <a:lnTo>
                    <a:pt x="54625" y="0"/>
                  </a:lnTo>
                  <a:lnTo>
                    <a:pt x="56877" y="144"/>
                  </a:lnTo>
                  <a:lnTo>
                    <a:pt x="59085" y="946"/>
                  </a:lnTo>
                  <a:lnTo>
                    <a:pt x="63419" y="5601"/>
                  </a:lnTo>
                  <a:lnTo>
                    <a:pt x="86245" y="35126"/>
                  </a:lnTo>
                  <a:lnTo>
                    <a:pt x="92659" y="45956"/>
                  </a:lnTo>
                  <a:lnTo>
                    <a:pt x="107950" y="59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3" name="SMARTInkShape-597"/>
            <p:cNvSpPr/>
            <p:nvPr>
              <p:custDataLst>
                <p:tags r:id="rId254"/>
              </p:custDataLst>
            </p:nvPr>
          </p:nvSpPr>
          <p:spPr>
            <a:xfrm>
              <a:off x="5880100" y="47117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9887" y="0"/>
                  </a:lnTo>
                  <a:lnTo>
                    <a:pt x="61373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4" name="SMARTInkShape-598"/>
            <p:cNvSpPr/>
            <p:nvPr>
              <p:custDataLst>
                <p:tags r:id="rId255"/>
              </p:custDataLst>
            </p:nvPr>
          </p:nvSpPr>
          <p:spPr>
            <a:xfrm>
              <a:off x="5914716" y="4673600"/>
              <a:ext cx="9835" cy="76201"/>
            </a:xfrm>
            <a:custGeom>
              <a:avLst/>
              <a:gdLst/>
              <a:ahLst/>
              <a:cxnLst/>
              <a:rect l="0" t="0" r="0" b="0"/>
              <a:pathLst>
                <a:path w="9835" h="76201">
                  <a:moveTo>
                    <a:pt x="9834" y="0"/>
                  </a:moveTo>
                  <a:lnTo>
                    <a:pt x="9834" y="0"/>
                  </a:lnTo>
                  <a:lnTo>
                    <a:pt x="6463" y="6742"/>
                  </a:lnTo>
                  <a:lnTo>
                    <a:pt x="1995" y="34519"/>
                  </a:lnTo>
                  <a:lnTo>
                    <a:pt x="0" y="49209"/>
                  </a:lnTo>
                  <a:lnTo>
                    <a:pt x="348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5" name="SMARTInkShape-599"/>
            <p:cNvSpPr/>
            <p:nvPr>
              <p:custDataLst>
                <p:tags r:id="rId256"/>
              </p:custDataLst>
            </p:nvPr>
          </p:nvSpPr>
          <p:spPr>
            <a:xfrm>
              <a:off x="6052432" y="4617736"/>
              <a:ext cx="137025" cy="246365"/>
            </a:xfrm>
            <a:custGeom>
              <a:avLst/>
              <a:gdLst/>
              <a:ahLst/>
              <a:cxnLst/>
              <a:rect l="0" t="0" r="0" b="0"/>
              <a:pathLst>
                <a:path w="137025" h="246365">
                  <a:moveTo>
                    <a:pt x="5468" y="246364"/>
                  </a:moveTo>
                  <a:lnTo>
                    <a:pt x="5468" y="246364"/>
                  </a:lnTo>
                  <a:lnTo>
                    <a:pt x="2097" y="242993"/>
                  </a:lnTo>
                  <a:lnTo>
                    <a:pt x="442" y="239457"/>
                  </a:lnTo>
                  <a:lnTo>
                    <a:pt x="0" y="237525"/>
                  </a:lnTo>
                  <a:lnTo>
                    <a:pt x="8023" y="207806"/>
                  </a:lnTo>
                  <a:lnTo>
                    <a:pt x="15776" y="184777"/>
                  </a:lnTo>
                  <a:lnTo>
                    <a:pt x="26277" y="155727"/>
                  </a:lnTo>
                  <a:lnTo>
                    <a:pt x="32746" y="137961"/>
                  </a:lnTo>
                  <a:lnTo>
                    <a:pt x="39881" y="118357"/>
                  </a:lnTo>
                  <a:lnTo>
                    <a:pt x="47460" y="97526"/>
                  </a:lnTo>
                  <a:lnTo>
                    <a:pt x="55335" y="79405"/>
                  </a:lnTo>
                  <a:lnTo>
                    <a:pt x="71610" y="47982"/>
                  </a:lnTo>
                  <a:lnTo>
                    <a:pt x="93270" y="16604"/>
                  </a:lnTo>
                  <a:lnTo>
                    <a:pt x="106349" y="644"/>
                  </a:lnTo>
                  <a:lnTo>
                    <a:pt x="108001" y="0"/>
                  </a:lnTo>
                  <a:lnTo>
                    <a:pt x="108395" y="1688"/>
                  </a:lnTo>
                  <a:lnTo>
                    <a:pt x="107953" y="4930"/>
                  </a:lnTo>
                  <a:lnTo>
                    <a:pt x="83318" y="36309"/>
                  </a:lnTo>
                  <a:lnTo>
                    <a:pt x="68432" y="58743"/>
                  </a:lnTo>
                  <a:lnTo>
                    <a:pt x="67905" y="62722"/>
                  </a:lnTo>
                  <a:lnTo>
                    <a:pt x="68965" y="66081"/>
                  </a:lnTo>
                  <a:lnTo>
                    <a:pt x="71083" y="69025"/>
                  </a:lnTo>
                  <a:lnTo>
                    <a:pt x="79081" y="72297"/>
                  </a:lnTo>
                  <a:lnTo>
                    <a:pt x="104832" y="77768"/>
                  </a:lnTo>
                  <a:lnTo>
                    <a:pt x="122085" y="86970"/>
                  </a:lnTo>
                  <a:lnTo>
                    <a:pt x="132763" y="98633"/>
                  </a:lnTo>
                  <a:lnTo>
                    <a:pt x="136127" y="108739"/>
                  </a:lnTo>
                  <a:lnTo>
                    <a:pt x="137024" y="114398"/>
                  </a:lnTo>
                  <a:lnTo>
                    <a:pt x="135505" y="119581"/>
                  </a:lnTo>
                  <a:lnTo>
                    <a:pt x="128173" y="129103"/>
                  </a:lnTo>
                  <a:lnTo>
                    <a:pt x="108774" y="139026"/>
                  </a:lnTo>
                  <a:lnTo>
                    <a:pt x="88524" y="146435"/>
                  </a:lnTo>
                  <a:lnTo>
                    <a:pt x="82711" y="146583"/>
                  </a:lnTo>
                  <a:lnTo>
                    <a:pt x="62618" y="1384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6" name="SMARTInkShape-600"/>
            <p:cNvSpPr/>
            <p:nvPr>
              <p:custDataLst>
                <p:tags r:id="rId257"/>
              </p:custDataLst>
            </p:nvPr>
          </p:nvSpPr>
          <p:spPr>
            <a:xfrm>
              <a:off x="6102350" y="4542097"/>
              <a:ext cx="101601" cy="55304"/>
            </a:xfrm>
            <a:custGeom>
              <a:avLst/>
              <a:gdLst/>
              <a:ahLst/>
              <a:cxnLst/>
              <a:rect l="0" t="0" r="0" b="0"/>
              <a:pathLst>
                <a:path w="101601" h="55304">
                  <a:moveTo>
                    <a:pt x="0" y="48953"/>
                  </a:moveTo>
                  <a:lnTo>
                    <a:pt x="0" y="48953"/>
                  </a:lnTo>
                  <a:lnTo>
                    <a:pt x="3371" y="48953"/>
                  </a:lnTo>
                  <a:lnTo>
                    <a:pt x="6907" y="47071"/>
                  </a:lnTo>
                  <a:lnTo>
                    <a:pt x="10831" y="44589"/>
                  </a:lnTo>
                  <a:lnTo>
                    <a:pt x="24570" y="39493"/>
                  </a:lnTo>
                  <a:lnTo>
                    <a:pt x="36364" y="30471"/>
                  </a:lnTo>
                  <a:lnTo>
                    <a:pt x="52174" y="7505"/>
                  </a:lnTo>
                  <a:lnTo>
                    <a:pt x="61263" y="0"/>
                  </a:lnTo>
                  <a:lnTo>
                    <a:pt x="62714" y="795"/>
                  </a:lnTo>
                  <a:lnTo>
                    <a:pt x="81304" y="28981"/>
                  </a:lnTo>
                  <a:lnTo>
                    <a:pt x="95140" y="48314"/>
                  </a:lnTo>
                  <a:lnTo>
                    <a:pt x="101600" y="553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7" name="SMARTInkShape-601"/>
            <p:cNvSpPr/>
            <p:nvPr>
              <p:custDataLst>
                <p:tags r:id="rId258"/>
              </p:custDataLst>
            </p:nvPr>
          </p:nvSpPr>
          <p:spPr>
            <a:xfrm>
              <a:off x="6286500" y="4540250"/>
              <a:ext cx="36084" cy="247651"/>
            </a:xfrm>
            <a:custGeom>
              <a:avLst/>
              <a:gdLst/>
              <a:ahLst/>
              <a:cxnLst/>
              <a:rect l="0" t="0" r="0" b="0"/>
              <a:pathLst>
                <a:path w="36084" h="247651">
                  <a:moveTo>
                    <a:pt x="0" y="0"/>
                  </a:moveTo>
                  <a:lnTo>
                    <a:pt x="0" y="0"/>
                  </a:lnTo>
                  <a:lnTo>
                    <a:pt x="10139" y="22395"/>
                  </a:lnTo>
                  <a:lnTo>
                    <a:pt x="17676" y="45466"/>
                  </a:lnTo>
                  <a:lnTo>
                    <a:pt x="23849" y="74064"/>
                  </a:lnTo>
                  <a:lnTo>
                    <a:pt x="28944" y="105590"/>
                  </a:lnTo>
                  <a:lnTo>
                    <a:pt x="31290" y="121899"/>
                  </a:lnTo>
                  <a:lnTo>
                    <a:pt x="33560" y="138416"/>
                  </a:lnTo>
                  <a:lnTo>
                    <a:pt x="36083" y="169938"/>
                  </a:lnTo>
                  <a:lnTo>
                    <a:pt x="35792" y="199000"/>
                  </a:lnTo>
                  <a:lnTo>
                    <a:pt x="30959" y="223676"/>
                  </a:lnTo>
                  <a:lnTo>
                    <a:pt x="2540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2" name="SMARTInkShape-Group164"/>
          <p:cNvGrpSpPr/>
          <p:nvPr/>
        </p:nvGrpSpPr>
        <p:grpSpPr>
          <a:xfrm>
            <a:off x="5163510" y="4552950"/>
            <a:ext cx="354641" cy="285751"/>
            <a:chOff x="5163510" y="4552950"/>
            <a:chExt cx="354641" cy="285751"/>
          </a:xfrm>
        </p:grpSpPr>
        <p:sp>
          <p:nvSpPr>
            <p:cNvPr id="589" name="SMARTInkShape-602"/>
            <p:cNvSpPr/>
            <p:nvPr>
              <p:custDataLst>
                <p:tags r:id="rId249"/>
              </p:custDataLst>
            </p:nvPr>
          </p:nvSpPr>
          <p:spPr>
            <a:xfrm>
              <a:off x="5163510" y="4661530"/>
              <a:ext cx="75241" cy="100971"/>
            </a:xfrm>
            <a:custGeom>
              <a:avLst/>
              <a:gdLst/>
              <a:ahLst/>
              <a:cxnLst/>
              <a:rect l="0" t="0" r="0" b="0"/>
              <a:pathLst>
                <a:path w="75241" h="100971">
                  <a:moveTo>
                    <a:pt x="11740" y="5720"/>
                  </a:moveTo>
                  <a:lnTo>
                    <a:pt x="11740" y="5720"/>
                  </a:lnTo>
                  <a:lnTo>
                    <a:pt x="8369" y="9091"/>
                  </a:lnTo>
                  <a:lnTo>
                    <a:pt x="3901" y="34281"/>
                  </a:lnTo>
                  <a:lnTo>
                    <a:pt x="0" y="65611"/>
                  </a:lnTo>
                  <a:lnTo>
                    <a:pt x="2696" y="83830"/>
                  </a:lnTo>
                  <a:lnTo>
                    <a:pt x="7963" y="94794"/>
                  </a:lnTo>
                  <a:lnTo>
                    <a:pt x="9222" y="96147"/>
                  </a:lnTo>
                  <a:lnTo>
                    <a:pt x="10061" y="96344"/>
                  </a:lnTo>
                  <a:lnTo>
                    <a:pt x="18150" y="84847"/>
                  </a:lnTo>
                  <a:lnTo>
                    <a:pt x="32689" y="58093"/>
                  </a:lnTo>
                  <a:lnTo>
                    <a:pt x="53774" y="26725"/>
                  </a:lnTo>
                  <a:lnTo>
                    <a:pt x="70267" y="1847"/>
                  </a:lnTo>
                  <a:lnTo>
                    <a:pt x="71925" y="316"/>
                  </a:lnTo>
                  <a:lnTo>
                    <a:pt x="73030" y="0"/>
                  </a:lnTo>
                  <a:lnTo>
                    <a:pt x="74585" y="13041"/>
                  </a:lnTo>
                  <a:lnTo>
                    <a:pt x="71675" y="38149"/>
                  </a:lnTo>
                  <a:lnTo>
                    <a:pt x="69716" y="64561"/>
                  </a:lnTo>
                  <a:lnTo>
                    <a:pt x="75240" y="1009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0" name="SMARTInkShape-603"/>
            <p:cNvSpPr/>
            <p:nvPr>
              <p:custDataLst>
                <p:tags r:id="rId250"/>
              </p:custDataLst>
            </p:nvPr>
          </p:nvSpPr>
          <p:spPr>
            <a:xfrm>
              <a:off x="5285795" y="4740961"/>
              <a:ext cx="79956" cy="78690"/>
            </a:xfrm>
            <a:custGeom>
              <a:avLst/>
              <a:gdLst/>
              <a:ahLst/>
              <a:cxnLst/>
              <a:rect l="0" t="0" r="0" b="0"/>
              <a:pathLst>
                <a:path w="79956" h="78690">
                  <a:moveTo>
                    <a:pt x="67255" y="8839"/>
                  </a:moveTo>
                  <a:lnTo>
                    <a:pt x="67255" y="8839"/>
                  </a:lnTo>
                  <a:lnTo>
                    <a:pt x="61480" y="3770"/>
                  </a:lnTo>
                  <a:lnTo>
                    <a:pt x="55045" y="0"/>
                  </a:lnTo>
                  <a:lnTo>
                    <a:pt x="50648" y="124"/>
                  </a:lnTo>
                  <a:lnTo>
                    <a:pt x="34348" y="7041"/>
                  </a:lnTo>
                  <a:lnTo>
                    <a:pt x="16817" y="18733"/>
                  </a:lnTo>
                  <a:lnTo>
                    <a:pt x="3784" y="34583"/>
                  </a:lnTo>
                  <a:lnTo>
                    <a:pt x="240" y="44035"/>
                  </a:lnTo>
                  <a:lnTo>
                    <a:pt x="0" y="47825"/>
                  </a:lnTo>
                  <a:lnTo>
                    <a:pt x="1616" y="53918"/>
                  </a:lnTo>
                  <a:lnTo>
                    <a:pt x="4446" y="55825"/>
                  </a:lnTo>
                  <a:lnTo>
                    <a:pt x="13234" y="57944"/>
                  </a:lnTo>
                  <a:lnTo>
                    <a:pt x="17836" y="57098"/>
                  </a:lnTo>
                  <a:lnTo>
                    <a:pt x="26712" y="52394"/>
                  </a:lnTo>
                  <a:lnTo>
                    <a:pt x="39642" y="41813"/>
                  </a:lnTo>
                  <a:lnTo>
                    <a:pt x="44399" y="33842"/>
                  </a:lnTo>
                  <a:lnTo>
                    <a:pt x="47219" y="26302"/>
                  </a:lnTo>
                  <a:lnTo>
                    <a:pt x="50824" y="20598"/>
                  </a:lnTo>
                  <a:lnTo>
                    <a:pt x="52068" y="19500"/>
                  </a:lnTo>
                  <a:lnTo>
                    <a:pt x="52897" y="19475"/>
                  </a:lnTo>
                  <a:lnTo>
                    <a:pt x="53450" y="20163"/>
                  </a:lnTo>
                  <a:lnTo>
                    <a:pt x="50678" y="36476"/>
                  </a:lnTo>
                  <a:lnTo>
                    <a:pt x="53798" y="52541"/>
                  </a:lnTo>
                  <a:lnTo>
                    <a:pt x="57276" y="59541"/>
                  </a:lnTo>
                  <a:lnTo>
                    <a:pt x="79955" y="786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1" name="SMARTInkShape-604"/>
            <p:cNvSpPr/>
            <p:nvPr>
              <p:custDataLst>
                <p:tags r:id="rId251"/>
              </p:custDataLst>
            </p:nvPr>
          </p:nvSpPr>
          <p:spPr>
            <a:xfrm>
              <a:off x="5453424" y="4552950"/>
              <a:ext cx="64727" cy="285751"/>
            </a:xfrm>
            <a:custGeom>
              <a:avLst/>
              <a:gdLst/>
              <a:ahLst/>
              <a:cxnLst/>
              <a:rect l="0" t="0" r="0" b="0"/>
              <a:pathLst>
                <a:path w="64727" h="285751">
                  <a:moveTo>
                    <a:pt x="64726" y="0"/>
                  </a:moveTo>
                  <a:lnTo>
                    <a:pt x="64726" y="0"/>
                  </a:lnTo>
                  <a:lnTo>
                    <a:pt x="54613" y="0"/>
                  </a:lnTo>
                  <a:lnTo>
                    <a:pt x="44004" y="5645"/>
                  </a:lnTo>
                  <a:lnTo>
                    <a:pt x="38211" y="10113"/>
                  </a:lnTo>
                  <a:lnTo>
                    <a:pt x="23317" y="36628"/>
                  </a:lnTo>
                  <a:lnTo>
                    <a:pt x="14336" y="64962"/>
                  </a:lnTo>
                  <a:lnTo>
                    <a:pt x="9967" y="81408"/>
                  </a:lnTo>
                  <a:lnTo>
                    <a:pt x="6347" y="98722"/>
                  </a:lnTo>
                  <a:lnTo>
                    <a:pt x="3229" y="116615"/>
                  </a:lnTo>
                  <a:lnTo>
                    <a:pt x="445" y="134893"/>
                  </a:lnTo>
                  <a:lnTo>
                    <a:pt x="0" y="152017"/>
                  </a:lnTo>
                  <a:lnTo>
                    <a:pt x="1114" y="168373"/>
                  </a:lnTo>
                  <a:lnTo>
                    <a:pt x="6821" y="199010"/>
                  </a:lnTo>
                  <a:lnTo>
                    <a:pt x="16413" y="226738"/>
                  </a:lnTo>
                  <a:lnTo>
                    <a:pt x="27731" y="249409"/>
                  </a:lnTo>
                  <a:lnTo>
                    <a:pt x="39817" y="266776"/>
                  </a:lnTo>
                  <a:lnTo>
                    <a:pt x="64726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7" name="SMARTInkShape-Group165"/>
          <p:cNvGrpSpPr/>
          <p:nvPr/>
        </p:nvGrpSpPr>
        <p:grpSpPr>
          <a:xfrm>
            <a:off x="4597400" y="4542203"/>
            <a:ext cx="361951" cy="334598"/>
            <a:chOff x="4597400" y="4542203"/>
            <a:chExt cx="361951" cy="334598"/>
          </a:xfrm>
        </p:grpSpPr>
        <p:sp>
          <p:nvSpPr>
            <p:cNvPr id="593" name="SMARTInkShape-605"/>
            <p:cNvSpPr/>
            <p:nvPr>
              <p:custDataLst>
                <p:tags r:id="rId245"/>
              </p:custDataLst>
            </p:nvPr>
          </p:nvSpPr>
          <p:spPr>
            <a:xfrm>
              <a:off x="4597400" y="4542203"/>
              <a:ext cx="82551" cy="61548"/>
            </a:xfrm>
            <a:custGeom>
              <a:avLst/>
              <a:gdLst/>
              <a:ahLst/>
              <a:cxnLst/>
              <a:rect l="0" t="0" r="0" b="0"/>
              <a:pathLst>
                <a:path w="82551" h="61548">
                  <a:moveTo>
                    <a:pt x="0" y="61547"/>
                  </a:moveTo>
                  <a:lnTo>
                    <a:pt x="0" y="61547"/>
                  </a:lnTo>
                  <a:lnTo>
                    <a:pt x="13815" y="52758"/>
                  </a:lnTo>
                  <a:lnTo>
                    <a:pt x="42742" y="28640"/>
                  </a:lnTo>
                  <a:lnTo>
                    <a:pt x="68075" y="0"/>
                  </a:lnTo>
                  <a:lnTo>
                    <a:pt x="68666" y="760"/>
                  </a:lnTo>
                  <a:lnTo>
                    <a:pt x="71662" y="26998"/>
                  </a:lnTo>
                  <a:lnTo>
                    <a:pt x="82550" y="488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4" name="SMARTInkShape-606"/>
            <p:cNvSpPr/>
            <p:nvPr>
              <p:custDataLst>
                <p:tags r:id="rId246"/>
              </p:custDataLst>
            </p:nvPr>
          </p:nvSpPr>
          <p:spPr>
            <a:xfrm>
              <a:off x="4712176" y="4792023"/>
              <a:ext cx="88425" cy="84778"/>
            </a:xfrm>
            <a:custGeom>
              <a:avLst/>
              <a:gdLst/>
              <a:ahLst/>
              <a:cxnLst/>
              <a:rect l="0" t="0" r="0" b="0"/>
              <a:pathLst>
                <a:path w="88425" h="84778">
                  <a:moveTo>
                    <a:pt x="43974" y="14927"/>
                  </a:moveTo>
                  <a:lnTo>
                    <a:pt x="43974" y="14927"/>
                  </a:lnTo>
                  <a:lnTo>
                    <a:pt x="43974" y="11556"/>
                  </a:lnTo>
                  <a:lnTo>
                    <a:pt x="40211" y="8020"/>
                  </a:lnTo>
                  <a:lnTo>
                    <a:pt x="26298" y="0"/>
                  </a:lnTo>
                  <a:lnTo>
                    <a:pt x="22312" y="37"/>
                  </a:lnTo>
                  <a:lnTo>
                    <a:pt x="14121" y="3841"/>
                  </a:lnTo>
                  <a:lnTo>
                    <a:pt x="7658" y="12116"/>
                  </a:lnTo>
                  <a:lnTo>
                    <a:pt x="3139" y="23556"/>
                  </a:lnTo>
                  <a:lnTo>
                    <a:pt x="238" y="50132"/>
                  </a:lnTo>
                  <a:lnTo>
                    <a:pt x="0" y="55330"/>
                  </a:lnTo>
                  <a:lnTo>
                    <a:pt x="1958" y="58796"/>
                  </a:lnTo>
                  <a:lnTo>
                    <a:pt x="5380" y="61106"/>
                  </a:lnTo>
                  <a:lnTo>
                    <a:pt x="9778" y="62647"/>
                  </a:lnTo>
                  <a:lnTo>
                    <a:pt x="18428" y="62476"/>
                  </a:lnTo>
                  <a:lnTo>
                    <a:pt x="26976" y="59343"/>
                  </a:lnTo>
                  <a:lnTo>
                    <a:pt x="35478" y="53247"/>
                  </a:lnTo>
                  <a:lnTo>
                    <a:pt x="44828" y="38511"/>
                  </a:lnTo>
                  <a:lnTo>
                    <a:pt x="49944" y="25413"/>
                  </a:lnTo>
                  <a:lnTo>
                    <a:pt x="51481" y="24034"/>
                  </a:lnTo>
                  <a:lnTo>
                    <a:pt x="53213" y="23115"/>
                  </a:lnTo>
                  <a:lnTo>
                    <a:pt x="54366" y="23914"/>
                  </a:lnTo>
                  <a:lnTo>
                    <a:pt x="55648" y="28563"/>
                  </a:lnTo>
                  <a:lnTo>
                    <a:pt x="56370" y="45857"/>
                  </a:lnTo>
                  <a:lnTo>
                    <a:pt x="65946" y="60894"/>
                  </a:lnTo>
                  <a:lnTo>
                    <a:pt x="88424" y="847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5" name="SMARTInkShape-607"/>
            <p:cNvSpPr/>
            <p:nvPr>
              <p:custDataLst>
                <p:tags r:id="rId247"/>
              </p:custDataLst>
            </p:nvPr>
          </p:nvSpPr>
          <p:spPr>
            <a:xfrm>
              <a:off x="4889500" y="46736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3613" y="2574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SMARTInkShape-608"/>
            <p:cNvSpPr/>
            <p:nvPr>
              <p:custDataLst>
                <p:tags r:id="rId248"/>
              </p:custDataLst>
            </p:nvPr>
          </p:nvSpPr>
          <p:spPr>
            <a:xfrm>
              <a:off x="4895850" y="47434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1801" y="623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8" name="SMARTInkShape-609"/>
          <p:cNvSpPr/>
          <p:nvPr>
            <p:custDataLst>
              <p:tags r:id="rId5"/>
            </p:custDataLst>
          </p:nvPr>
        </p:nvSpPr>
        <p:spPr>
          <a:xfrm>
            <a:off x="1193800" y="4611522"/>
            <a:ext cx="101601" cy="43029"/>
          </a:xfrm>
          <a:custGeom>
            <a:avLst/>
            <a:gdLst/>
            <a:ahLst/>
            <a:cxnLst/>
            <a:rect l="0" t="0" r="0" b="0"/>
            <a:pathLst>
              <a:path w="101601" h="43029">
                <a:moveTo>
                  <a:pt x="0" y="43028"/>
                </a:moveTo>
                <a:lnTo>
                  <a:pt x="0" y="43028"/>
                </a:lnTo>
                <a:lnTo>
                  <a:pt x="25731" y="14153"/>
                </a:lnTo>
                <a:lnTo>
                  <a:pt x="43922" y="712"/>
                </a:lnTo>
                <a:lnTo>
                  <a:pt x="46214" y="0"/>
                </a:lnTo>
                <a:lnTo>
                  <a:pt x="49154" y="1643"/>
                </a:lnTo>
                <a:lnTo>
                  <a:pt x="59328" y="13362"/>
                </a:lnTo>
                <a:lnTo>
                  <a:pt x="74608" y="37381"/>
                </a:lnTo>
                <a:lnTo>
                  <a:pt x="81607" y="40518"/>
                </a:lnTo>
                <a:lnTo>
                  <a:pt x="101600" y="4302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9" name="SMARTInkShape-610"/>
          <p:cNvSpPr/>
          <p:nvPr>
            <p:custDataLst>
              <p:tags r:id="rId6"/>
            </p:custDataLst>
          </p:nvPr>
        </p:nvSpPr>
        <p:spPr>
          <a:xfrm>
            <a:off x="2114550" y="4600490"/>
            <a:ext cx="95251" cy="66761"/>
          </a:xfrm>
          <a:custGeom>
            <a:avLst/>
            <a:gdLst/>
            <a:ahLst/>
            <a:cxnLst/>
            <a:rect l="0" t="0" r="0" b="0"/>
            <a:pathLst>
              <a:path w="95251" h="66761">
                <a:moveTo>
                  <a:pt x="0" y="66760"/>
                </a:moveTo>
                <a:lnTo>
                  <a:pt x="0" y="66760"/>
                </a:lnTo>
                <a:lnTo>
                  <a:pt x="17677" y="45712"/>
                </a:lnTo>
                <a:lnTo>
                  <a:pt x="34014" y="18257"/>
                </a:lnTo>
                <a:lnTo>
                  <a:pt x="48311" y="0"/>
                </a:lnTo>
                <a:lnTo>
                  <a:pt x="50552" y="1086"/>
                </a:lnTo>
                <a:lnTo>
                  <a:pt x="59742" y="12023"/>
                </a:lnTo>
                <a:lnTo>
                  <a:pt x="81130" y="41377"/>
                </a:lnTo>
                <a:lnTo>
                  <a:pt x="86152" y="48423"/>
                </a:lnTo>
                <a:lnTo>
                  <a:pt x="95250" y="5406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06" name="SMARTInkShape-Group168"/>
          <p:cNvGrpSpPr/>
          <p:nvPr/>
        </p:nvGrpSpPr>
        <p:grpSpPr>
          <a:xfrm>
            <a:off x="3981712" y="4637265"/>
            <a:ext cx="710939" cy="201436"/>
            <a:chOff x="3981712" y="4637265"/>
            <a:chExt cx="710939" cy="201436"/>
          </a:xfrm>
        </p:grpSpPr>
        <p:sp>
          <p:nvSpPr>
            <p:cNvPr id="600" name="SMARTInkShape-611"/>
            <p:cNvSpPr/>
            <p:nvPr>
              <p:custDataLst>
                <p:tags r:id="rId239"/>
              </p:custDataLst>
            </p:nvPr>
          </p:nvSpPr>
          <p:spPr>
            <a:xfrm>
              <a:off x="3981712" y="4695408"/>
              <a:ext cx="120389" cy="60743"/>
            </a:xfrm>
            <a:custGeom>
              <a:avLst/>
              <a:gdLst/>
              <a:ahLst/>
              <a:cxnLst/>
              <a:rect l="0" t="0" r="0" b="0"/>
              <a:pathLst>
                <a:path w="120389" h="60743">
                  <a:moveTo>
                    <a:pt x="6088" y="60742"/>
                  </a:moveTo>
                  <a:lnTo>
                    <a:pt x="6088" y="60742"/>
                  </a:lnTo>
                  <a:lnTo>
                    <a:pt x="2717" y="57371"/>
                  </a:lnTo>
                  <a:lnTo>
                    <a:pt x="1062" y="51953"/>
                  </a:lnTo>
                  <a:lnTo>
                    <a:pt x="0" y="36977"/>
                  </a:lnTo>
                  <a:lnTo>
                    <a:pt x="6557" y="21245"/>
                  </a:lnTo>
                  <a:lnTo>
                    <a:pt x="17438" y="6549"/>
                  </a:lnTo>
                  <a:lnTo>
                    <a:pt x="25478" y="1378"/>
                  </a:lnTo>
                  <a:lnTo>
                    <a:pt x="29598" y="0"/>
                  </a:lnTo>
                  <a:lnTo>
                    <a:pt x="39820" y="349"/>
                  </a:lnTo>
                  <a:lnTo>
                    <a:pt x="45510" y="1430"/>
                  </a:lnTo>
                  <a:lnTo>
                    <a:pt x="63630" y="13064"/>
                  </a:lnTo>
                  <a:lnTo>
                    <a:pt x="92534" y="39478"/>
                  </a:lnTo>
                  <a:lnTo>
                    <a:pt x="99307" y="44235"/>
                  </a:lnTo>
                  <a:lnTo>
                    <a:pt x="102101" y="45504"/>
                  </a:lnTo>
                  <a:lnTo>
                    <a:pt x="104668" y="45644"/>
                  </a:lnTo>
                  <a:lnTo>
                    <a:pt x="109403" y="43919"/>
                  </a:lnTo>
                  <a:lnTo>
                    <a:pt x="116036" y="38981"/>
                  </a:lnTo>
                  <a:lnTo>
                    <a:pt x="118454" y="35078"/>
                  </a:lnTo>
                  <a:lnTo>
                    <a:pt x="120388" y="289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1" name="SMARTInkShape-612"/>
            <p:cNvSpPr/>
            <p:nvPr>
              <p:custDataLst>
                <p:tags r:id="rId240"/>
              </p:custDataLst>
            </p:nvPr>
          </p:nvSpPr>
          <p:spPr>
            <a:xfrm>
              <a:off x="4006850" y="4776668"/>
              <a:ext cx="133351" cy="29892"/>
            </a:xfrm>
            <a:custGeom>
              <a:avLst/>
              <a:gdLst/>
              <a:ahLst/>
              <a:cxnLst/>
              <a:rect l="0" t="0" r="0" b="0"/>
              <a:pathLst>
                <a:path w="133351" h="29892">
                  <a:moveTo>
                    <a:pt x="0" y="11232"/>
                  </a:moveTo>
                  <a:lnTo>
                    <a:pt x="0" y="11232"/>
                  </a:lnTo>
                  <a:lnTo>
                    <a:pt x="6481" y="10527"/>
                  </a:lnTo>
                  <a:lnTo>
                    <a:pt x="37922" y="248"/>
                  </a:lnTo>
                  <a:lnTo>
                    <a:pt x="46487" y="0"/>
                  </a:lnTo>
                  <a:lnTo>
                    <a:pt x="59949" y="4533"/>
                  </a:lnTo>
                  <a:lnTo>
                    <a:pt x="90426" y="21320"/>
                  </a:lnTo>
                  <a:lnTo>
                    <a:pt x="105363" y="28963"/>
                  </a:lnTo>
                  <a:lnTo>
                    <a:pt x="113926" y="29891"/>
                  </a:lnTo>
                  <a:lnTo>
                    <a:pt x="119543" y="28226"/>
                  </a:lnTo>
                  <a:lnTo>
                    <a:pt x="122029" y="26795"/>
                  </a:lnTo>
                  <a:lnTo>
                    <a:pt x="126672" y="19560"/>
                  </a:lnTo>
                  <a:lnTo>
                    <a:pt x="133350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SMARTInkShape-613"/>
            <p:cNvSpPr/>
            <p:nvPr>
              <p:custDataLst>
                <p:tags r:id="rId241"/>
              </p:custDataLst>
            </p:nvPr>
          </p:nvSpPr>
          <p:spPr>
            <a:xfrm>
              <a:off x="4273557" y="4648200"/>
              <a:ext cx="114294" cy="170976"/>
            </a:xfrm>
            <a:custGeom>
              <a:avLst/>
              <a:gdLst/>
              <a:ahLst/>
              <a:cxnLst/>
              <a:rect l="0" t="0" r="0" b="0"/>
              <a:pathLst>
                <a:path w="114294" h="170976">
                  <a:moveTo>
                    <a:pt x="6343" y="0"/>
                  </a:moveTo>
                  <a:lnTo>
                    <a:pt x="6343" y="0"/>
                  </a:lnTo>
                  <a:lnTo>
                    <a:pt x="6343" y="22395"/>
                  </a:lnTo>
                  <a:lnTo>
                    <a:pt x="6343" y="45466"/>
                  </a:lnTo>
                  <a:lnTo>
                    <a:pt x="6343" y="70302"/>
                  </a:lnTo>
                  <a:lnTo>
                    <a:pt x="5637" y="94040"/>
                  </a:lnTo>
                  <a:lnTo>
                    <a:pt x="1979" y="123270"/>
                  </a:lnTo>
                  <a:lnTo>
                    <a:pt x="385" y="152787"/>
                  </a:lnTo>
                  <a:lnTo>
                    <a:pt x="0" y="170975"/>
                  </a:lnTo>
                  <a:lnTo>
                    <a:pt x="6901" y="146902"/>
                  </a:lnTo>
                  <a:lnTo>
                    <a:pt x="14740" y="119021"/>
                  </a:lnTo>
                  <a:lnTo>
                    <a:pt x="27881" y="90298"/>
                  </a:lnTo>
                  <a:lnTo>
                    <a:pt x="47913" y="62051"/>
                  </a:lnTo>
                  <a:lnTo>
                    <a:pt x="54922" y="55800"/>
                  </a:lnTo>
                  <a:lnTo>
                    <a:pt x="57779" y="54134"/>
                  </a:lnTo>
                  <a:lnTo>
                    <a:pt x="60389" y="53728"/>
                  </a:lnTo>
                  <a:lnTo>
                    <a:pt x="62835" y="54163"/>
                  </a:lnTo>
                  <a:lnTo>
                    <a:pt x="65171" y="55159"/>
                  </a:lnTo>
                  <a:lnTo>
                    <a:pt x="67766" y="63791"/>
                  </a:lnTo>
                  <a:lnTo>
                    <a:pt x="68459" y="70044"/>
                  </a:lnTo>
                  <a:lnTo>
                    <a:pt x="60842" y="98947"/>
                  </a:lnTo>
                  <a:lnTo>
                    <a:pt x="58787" y="110063"/>
                  </a:lnTo>
                  <a:lnTo>
                    <a:pt x="59650" y="115003"/>
                  </a:lnTo>
                  <a:lnTo>
                    <a:pt x="64372" y="124255"/>
                  </a:lnTo>
                  <a:lnTo>
                    <a:pt x="73056" y="131189"/>
                  </a:lnTo>
                  <a:lnTo>
                    <a:pt x="78335" y="134026"/>
                  </a:lnTo>
                  <a:lnTo>
                    <a:pt x="91726" y="135297"/>
                  </a:lnTo>
                  <a:lnTo>
                    <a:pt x="114293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614"/>
            <p:cNvSpPr/>
            <p:nvPr>
              <p:custDataLst>
                <p:tags r:id="rId242"/>
              </p:custDataLst>
            </p:nvPr>
          </p:nvSpPr>
          <p:spPr>
            <a:xfrm>
              <a:off x="4426829" y="4763906"/>
              <a:ext cx="81672" cy="74795"/>
            </a:xfrm>
            <a:custGeom>
              <a:avLst/>
              <a:gdLst/>
              <a:ahLst/>
              <a:cxnLst/>
              <a:rect l="0" t="0" r="0" b="0"/>
              <a:pathLst>
                <a:path w="81672" h="74795">
                  <a:moveTo>
                    <a:pt x="49921" y="17644"/>
                  </a:moveTo>
                  <a:lnTo>
                    <a:pt x="49921" y="17644"/>
                  </a:lnTo>
                  <a:lnTo>
                    <a:pt x="49921" y="3338"/>
                  </a:lnTo>
                  <a:lnTo>
                    <a:pt x="48510" y="1757"/>
                  </a:lnTo>
                  <a:lnTo>
                    <a:pt x="43179" y="0"/>
                  </a:lnTo>
                  <a:lnTo>
                    <a:pt x="32343" y="4863"/>
                  </a:lnTo>
                  <a:lnTo>
                    <a:pt x="19531" y="14080"/>
                  </a:lnTo>
                  <a:lnTo>
                    <a:pt x="5795" y="30464"/>
                  </a:lnTo>
                  <a:lnTo>
                    <a:pt x="1099" y="44569"/>
                  </a:lnTo>
                  <a:lnTo>
                    <a:pt x="0" y="53364"/>
                  </a:lnTo>
                  <a:lnTo>
                    <a:pt x="412" y="56274"/>
                  </a:lnTo>
                  <a:lnTo>
                    <a:pt x="1393" y="58214"/>
                  </a:lnTo>
                  <a:lnTo>
                    <a:pt x="2752" y="59507"/>
                  </a:lnTo>
                  <a:lnTo>
                    <a:pt x="5069" y="59664"/>
                  </a:lnTo>
                  <a:lnTo>
                    <a:pt x="11408" y="57957"/>
                  </a:lnTo>
                  <a:lnTo>
                    <a:pt x="22909" y="46287"/>
                  </a:lnTo>
                  <a:lnTo>
                    <a:pt x="36730" y="22261"/>
                  </a:lnTo>
                  <a:lnTo>
                    <a:pt x="42220" y="8364"/>
                  </a:lnTo>
                  <a:lnTo>
                    <a:pt x="43376" y="9341"/>
                  </a:lnTo>
                  <a:lnTo>
                    <a:pt x="46541" y="16070"/>
                  </a:lnTo>
                  <a:lnTo>
                    <a:pt x="49476" y="43673"/>
                  </a:lnTo>
                  <a:lnTo>
                    <a:pt x="49624" y="49813"/>
                  </a:lnTo>
                  <a:lnTo>
                    <a:pt x="53552" y="60399"/>
                  </a:lnTo>
                  <a:lnTo>
                    <a:pt x="56575" y="65197"/>
                  </a:lnTo>
                  <a:lnTo>
                    <a:pt x="60707" y="68396"/>
                  </a:lnTo>
                  <a:lnTo>
                    <a:pt x="81671" y="74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4" name="SMARTInkShape-615"/>
            <p:cNvSpPr/>
            <p:nvPr>
              <p:custDataLst>
                <p:tags r:id="rId243"/>
              </p:custDataLst>
            </p:nvPr>
          </p:nvSpPr>
          <p:spPr>
            <a:xfrm>
              <a:off x="4577692" y="4637265"/>
              <a:ext cx="114807" cy="139708"/>
            </a:xfrm>
            <a:custGeom>
              <a:avLst/>
              <a:gdLst/>
              <a:ahLst/>
              <a:cxnLst/>
              <a:rect l="0" t="0" r="0" b="0"/>
              <a:pathLst>
                <a:path w="114807" h="139708">
                  <a:moveTo>
                    <a:pt x="83208" y="10935"/>
                  </a:moveTo>
                  <a:lnTo>
                    <a:pt x="83208" y="10935"/>
                  </a:lnTo>
                  <a:lnTo>
                    <a:pt x="76466" y="4193"/>
                  </a:lnTo>
                  <a:lnTo>
                    <a:pt x="67511" y="883"/>
                  </a:lnTo>
                  <a:lnTo>
                    <a:pt x="62160" y="0"/>
                  </a:lnTo>
                  <a:lnTo>
                    <a:pt x="48689" y="4664"/>
                  </a:lnTo>
                  <a:lnTo>
                    <a:pt x="33294" y="15909"/>
                  </a:lnTo>
                  <a:lnTo>
                    <a:pt x="17044" y="35018"/>
                  </a:lnTo>
                  <a:lnTo>
                    <a:pt x="6059" y="57622"/>
                  </a:lnTo>
                  <a:lnTo>
                    <a:pt x="236" y="81073"/>
                  </a:lnTo>
                  <a:lnTo>
                    <a:pt x="0" y="103256"/>
                  </a:lnTo>
                  <a:lnTo>
                    <a:pt x="7891" y="121111"/>
                  </a:lnTo>
                  <a:lnTo>
                    <a:pt x="13947" y="128836"/>
                  </a:lnTo>
                  <a:lnTo>
                    <a:pt x="30083" y="137419"/>
                  </a:lnTo>
                  <a:lnTo>
                    <a:pt x="39325" y="139707"/>
                  </a:lnTo>
                  <a:lnTo>
                    <a:pt x="59001" y="136606"/>
                  </a:lnTo>
                  <a:lnTo>
                    <a:pt x="78094" y="127467"/>
                  </a:lnTo>
                  <a:lnTo>
                    <a:pt x="93635" y="113997"/>
                  </a:lnTo>
                  <a:lnTo>
                    <a:pt x="110913" y="87176"/>
                  </a:lnTo>
                  <a:lnTo>
                    <a:pt x="114806" y="65281"/>
                  </a:lnTo>
                  <a:lnTo>
                    <a:pt x="112774" y="42850"/>
                  </a:lnTo>
                  <a:lnTo>
                    <a:pt x="95908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5" name="SMARTInkShape-616"/>
            <p:cNvSpPr/>
            <p:nvPr>
              <p:custDataLst>
                <p:tags r:id="rId244"/>
              </p:custDataLst>
            </p:nvPr>
          </p:nvSpPr>
          <p:spPr>
            <a:xfrm>
              <a:off x="4584700" y="471170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5467" y="19050"/>
                  </a:lnTo>
                  <a:lnTo>
                    <a:pt x="17726" y="14686"/>
                  </a:lnTo>
                  <a:lnTo>
                    <a:pt x="47742" y="11211"/>
                  </a:lnTo>
                  <a:lnTo>
                    <a:pt x="77176" y="590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3" name="SMARTInkShape-Group169"/>
          <p:cNvGrpSpPr/>
          <p:nvPr/>
        </p:nvGrpSpPr>
        <p:grpSpPr>
          <a:xfrm>
            <a:off x="3207734" y="4568629"/>
            <a:ext cx="642654" cy="371672"/>
            <a:chOff x="3207734" y="4568629"/>
            <a:chExt cx="642654" cy="371672"/>
          </a:xfrm>
        </p:grpSpPr>
        <p:sp>
          <p:nvSpPr>
            <p:cNvPr id="607" name="SMARTInkShape-617"/>
            <p:cNvSpPr/>
            <p:nvPr>
              <p:custDataLst>
                <p:tags r:id="rId233"/>
              </p:custDataLst>
            </p:nvPr>
          </p:nvSpPr>
          <p:spPr>
            <a:xfrm>
              <a:off x="3207734" y="4714511"/>
              <a:ext cx="131484" cy="145112"/>
            </a:xfrm>
            <a:custGeom>
              <a:avLst/>
              <a:gdLst/>
              <a:ahLst/>
              <a:cxnLst/>
              <a:rect l="0" t="0" r="0" b="0"/>
              <a:pathLst>
                <a:path w="131484" h="145112">
                  <a:moveTo>
                    <a:pt x="126016" y="35289"/>
                  </a:moveTo>
                  <a:lnTo>
                    <a:pt x="126016" y="35289"/>
                  </a:lnTo>
                  <a:lnTo>
                    <a:pt x="131483" y="6678"/>
                  </a:lnTo>
                  <a:lnTo>
                    <a:pt x="130367" y="3515"/>
                  </a:lnTo>
                  <a:lnTo>
                    <a:pt x="128211" y="1406"/>
                  </a:lnTo>
                  <a:lnTo>
                    <a:pt x="125363" y="0"/>
                  </a:lnTo>
                  <a:lnTo>
                    <a:pt x="114672" y="4083"/>
                  </a:lnTo>
                  <a:lnTo>
                    <a:pt x="107870" y="8135"/>
                  </a:lnTo>
                  <a:lnTo>
                    <a:pt x="84813" y="37435"/>
                  </a:lnTo>
                  <a:lnTo>
                    <a:pt x="66546" y="61642"/>
                  </a:lnTo>
                  <a:lnTo>
                    <a:pt x="47374" y="85807"/>
                  </a:lnTo>
                  <a:lnTo>
                    <a:pt x="29446" y="108306"/>
                  </a:lnTo>
                  <a:lnTo>
                    <a:pt x="6490" y="139239"/>
                  </a:lnTo>
                  <a:lnTo>
                    <a:pt x="2338" y="144989"/>
                  </a:lnTo>
                  <a:lnTo>
                    <a:pt x="1231" y="145111"/>
                  </a:lnTo>
                  <a:lnTo>
                    <a:pt x="492" y="143782"/>
                  </a:lnTo>
                  <a:lnTo>
                    <a:pt x="0" y="141484"/>
                  </a:lnTo>
                  <a:lnTo>
                    <a:pt x="4986" y="115402"/>
                  </a:lnTo>
                  <a:lnTo>
                    <a:pt x="11312" y="91826"/>
                  </a:lnTo>
                  <a:lnTo>
                    <a:pt x="16946" y="68648"/>
                  </a:lnTo>
                  <a:lnTo>
                    <a:pt x="22940" y="41879"/>
                  </a:lnTo>
                  <a:lnTo>
                    <a:pt x="24138" y="41799"/>
                  </a:lnTo>
                  <a:lnTo>
                    <a:pt x="27350" y="47354"/>
                  </a:lnTo>
                  <a:lnTo>
                    <a:pt x="36572" y="77602"/>
                  </a:lnTo>
                  <a:lnTo>
                    <a:pt x="51536" y="102310"/>
                  </a:lnTo>
                  <a:lnTo>
                    <a:pt x="73674" y="126218"/>
                  </a:lnTo>
                  <a:lnTo>
                    <a:pt x="82997" y="132146"/>
                  </a:lnTo>
                  <a:lnTo>
                    <a:pt x="100616" y="1368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8" name="SMARTInkShape-618"/>
            <p:cNvSpPr/>
            <p:nvPr>
              <p:custDataLst>
                <p:tags r:id="rId234"/>
              </p:custDataLst>
            </p:nvPr>
          </p:nvSpPr>
          <p:spPr>
            <a:xfrm>
              <a:off x="3219450" y="4663909"/>
              <a:ext cx="114301" cy="47792"/>
            </a:xfrm>
            <a:custGeom>
              <a:avLst/>
              <a:gdLst/>
              <a:ahLst/>
              <a:cxnLst/>
              <a:rect l="0" t="0" r="0" b="0"/>
              <a:pathLst>
                <a:path w="114301" h="47792">
                  <a:moveTo>
                    <a:pt x="0" y="47791"/>
                  </a:moveTo>
                  <a:lnTo>
                    <a:pt x="0" y="47791"/>
                  </a:lnTo>
                  <a:lnTo>
                    <a:pt x="11934" y="33976"/>
                  </a:lnTo>
                  <a:lnTo>
                    <a:pt x="15887" y="26129"/>
                  </a:lnTo>
                  <a:lnTo>
                    <a:pt x="17644" y="17937"/>
                  </a:lnTo>
                  <a:lnTo>
                    <a:pt x="19524" y="14483"/>
                  </a:lnTo>
                  <a:lnTo>
                    <a:pt x="25376" y="8763"/>
                  </a:lnTo>
                  <a:lnTo>
                    <a:pt x="32680" y="5751"/>
                  </a:lnTo>
                  <a:lnTo>
                    <a:pt x="57403" y="0"/>
                  </a:lnTo>
                  <a:lnTo>
                    <a:pt x="83559" y="6132"/>
                  </a:lnTo>
                  <a:lnTo>
                    <a:pt x="91935" y="11872"/>
                  </a:lnTo>
                  <a:lnTo>
                    <a:pt x="104691" y="26075"/>
                  </a:lnTo>
                  <a:lnTo>
                    <a:pt x="106502" y="30614"/>
                  </a:lnTo>
                  <a:lnTo>
                    <a:pt x="107690" y="32106"/>
                  </a:lnTo>
                  <a:lnTo>
                    <a:pt x="114300" y="350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9" name="SMARTInkShape-619"/>
            <p:cNvSpPr/>
            <p:nvPr>
              <p:custDataLst>
                <p:tags r:id="rId235"/>
              </p:custDataLst>
            </p:nvPr>
          </p:nvSpPr>
          <p:spPr>
            <a:xfrm>
              <a:off x="3390900" y="4781550"/>
              <a:ext cx="88901" cy="11741"/>
            </a:xfrm>
            <a:custGeom>
              <a:avLst/>
              <a:gdLst/>
              <a:ahLst/>
              <a:cxnLst/>
              <a:rect l="0" t="0" r="0" b="0"/>
              <a:pathLst>
                <a:path w="88901" h="1174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3588" y="7839"/>
                  </a:lnTo>
                  <a:lnTo>
                    <a:pt x="62609" y="11740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0" name="SMARTInkShape-620"/>
            <p:cNvSpPr/>
            <p:nvPr>
              <p:custDataLst>
                <p:tags r:id="rId236"/>
              </p:custDataLst>
            </p:nvPr>
          </p:nvSpPr>
          <p:spPr>
            <a:xfrm>
              <a:off x="3429000" y="4737100"/>
              <a:ext cx="12701" cy="101601"/>
            </a:xfrm>
            <a:custGeom>
              <a:avLst/>
              <a:gdLst/>
              <a:ahLst/>
              <a:cxnLst/>
              <a:rect l="0" t="0" r="0" b="0"/>
              <a:pathLst>
                <a:path w="12701" h="101601">
                  <a:moveTo>
                    <a:pt x="12700" y="0"/>
                  </a:moveTo>
                  <a:lnTo>
                    <a:pt x="12700" y="0"/>
                  </a:lnTo>
                  <a:lnTo>
                    <a:pt x="9329" y="24418"/>
                  </a:lnTo>
                  <a:lnTo>
                    <a:pt x="2575" y="55676"/>
                  </a:lnTo>
                  <a:lnTo>
                    <a:pt x="508" y="8526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1" name="SMARTInkShape-621"/>
            <p:cNvSpPr/>
            <p:nvPr>
              <p:custDataLst>
                <p:tags r:id="rId237"/>
              </p:custDataLst>
            </p:nvPr>
          </p:nvSpPr>
          <p:spPr>
            <a:xfrm>
              <a:off x="3568700" y="4658412"/>
              <a:ext cx="140224" cy="281889"/>
            </a:xfrm>
            <a:custGeom>
              <a:avLst/>
              <a:gdLst/>
              <a:ahLst/>
              <a:cxnLst/>
              <a:rect l="0" t="0" r="0" b="0"/>
              <a:pathLst>
                <a:path w="140224" h="281889">
                  <a:moveTo>
                    <a:pt x="0" y="281888"/>
                  </a:moveTo>
                  <a:lnTo>
                    <a:pt x="0" y="281888"/>
                  </a:lnTo>
                  <a:lnTo>
                    <a:pt x="1881" y="257403"/>
                  </a:lnTo>
                  <a:lnTo>
                    <a:pt x="6481" y="237139"/>
                  </a:lnTo>
                  <a:lnTo>
                    <a:pt x="15580" y="209318"/>
                  </a:lnTo>
                  <a:lnTo>
                    <a:pt x="21676" y="192586"/>
                  </a:lnTo>
                  <a:lnTo>
                    <a:pt x="28561" y="174375"/>
                  </a:lnTo>
                  <a:lnTo>
                    <a:pt x="35975" y="155179"/>
                  </a:lnTo>
                  <a:lnTo>
                    <a:pt x="44444" y="134621"/>
                  </a:lnTo>
                  <a:lnTo>
                    <a:pt x="53618" y="113155"/>
                  </a:lnTo>
                  <a:lnTo>
                    <a:pt x="63262" y="91083"/>
                  </a:lnTo>
                  <a:lnTo>
                    <a:pt x="72513" y="71429"/>
                  </a:lnTo>
                  <a:lnTo>
                    <a:pt x="81504" y="53387"/>
                  </a:lnTo>
                  <a:lnTo>
                    <a:pt x="96901" y="24404"/>
                  </a:lnTo>
                  <a:lnTo>
                    <a:pt x="111870" y="0"/>
                  </a:lnTo>
                  <a:lnTo>
                    <a:pt x="111974" y="123"/>
                  </a:lnTo>
                  <a:lnTo>
                    <a:pt x="98506" y="24267"/>
                  </a:lnTo>
                  <a:lnTo>
                    <a:pt x="85004" y="49236"/>
                  </a:lnTo>
                  <a:lnTo>
                    <a:pt x="73575" y="77182"/>
                  </a:lnTo>
                  <a:lnTo>
                    <a:pt x="71506" y="87661"/>
                  </a:lnTo>
                  <a:lnTo>
                    <a:pt x="73070" y="91020"/>
                  </a:lnTo>
                  <a:lnTo>
                    <a:pt x="76230" y="93259"/>
                  </a:lnTo>
                  <a:lnTo>
                    <a:pt x="90790" y="96411"/>
                  </a:lnTo>
                  <a:lnTo>
                    <a:pt x="114674" y="100847"/>
                  </a:lnTo>
                  <a:lnTo>
                    <a:pt x="130090" y="109869"/>
                  </a:lnTo>
                  <a:lnTo>
                    <a:pt x="140223" y="121480"/>
                  </a:lnTo>
                  <a:lnTo>
                    <a:pt x="140049" y="126266"/>
                  </a:lnTo>
                  <a:lnTo>
                    <a:pt x="134210" y="137228"/>
                  </a:lnTo>
                  <a:lnTo>
                    <a:pt x="115653" y="151928"/>
                  </a:lnTo>
                  <a:lnTo>
                    <a:pt x="92280" y="161851"/>
                  </a:lnTo>
                  <a:lnTo>
                    <a:pt x="79584" y="163156"/>
                  </a:lnTo>
                  <a:lnTo>
                    <a:pt x="69943" y="161385"/>
                  </a:lnTo>
                  <a:lnTo>
                    <a:pt x="57150" y="154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622"/>
            <p:cNvSpPr/>
            <p:nvPr>
              <p:custDataLst>
                <p:tags r:id="rId238"/>
              </p:custDataLst>
            </p:nvPr>
          </p:nvSpPr>
          <p:spPr>
            <a:xfrm>
              <a:off x="3759200" y="4568629"/>
              <a:ext cx="91188" cy="365322"/>
            </a:xfrm>
            <a:custGeom>
              <a:avLst/>
              <a:gdLst/>
              <a:ahLst/>
              <a:cxnLst/>
              <a:rect l="0" t="0" r="0" b="0"/>
              <a:pathLst>
                <a:path w="91188" h="3653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3815" y="226"/>
                  </a:lnTo>
                  <a:lnTo>
                    <a:pt x="17676" y="1275"/>
                  </a:lnTo>
                  <a:lnTo>
                    <a:pt x="36595" y="19605"/>
                  </a:lnTo>
                  <a:lnTo>
                    <a:pt x="52013" y="45158"/>
                  </a:lnTo>
                  <a:lnTo>
                    <a:pt x="60075" y="60862"/>
                  </a:lnTo>
                  <a:lnTo>
                    <a:pt x="67567" y="79093"/>
                  </a:lnTo>
                  <a:lnTo>
                    <a:pt x="74678" y="99008"/>
                  </a:lnTo>
                  <a:lnTo>
                    <a:pt x="81535" y="120046"/>
                  </a:lnTo>
                  <a:lnTo>
                    <a:pt x="86107" y="141126"/>
                  </a:lnTo>
                  <a:lnTo>
                    <a:pt x="89155" y="162236"/>
                  </a:lnTo>
                  <a:lnTo>
                    <a:pt x="91187" y="183364"/>
                  </a:lnTo>
                  <a:lnTo>
                    <a:pt x="90424" y="204505"/>
                  </a:lnTo>
                  <a:lnTo>
                    <a:pt x="87800" y="225655"/>
                  </a:lnTo>
                  <a:lnTo>
                    <a:pt x="83933" y="246810"/>
                  </a:lnTo>
                  <a:lnTo>
                    <a:pt x="79239" y="265147"/>
                  </a:lnTo>
                  <a:lnTo>
                    <a:pt x="68378" y="296810"/>
                  </a:lnTo>
                  <a:lnTo>
                    <a:pt x="58377" y="321231"/>
                  </a:lnTo>
                  <a:lnTo>
                    <a:pt x="46695" y="347083"/>
                  </a:lnTo>
                  <a:lnTo>
                    <a:pt x="38100" y="365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7" name="SMARTInkShape-Group170"/>
          <p:cNvGrpSpPr/>
          <p:nvPr/>
        </p:nvGrpSpPr>
        <p:grpSpPr>
          <a:xfrm>
            <a:off x="2736850" y="4616450"/>
            <a:ext cx="355601" cy="292101"/>
            <a:chOff x="2736850" y="4616450"/>
            <a:chExt cx="355601" cy="292101"/>
          </a:xfrm>
        </p:grpSpPr>
        <p:sp>
          <p:nvSpPr>
            <p:cNvPr id="614" name="SMARTInkShape-623"/>
            <p:cNvSpPr/>
            <p:nvPr>
              <p:custDataLst>
                <p:tags r:id="rId230"/>
              </p:custDataLst>
            </p:nvPr>
          </p:nvSpPr>
          <p:spPr>
            <a:xfrm>
              <a:off x="2736850" y="4720925"/>
              <a:ext cx="76201" cy="117776"/>
            </a:xfrm>
            <a:custGeom>
              <a:avLst/>
              <a:gdLst/>
              <a:ahLst/>
              <a:cxnLst/>
              <a:rect l="0" t="0" r="0" b="0"/>
              <a:pathLst>
                <a:path w="76201" h="117776">
                  <a:moveTo>
                    <a:pt x="0" y="16175"/>
                  </a:moveTo>
                  <a:lnTo>
                    <a:pt x="0" y="16175"/>
                  </a:lnTo>
                  <a:lnTo>
                    <a:pt x="5467" y="5240"/>
                  </a:lnTo>
                  <a:lnTo>
                    <a:pt x="2718" y="10740"/>
                  </a:lnTo>
                  <a:lnTo>
                    <a:pt x="537" y="41155"/>
                  </a:lnTo>
                  <a:lnTo>
                    <a:pt x="239" y="63260"/>
                  </a:lnTo>
                  <a:lnTo>
                    <a:pt x="71" y="89393"/>
                  </a:lnTo>
                  <a:lnTo>
                    <a:pt x="21" y="103799"/>
                  </a:lnTo>
                  <a:lnTo>
                    <a:pt x="720" y="106341"/>
                  </a:lnTo>
                  <a:lnTo>
                    <a:pt x="1891" y="108035"/>
                  </a:lnTo>
                  <a:lnTo>
                    <a:pt x="3377" y="109165"/>
                  </a:lnTo>
                  <a:lnTo>
                    <a:pt x="4368" y="108507"/>
                  </a:lnTo>
                  <a:lnTo>
                    <a:pt x="17021" y="78080"/>
                  </a:lnTo>
                  <a:lnTo>
                    <a:pt x="27320" y="57094"/>
                  </a:lnTo>
                  <a:lnTo>
                    <a:pt x="38953" y="35537"/>
                  </a:lnTo>
                  <a:lnTo>
                    <a:pt x="55521" y="9211"/>
                  </a:lnTo>
                  <a:lnTo>
                    <a:pt x="63482" y="380"/>
                  </a:lnTo>
                  <a:lnTo>
                    <a:pt x="65605" y="0"/>
                  </a:lnTo>
                  <a:lnTo>
                    <a:pt x="67020" y="1158"/>
                  </a:lnTo>
                  <a:lnTo>
                    <a:pt x="69012" y="16273"/>
                  </a:lnTo>
                  <a:lnTo>
                    <a:pt x="66231" y="41996"/>
                  </a:lnTo>
                  <a:lnTo>
                    <a:pt x="64309" y="68589"/>
                  </a:lnTo>
                  <a:lnTo>
                    <a:pt x="68729" y="97084"/>
                  </a:lnTo>
                  <a:lnTo>
                    <a:pt x="76200" y="1177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5" name="SMARTInkShape-624"/>
            <p:cNvSpPr/>
            <p:nvPr>
              <p:custDataLst>
                <p:tags r:id="rId231"/>
              </p:custDataLst>
            </p:nvPr>
          </p:nvSpPr>
          <p:spPr>
            <a:xfrm>
              <a:off x="2867304" y="4794250"/>
              <a:ext cx="68544" cy="111104"/>
            </a:xfrm>
            <a:custGeom>
              <a:avLst/>
              <a:gdLst/>
              <a:ahLst/>
              <a:cxnLst/>
              <a:rect l="0" t="0" r="0" b="0"/>
              <a:pathLst>
                <a:path w="68544" h="111104">
                  <a:moveTo>
                    <a:pt x="15596" y="0"/>
                  </a:moveTo>
                  <a:lnTo>
                    <a:pt x="15596" y="0"/>
                  </a:lnTo>
                  <a:lnTo>
                    <a:pt x="4765" y="31096"/>
                  </a:lnTo>
                  <a:lnTo>
                    <a:pt x="0" y="49900"/>
                  </a:lnTo>
                  <a:lnTo>
                    <a:pt x="2375" y="70315"/>
                  </a:lnTo>
                  <a:lnTo>
                    <a:pt x="3255" y="71571"/>
                  </a:lnTo>
                  <a:lnTo>
                    <a:pt x="4546" y="71703"/>
                  </a:lnTo>
                  <a:lnTo>
                    <a:pt x="6113" y="71085"/>
                  </a:lnTo>
                  <a:lnTo>
                    <a:pt x="26648" y="43443"/>
                  </a:lnTo>
                  <a:lnTo>
                    <a:pt x="39018" y="28473"/>
                  </a:lnTo>
                  <a:lnTo>
                    <a:pt x="42500" y="26037"/>
                  </a:lnTo>
                  <a:lnTo>
                    <a:pt x="45526" y="25119"/>
                  </a:lnTo>
                  <a:lnTo>
                    <a:pt x="51476" y="25981"/>
                  </a:lnTo>
                  <a:lnTo>
                    <a:pt x="58824" y="28715"/>
                  </a:lnTo>
                  <a:lnTo>
                    <a:pt x="64912" y="36045"/>
                  </a:lnTo>
                  <a:lnTo>
                    <a:pt x="67523" y="40963"/>
                  </a:lnTo>
                  <a:lnTo>
                    <a:pt x="68543" y="53954"/>
                  </a:lnTo>
                  <a:lnTo>
                    <a:pt x="67828" y="61369"/>
                  </a:lnTo>
                  <a:lnTo>
                    <a:pt x="56707" y="85289"/>
                  </a:lnTo>
                  <a:lnTo>
                    <a:pt x="40007" y="103509"/>
                  </a:lnTo>
                  <a:lnTo>
                    <a:pt x="29738" y="109504"/>
                  </a:lnTo>
                  <a:lnTo>
                    <a:pt x="25024" y="111103"/>
                  </a:lnTo>
                  <a:lnTo>
                    <a:pt x="21176" y="110757"/>
                  </a:lnTo>
                  <a:lnTo>
                    <a:pt x="17904" y="109116"/>
                  </a:lnTo>
                  <a:lnTo>
                    <a:pt x="15018" y="106611"/>
                  </a:lnTo>
                  <a:lnTo>
                    <a:pt x="11812" y="98182"/>
                  </a:lnTo>
                  <a:lnTo>
                    <a:pt x="924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6" name="SMARTInkShape-625"/>
            <p:cNvSpPr/>
            <p:nvPr>
              <p:custDataLst>
                <p:tags r:id="rId232"/>
              </p:custDataLst>
            </p:nvPr>
          </p:nvSpPr>
          <p:spPr>
            <a:xfrm>
              <a:off x="3035442" y="4616450"/>
              <a:ext cx="57009" cy="292101"/>
            </a:xfrm>
            <a:custGeom>
              <a:avLst/>
              <a:gdLst/>
              <a:ahLst/>
              <a:cxnLst/>
              <a:rect l="0" t="0" r="0" b="0"/>
              <a:pathLst>
                <a:path w="57009" h="292101">
                  <a:moveTo>
                    <a:pt x="57008" y="0"/>
                  </a:moveTo>
                  <a:lnTo>
                    <a:pt x="57008" y="0"/>
                  </a:lnTo>
                  <a:lnTo>
                    <a:pt x="36730" y="18031"/>
                  </a:lnTo>
                  <a:lnTo>
                    <a:pt x="21655" y="39999"/>
                  </a:lnTo>
                  <a:lnTo>
                    <a:pt x="9310" y="68107"/>
                  </a:lnTo>
                  <a:lnTo>
                    <a:pt x="1237" y="99414"/>
                  </a:lnTo>
                  <a:lnTo>
                    <a:pt x="72" y="115665"/>
                  </a:lnTo>
                  <a:lnTo>
                    <a:pt x="0" y="132143"/>
                  </a:lnTo>
                  <a:lnTo>
                    <a:pt x="1803" y="163623"/>
                  </a:lnTo>
                  <a:lnTo>
                    <a:pt x="5661" y="192666"/>
                  </a:lnTo>
                  <a:lnTo>
                    <a:pt x="12080" y="217333"/>
                  </a:lnTo>
                  <a:lnTo>
                    <a:pt x="19636" y="240055"/>
                  </a:lnTo>
                  <a:lnTo>
                    <a:pt x="31824" y="268918"/>
                  </a:lnTo>
                  <a:lnTo>
                    <a:pt x="44308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7" name="SMARTInkShape-Group171"/>
          <p:cNvGrpSpPr/>
          <p:nvPr/>
        </p:nvGrpSpPr>
        <p:grpSpPr>
          <a:xfrm>
            <a:off x="1498600" y="4699000"/>
            <a:ext cx="1035051" cy="262339"/>
            <a:chOff x="1498600" y="4699000"/>
            <a:chExt cx="1035051" cy="262339"/>
          </a:xfrm>
        </p:grpSpPr>
        <p:sp>
          <p:nvSpPr>
            <p:cNvPr id="618" name="SMARTInkShape-626"/>
            <p:cNvSpPr/>
            <p:nvPr>
              <p:custDataLst>
                <p:tags r:id="rId221"/>
              </p:custDataLst>
            </p:nvPr>
          </p:nvSpPr>
          <p:spPr>
            <a:xfrm>
              <a:off x="1498600" y="4751222"/>
              <a:ext cx="107951" cy="47698"/>
            </a:xfrm>
            <a:custGeom>
              <a:avLst/>
              <a:gdLst/>
              <a:ahLst/>
              <a:cxnLst/>
              <a:rect l="0" t="0" r="0" b="0"/>
              <a:pathLst>
                <a:path w="107951" h="47698">
                  <a:moveTo>
                    <a:pt x="0" y="43028"/>
                  </a:moveTo>
                  <a:lnTo>
                    <a:pt x="0" y="43028"/>
                  </a:lnTo>
                  <a:lnTo>
                    <a:pt x="0" y="36286"/>
                  </a:lnTo>
                  <a:lnTo>
                    <a:pt x="6742" y="21980"/>
                  </a:lnTo>
                  <a:lnTo>
                    <a:pt x="13815" y="14153"/>
                  </a:lnTo>
                  <a:lnTo>
                    <a:pt x="28944" y="1779"/>
                  </a:lnTo>
                  <a:lnTo>
                    <a:pt x="33560" y="0"/>
                  </a:lnTo>
                  <a:lnTo>
                    <a:pt x="35779" y="938"/>
                  </a:lnTo>
                  <a:lnTo>
                    <a:pt x="57695" y="29390"/>
                  </a:lnTo>
                  <a:lnTo>
                    <a:pt x="70012" y="40868"/>
                  </a:lnTo>
                  <a:lnTo>
                    <a:pt x="78389" y="45596"/>
                  </a:lnTo>
                  <a:lnTo>
                    <a:pt x="86815" y="47697"/>
                  </a:lnTo>
                  <a:lnTo>
                    <a:pt x="95264" y="46749"/>
                  </a:lnTo>
                  <a:lnTo>
                    <a:pt x="102312" y="43976"/>
                  </a:lnTo>
                  <a:lnTo>
                    <a:pt x="104191" y="42249"/>
                  </a:lnTo>
                  <a:lnTo>
                    <a:pt x="107950" y="366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9" name="SMARTInkShape-627"/>
            <p:cNvSpPr/>
            <p:nvPr>
              <p:custDataLst>
                <p:tags r:id="rId222"/>
              </p:custDataLst>
            </p:nvPr>
          </p:nvSpPr>
          <p:spPr>
            <a:xfrm>
              <a:off x="1517650" y="4816618"/>
              <a:ext cx="127001" cy="27989"/>
            </a:xfrm>
            <a:custGeom>
              <a:avLst/>
              <a:gdLst/>
              <a:ahLst/>
              <a:cxnLst/>
              <a:rect l="0" t="0" r="0" b="0"/>
              <a:pathLst>
                <a:path w="127001" h="27989">
                  <a:moveTo>
                    <a:pt x="0" y="15732"/>
                  </a:moveTo>
                  <a:lnTo>
                    <a:pt x="0" y="15732"/>
                  </a:lnTo>
                  <a:lnTo>
                    <a:pt x="8838" y="6894"/>
                  </a:lnTo>
                  <a:lnTo>
                    <a:pt x="16628" y="4748"/>
                  </a:lnTo>
                  <a:lnTo>
                    <a:pt x="31033" y="1659"/>
                  </a:lnTo>
                  <a:lnTo>
                    <a:pt x="35505" y="0"/>
                  </a:lnTo>
                  <a:lnTo>
                    <a:pt x="44238" y="38"/>
                  </a:lnTo>
                  <a:lnTo>
                    <a:pt x="61341" y="5812"/>
                  </a:lnTo>
                  <a:lnTo>
                    <a:pt x="90309" y="25060"/>
                  </a:lnTo>
                  <a:lnTo>
                    <a:pt x="99352" y="27433"/>
                  </a:lnTo>
                  <a:lnTo>
                    <a:pt x="106716" y="27988"/>
                  </a:lnTo>
                  <a:lnTo>
                    <a:pt x="114692" y="24472"/>
                  </a:lnTo>
                  <a:lnTo>
                    <a:pt x="127000" y="157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0" name="SMARTInkShape-628"/>
            <p:cNvSpPr/>
            <p:nvPr>
              <p:custDataLst>
                <p:tags r:id="rId223"/>
              </p:custDataLst>
            </p:nvPr>
          </p:nvSpPr>
          <p:spPr>
            <a:xfrm>
              <a:off x="1779139" y="4733398"/>
              <a:ext cx="113162" cy="143403"/>
            </a:xfrm>
            <a:custGeom>
              <a:avLst/>
              <a:gdLst/>
              <a:ahLst/>
              <a:cxnLst/>
              <a:rect l="0" t="0" r="0" b="0"/>
              <a:pathLst>
                <a:path w="113162" h="143403">
                  <a:moveTo>
                    <a:pt x="11561" y="16402"/>
                  </a:moveTo>
                  <a:lnTo>
                    <a:pt x="11561" y="16402"/>
                  </a:lnTo>
                  <a:lnTo>
                    <a:pt x="11561" y="6289"/>
                  </a:lnTo>
                  <a:lnTo>
                    <a:pt x="10856" y="3310"/>
                  </a:lnTo>
                  <a:lnTo>
                    <a:pt x="9680" y="1324"/>
                  </a:lnTo>
                  <a:lnTo>
                    <a:pt x="8190" y="0"/>
                  </a:lnTo>
                  <a:lnTo>
                    <a:pt x="7903" y="528"/>
                  </a:lnTo>
                  <a:lnTo>
                    <a:pt x="10629" y="17160"/>
                  </a:lnTo>
                  <a:lnTo>
                    <a:pt x="11285" y="45790"/>
                  </a:lnTo>
                  <a:lnTo>
                    <a:pt x="10733" y="68269"/>
                  </a:lnTo>
                  <a:lnTo>
                    <a:pt x="6455" y="99346"/>
                  </a:lnTo>
                  <a:lnTo>
                    <a:pt x="0" y="129526"/>
                  </a:lnTo>
                  <a:lnTo>
                    <a:pt x="1032" y="130623"/>
                  </a:lnTo>
                  <a:lnTo>
                    <a:pt x="3131" y="129944"/>
                  </a:lnTo>
                  <a:lnTo>
                    <a:pt x="10636" y="123309"/>
                  </a:lnTo>
                  <a:lnTo>
                    <a:pt x="30729" y="99035"/>
                  </a:lnTo>
                  <a:lnTo>
                    <a:pt x="46421" y="77117"/>
                  </a:lnTo>
                  <a:lnTo>
                    <a:pt x="64380" y="47719"/>
                  </a:lnTo>
                  <a:lnTo>
                    <a:pt x="71896" y="34618"/>
                  </a:lnTo>
                  <a:lnTo>
                    <a:pt x="73657" y="33485"/>
                  </a:lnTo>
                  <a:lnTo>
                    <a:pt x="75536" y="33435"/>
                  </a:lnTo>
                  <a:lnTo>
                    <a:pt x="77495" y="34107"/>
                  </a:lnTo>
                  <a:lnTo>
                    <a:pt x="79670" y="42380"/>
                  </a:lnTo>
                  <a:lnTo>
                    <a:pt x="79013" y="62905"/>
                  </a:lnTo>
                  <a:lnTo>
                    <a:pt x="77523" y="78697"/>
                  </a:lnTo>
                  <a:lnTo>
                    <a:pt x="82315" y="109951"/>
                  </a:lnTo>
                  <a:lnTo>
                    <a:pt x="84131" y="116868"/>
                  </a:lnTo>
                  <a:lnTo>
                    <a:pt x="93674" y="128316"/>
                  </a:lnTo>
                  <a:lnTo>
                    <a:pt x="113161" y="1434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629"/>
            <p:cNvSpPr/>
            <p:nvPr>
              <p:custDataLst>
                <p:tags r:id="rId224"/>
              </p:custDataLst>
            </p:nvPr>
          </p:nvSpPr>
          <p:spPr>
            <a:xfrm>
              <a:off x="1943362" y="4816279"/>
              <a:ext cx="67928" cy="132284"/>
            </a:xfrm>
            <a:custGeom>
              <a:avLst/>
              <a:gdLst/>
              <a:ahLst/>
              <a:cxnLst/>
              <a:rect l="0" t="0" r="0" b="0"/>
              <a:pathLst>
                <a:path w="67928" h="132284">
                  <a:moveTo>
                    <a:pt x="6088" y="3371"/>
                  </a:moveTo>
                  <a:lnTo>
                    <a:pt x="6088" y="3371"/>
                  </a:lnTo>
                  <a:lnTo>
                    <a:pt x="6088" y="0"/>
                  </a:lnTo>
                  <a:lnTo>
                    <a:pt x="6088" y="23780"/>
                  </a:lnTo>
                  <a:lnTo>
                    <a:pt x="4207" y="54574"/>
                  </a:lnTo>
                  <a:lnTo>
                    <a:pt x="1062" y="82277"/>
                  </a:lnTo>
                  <a:lnTo>
                    <a:pt x="0" y="100488"/>
                  </a:lnTo>
                  <a:lnTo>
                    <a:pt x="618" y="101982"/>
                  </a:lnTo>
                  <a:lnTo>
                    <a:pt x="1736" y="102978"/>
                  </a:lnTo>
                  <a:lnTo>
                    <a:pt x="3187" y="103643"/>
                  </a:lnTo>
                  <a:lnTo>
                    <a:pt x="4859" y="102673"/>
                  </a:lnTo>
                  <a:lnTo>
                    <a:pt x="35800" y="71018"/>
                  </a:lnTo>
                  <a:lnTo>
                    <a:pt x="40712" y="67519"/>
                  </a:lnTo>
                  <a:lnTo>
                    <a:pt x="45399" y="65892"/>
                  </a:lnTo>
                  <a:lnTo>
                    <a:pt x="54369" y="65966"/>
                  </a:lnTo>
                  <a:lnTo>
                    <a:pt x="58031" y="68384"/>
                  </a:lnTo>
                  <a:lnTo>
                    <a:pt x="63981" y="76715"/>
                  </a:lnTo>
                  <a:lnTo>
                    <a:pt x="67927" y="89935"/>
                  </a:lnTo>
                  <a:lnTo>
                    <a:pt x="65725" y="106160"/>
                  </a:lnTo>
                  <a:lnTo>
                    <a:pt x="58699" y="116318"/>
                  </a:lnTo>
                  <a:lnTo>
                    <a:pt x="48521" y="124830"/>
                  </a:lnTo>
                  <a:lnTo>
                    <a:pt x="36941" y="130966"/>
                  </a:lnTo>
                  <a:lnTo>
                    <a:pt x="26621" y="132283"/>
                  </a:lnTo>
                  <a:lnTo>
                    <a:pt x="21893" y="131645"/>
                  </a:lnTo>
                  <a:lnTo>
                    <a:pt x="18036" y="129809"/>
                  </a:lnTo>
                  <a:lnTo>
                    <a:pt x="6088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630"/>
            <p:cNvSpPr/>
            <p:nvPr>
              <p:custDataLst>
                <p:tags r:id="rId225"/>
              </p:custDataLst>
            </p:nvPr>
          </p:nvSpPr>
          <p:spPr>
            <a:xfrm>
              <a:off x="2101961" y="4699000"/>
              <a:ext cx="122132" cy="170194"/>
            </a:xfrm>
            <a:custGeom>
              <a:avLst/>
              <a:gdLst/>
              <a:ahLst/>
              <a:cxnLst/>
              <a:rect l="0" t="0" r="0" b="0"/>
              <a:pathLst>
                <a:path w="122132" h="170194">
                  <a:moveTo>
                    <a:pt x="63389" y="0"/>
                  </a:moveTo>
                  <a:lnTo>
                    <a:pt x="63389" y="0"/>
                  </a:lnTo>
                  <a:lnTo>
                    <a:pt x="56647" y="0"/>
                  </a:lnTo>
                  <a:lnTo>
                    <a:pt x="42341" y="10113"/>
                  </a:lnTo>
                  <a:lnTo>
                    <a:pt x="21326" y="36628"/>
                  </a:lnTo>
                  <a:lnTo>
                    <a:pt x="9181" y="63081"/>
                  </a:lnTo>
                  <a:lnTo>
                    <a:pt x="1197" y="92947"/>
                  </a:lnTo>
                  <a:lnTo>
                    <a:pt x="0" y="122684"/>
                  </a:lnTo>
                  <a:lnTo>
                    <a:pt x="7464" y="144837"/>
                  </a:lnTo>
                  <a:lnTo>
                    <a:pt x="13406" y="153708"/>
                  </a:lnTo>
                  <a:lnTo>
                    <a:pt x="29415" y="165446"/>
                  </a:lnTo>
                  <a:lnTo>
                    <a:pt x="38623" y="169564"/>
                  </a:lnTo>
                  <a:lnTo>
                    <a:pt x="48290" y="170193"/>
                  </a:lnTo>
                  <a:lnTo>
                    <a:pt x="68437" y="165247"/>
                  </a:lnTo>
                  <a:lnTo>
                    <a:pt x="85388" y="154112"/>
                  </a:lnTo>
                  <a:lnTo>
                    <a:pt x="99978" y="138344"/>
                  </a:lnTo>
                  <a:lnTo>
                    <a:pt x="113517" y="117225"/>
                  </a:lnTo>
                  <a:lnTo>
                    <a:pt x="120946" y="91846"/>
                  </a:lnTo>
                  <a:lnTo>
                    <a:pt x="122131" y="64809"/>
                  </a:lnTo>
                  <a:lnTo>
                    <a:pt x="115602" y="38682"/>
                  </a:lnTo>
                  <a:lnTo>
                    <a:pt x="105645" y="22366"/>
                  </a:lnTo>
                  <a:lnTo>
                    <a:pt x="100026" y="17027"/>
                  </a:lnTo>
                  <a:lnTo>
                    <a:pt x="92753" y="16290"/>
                  </a:lnTo>
                  <a:lnTo>
                    <a:pt x="57039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3" name="SMARTInkShape-631"/>
            <p:cNvSpPr/>
            <p:nvPr>
              <p:custDataLst>
                <p:tags r:id="rId226"/>
              </p:custDataLst>
            </p:nvPr>
          </p:nvSpPr>
          <p:spPr>
            <a:xfrm>
              <a:off x="2095500" y="48133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6350"/>
                  </a:moveTo>
                  <a:lnTo>
                    <a:pt x="0" y="6350"/>
                  </a:lnTo>
                  <a:lnTo>
                    <a:pt x="30507" y="2979"/>
                  </a:lnTo>
                  <a:lnTo>
                    <a:pt x="60545" y="883"/>
                  </a:lnTo>
                  <a:lnTo>
                    <a:pt x="89514" y="261"/>
                  </a:lnTo>
                  <a:lnTo>
                    <a:pt x="115971" y="77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4" name="SMARTInkShape-632"/>
            <p:cNvSpPr/>
            <p:nvPr>
              <p:custDataLst>
                <p:tags r:id="rId227"/>
              </p:custDataLst>
            </p:nvPr>
          </p:nvSpPr>
          <p:spPr>
            <a:xfrm>
              <a:off x="2267367" y="4838700"/>
              <a:ext cx="62322" cy="122639"/>
            </a:xfrm>
            <a:custGeom>
              <a:avLst/>
              <a:gdLst/>
              <a:ahLst/>
              <a:cxnLst/>
              <a:rect l="0" t="0" r="0" b="0"/>
              <a:pathLst>
                <a:path w="62322" h="122639">
                  <a:moveTo>
                    <a:pt x="18633" y="0"/>
                  </a:moveTo>
                  <a:lnTo>
                    <a:pt x="18633" y="0"/>
                  </a:lnTo>
                  <a:lnTo>
                    <a:pt x="17222" y="26745"/>
                  </a:lnTo>
                  <a:lnTo>
                    <a:pt x="9199" y="52453"/>
                  </a:lnTo>
                  <a:lnTo>
                    <a:pt x="0" y="80658"/>
                  </a:lnTo>
                  <a:lnTo>
                    <a:pt x="16214" y="57119"/>
                  </a:lnTo>
                  <a:lnTo>
                    <a:pt x="26730" y="50550"/>
                  </a:lnTo>
                  <a:lnTo>
                    <a:pt x="41180" y="46258"/>
                  </a:lnTo>
                  <a:lnTo>
                    <a:pt x="45658" y="47066"/>
                  </a:lnTo>
                  <a:lnTo>
                    <a:pt x="54398" y="51728"/>
                  </a:lnTo>
                  <a:lnTo>
                    <a:pt x="57293" y="55652"/>
                  </a:lnTo>
                  <a:lnTo>
                    <a:pt x="60510" y="65656"/>
                  </a:lnTo>
                  <a:lnTo>
                    <a:pt x="62321" y="83189"/>
                  </a:lnTo>
                  <a:lnTo>
                    <a:pt x="58981" y="93652"/>
                  </a:lnTo>
                  <a:lnTo>
                    <a:pt x="52088" y="103007"/>
                  </a:lnTo>
                  <a:lnTo>
                    <a:pt x="27742" y="121419"/>
                  </a:lnTo>
                  <a:lnTo>
                    <a:pt x="24001" y="122573"/>
                  </a:lnTo>
                  <a:lnTo>
                    <a:pt x="20800" y="122638"/>
                  </a:lnTo>
                  <a:lnTo>
                    <a:pt x="17961" y="121975"/>
                  </a:lnTo>
                  <a:lnTo>
                    <a:pt x="15363" y="119417"/>
                  </a:lnTo>
                  <a:lnTo>
                    <a:pt x="5933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5" name="SMARTInkShape-633"/>
            <p:cNvSpPr/>
            <p:nvPr>
              <p:custDataLst>
                <p:tags r:id="rId228"/>
              </p:custDataLst>
            </p:nvPr>
          </p:nvSpPr>
          <p:spPr>
            <a:xfrm>
              <a:off x="2438400" y="47688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4"/>
                  </a:lnTo>
                  <a:lnTo>
                    <a:pt x="35975" y="883"/>
                  </a:lnTo>
                  <a:lnTo>
                    <a:pt x="66033" y="17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6" name="SMARTInkShape-634"/>
            <p:cNvSpPr/>
            <p:nvPr>
              <p:custDataLst>
                <p:tags r:id="rId229"/>
              </p:custDataLst>
            </p:nvPr>
          </p:nvSpPr>
          <p:spPr>
            <a:xfrm>
              <a:off x="2457450" y="48260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7437" y="5644"/>
                  </a:lnTo>
                  <a:lnTo>
                    <a:pt x="56089" y="132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6" name="SMARTInkShape-Group172"/>
          <p:cNvGrpSpPr/>
          <p:nvPr/>
        </p:nvGrpSpPr>
        <p:grpSpPr>
          <a:xfrm>
            <a:off x="488980" y="4718050"/>
            <a:ext cx="890720" cy="315587"/>
            <a:chOff x="488980" y="4718050"/>
            <a:chExt cx="890720" cy="315587"/>
          </a:xfrm>
        </p:grpSpPr>
        <p:sp>
          <p:nvSpPr>
            <p:cNvPr id="628" name="SMARTInkShape-635"/>
            <p:cNvSpPr/>
            <p:nvPr>
              <p:custDataLst>
                <p:tags r:id="rId213"/>
              </p:custDataLst>
            </p:nvPr>
          </p:nvSpPr>
          <p:spPr>
            <a:xfrm>
              <a:off x="488980" y="4826000"/>
              <a:ext cx="114271" cy="141464"/>
            </a:xfrm>
            <a:custGeom>
              <a:avLst/>
              <a:gdLst/>
              <a:ahLst/>
              <a:cxnLst/>
              <a:rect l="0" t="0" r="0" b="0"/>
              <a:pathLst>
                <a:path w="114271" h="141464">
                  <a:moveTo>
                    <a:pt x="12670" y="0"/>
                  </a:moveTo>
                  <a:lnTo>
                    <a:pt x="12670" y="0"/>
                  </a:lnTo>
                  <a:lnTo>
                    <a:pt x="9299" y="24419"/>
                  </a:lnTo>
                  <a:lnTo>
                    <a:pt x="3832" y="54272"/>
                  </a:lnTo>
                  <a:lnTo>
                    <a:pt x="1686" y="75860"/>
                  </a:lnTo>
                  <a:lnTo>
                    <a:pt x="479" y="104086"/>
                  </a:lnTo>
                  <a:lnTo>
                    <a:pt x="37" y="133416"/>
                  </a:lnTo>
                  <a:lnTo>
                    <a:pt x="0" y="139964"/>
                  </a:lnTo>
                  <a:lnTo>
                    <a:pt x="695" y="141288"/>
                  </a:lnTo>
                  <a:lnTo>
                    <a:pt x="1865" y="141463"/>
                  </a:lnTo>
                  <a:lnTo>
                    <a:pt x="3350" y="140876"/>
                  </a:lnTo>
                  <a:lnTo>
                    <a:pt x="11509" y="118243"/>
                  </a:lnTo>
                  <a:lnTo>
                    <a:pt x="22752" y="87011"/>
                  </a:lnTo>
                  <a:lnTo>
                    <a:pt x="39176" y="56512"/>
                  </a:lnTo>
                  <a:lnTo>
                    <a:pt x="63224" y="26544"/>
                  </a:lnTo>
                  <a:lnTo>
                    <a:pt x="67866" y="21270"/>
                  </a:lnTo>
                  <a:lnTo>
                    <a:pt x="68951" y="27563"/>
                  </a:lnTo>
                  <a:lnTo>
                    <a:pt x="69649" y="54598"/>
                  </a:lnTo>
                  <a:lnTo>
                    <a:pt x="70492" y="82752"/>
                  </a:lnTo>
                  <a:lnTo>
                    <a:pt x="76721" y="109113"/>
                  </a:lnTo>
                  <a:lnTo>
                    <a:pt x="78654" y="112959"/>
                  </a:lnTo>
                  <a:lnTo>
                    <a:pt x="81354" y="115522"/>
                  </a:lnTo>
                  <a:lnTo>
                    <a:pt x="88117" y="118371"/>
                  </a:lnTo>
                  <a:lnTo>
                    <a:pt x="97707" y="115874"/>
                  </a:lnTo>
                  <a:lnTo>
                    <a:pt x="11427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9" name="SMARTInkShape-636"/>
            <p:cNvSpPr/>
            <p:nvPr>
              <p:custDataLst>
                <p:tags r:id="rId214"/>
              </p:custDataLst>
            </p:nvPr>
          </p:nvSpPr>
          <p:spPr>
            <a:xfrm>
              <a:off x="635000" y="4889500"/>
              <a:ext cx="75461" cy="144137"/>
            </a:xfrm>
            <a:custGeom>
              <a:avLst/>
              <a:gdLst/>
              <a:ahLst/>
              <a:cxnLst/>
              <a:rect l="0" t="0" r="0" b="0"/>
              <a:pathLst>
                <a:path w="75461" h="144137">
                  <a:moveTo>
                    <a:pt x="25400" y="0"/>
                  </a:moveTo>
                  <a:lnTo>
                    <a:pt x="25400" y="0"/>
                  </a:lnTo>
                  <a:lnTo>
                    <a:pt x="22029" y="27789"/>
                  </a:lnTo>
                  <a:lnTo>
                    <a:pt x="16562" y="56369"/>
                  </a:lnTo>
                  <a:lnTo>
                    <a:pt x="13463" y="86080"/>
                  </a:lnTo>
                  <a:lnTo>
                    <a:pt x="12730" y="106420"/>
                  </a:lnTo>
                  <a:lnTo>
                    <a:pt x="16080" y="100755"/>
                  </a:lnTo>
                  <a:lnTo>
                    <a:pt x="27448" y="77134"/>
                  </a:lnTo>
                  <a:lnTo>
                    <a:pt x="34777" y="68854"/>
                  </a:lnTo>
                  <a:lnTo>
                    <a:pt x="42738" y="62822"/>
                  </a:lnTo>
                  <a:lnTo>
                    <a:pt x="46836" y="61637"/>
                  </a:lnTo>
                  <a:lnTo>
                    <a:pt x="55153" y="62201"/>
                  </a:lnTo>
                  <a:lnTo>
                    <a:pt x="67769" y="66486"/>
                  </a:lnTo>
                  <a:lnTo>
                    <a:pt x="70579" y="69724"/>
                  </a:lnTo>
                  <a:lnTo>
                    <a:pt x="73702" y="78966"/>
                  </a:lnTo>
                  <a:lnTo>
                    <a:pt x="75460" y="96069"/>
                  </a:lnTo>
                  <a:lnTo>
                    <a:pt x="72108" y="106433"/>
                  </a:lnTo>
                  <a:lnTo>
                    <a:pt x="58458" y="127953"/>
                  </a:lnTo>
                  <a:lnTo>
                    <a:pt x="48559" y="136361"/>
                  </a:lnTo>
                  <a:lnTo>
                    <a:pt x="37810" y="141744"/>
                  </a:lnTo>
                  <a:lnTo>
                    <a:pt x="28329" y="144136"/>
                  </a:lnTo>
                  <a:lnTo>
                    <a:pt x="23825" y="142657"/>
                  </a:lnTo>
                  <a:lnTo>
                    <a:pt x="15057" y="135370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0" name="SMARTInkShape-637"/>
            <p:cNvSpPr/>
            <p:nvPr>
              <p:custDataLst>
                <p:tags r:id="rId215"/>
              </p:custDataLst>
            </p:nvPr>
          </p:nvSpPr>
          <p:spPr>
            <a:xfrm>
              <a:off x="806450" y="4838700"/>
              <a:ext cx="65918" cy="109807"/>
            </a:xfrm>
            <a:custGeom>
              <a:avLst/>
              <a:gdLst/>
              <a:ahLst/>
              <a:cxnLst/>
              <a:rect l="0" t="0" r="0" b="0"/>
              <a:pathLst>
                <a:path w="65918" h="109807">
                  <a:moveTo>
                    <a:pt x="44450" y="0"/>
                  </a:moveTo>
                  <a:lnTo>
                    <a:pt x="44450" y="0"/>
                  </a:lnTo>
                  <a:lnTo>
                    <a:pt x="20032" y="3371"/>
                  </a:lnTo>
                  <a:lnTo>
                    <a:pt x="14765" y="6480"/>
                  </a:lnTo>
                  <a:lnTo>
                    <a:pt x="7033" y="15580"/>
                  </a:lnTo>
                  <a:lnTo>
                    <a:pt x="5394" y="19559"/>
                  </a:lnTo>
                  <a:lnTo>
                    <a:pt x="5007" y="22917"/>
                  </a:lnTo>
                  <a:lnTo>
                    <a:pt x="5455" y="25861"/>
                  </a:lnTo>
                  <a:lnTo>
                    <a:pt x="16198" y="43489"/>
                  </a:lnTo>
                  <a:lnTo>
                    <a:pt x="36157" y="59844"/>
                  </a:lnTo>
                  <a:lnTo>
                    <a:pt x="61000" y="74354"/>
                  </a:lnTo>
                  <a:lnTo>
                    <a:pt x="65917" y="84552"/>
                  </a:lnTo>
                  <a:lnTo>
                    <a:pt x="65111" y="89529"/>
                  </a:lnTo>
                  <a:lnTo>
                    <a:pt x="58572" y="98822"/>
                  </a:lnTo>
                  <a:lnTo>
                    <a:pt x="46728" y="105774"/>
                  </a:lnTo>
                  <a:lnTo>
                    <a:pt x="32763" y="109806"/>
                  </a:lnTo>
                  <a:lnTo>
                    <a:pt x="19500" y="109245"/>
                  </a:lnTo>
                  <a:lnTo>
                    <a:pt x="14411" y="107402"/>
                  </a:lnTo>
                  <a:lnTo>
                    <a:pt x="6876" y="101591"/>
                  </a:lnTo>
                  <a:lnTo>
                    <a:pt x="3056" y="96187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638"/>
            <p:cNvSpPr/>
            <p:nvPr>
              <p:custDataLst>
                <p:tags r:id="rId216"/>
              </p:custDataLst>
            </p:nvPr>
          </p:nvSpPr>
          <p:spPr>
            <a:xfrm>
              <a:off x="933450" y="4851400"/>
              <a:ext cx="152401" cy="76201"/>
            </a:xfrm>
            <a:custGeom>
              <a:avLst/>
              <a:gdLst/>
              <a:ahLst/>
              <a:cxnLst/>
              <a:rect l="0" t="0" r="0" b="0"/>
              <a:pathLst>
                <a:path w="152401" h="76201">
                  <a:moveTo>
                    <a:pt x="0" y="0"/>
                  </a:moveTo>
                  <a:lnTo>
                    <a:pt x="0" y="0"/>
                  </a:lnTo>
                  <a:lnTo>
                    <a:pt x="0" y="26515"/>
                  </a:lnTo>
                  <a:lnTo>
                    <a:pt x="11934" y="55415"/>
                  </a:lnTo>
                  <a:lnTo>
                    <a:pt x="14306" y="60227"/>
                  </a:lnTo>
                  <a:lnTo>
                    <a:pt x="16593" y="62729"/>
                  </a:lnTo>
                  <a:lnTo>
                    <a:pt x="18823" y="63691"/>
                  </a:lnTo>
                  <a:lnTo>
                    <a:pt x="21015" y="63627"/>
                  </a:lnTo>
                  <a:lnTo>
                    <a:pt x="30843" y="56797"/>
                  </a:lnTo>
                  <a:lnTo>
                    <a:pt x="50959" y="28985"/>
                  </a:lnTo>
                  <a:lnTo>
                    <a:pt x="64394" y="7450"/>
                  </a:lnTo>
                  <a:lnTo>
                    <a:pt x="66213" y="5673"/>
                  </a:lnTo>
                  <a:lnTo>
                    <a:pt x="67425" y="5193"/>
                  </a:lnTo>
                  <a:lnTo>
                    <a:pt x="68233" y="5578"/>
                  </a:lnTo>
                  <a:lnTo>
                    <a:pt x="69371" y="16234"/>
                  </a:lnTo>
                  <a:lnTo>
                    <a:pt x="66097" y="42456"/>
                  </a:lnTo>
                  <a:lnTo>
                    <a:pt x="67712" y="53206"/>
                  </a:lnTo>
                  <a:lnTo>
                    <a:pt x="72587" y="63821"/>
                  </a:lnTo>
                  <a:lnTo>
                    <a:pt x="75908" y="65125"/>
                  </a:lnTo>
                  <a:lnTo>
                    <a:pt x="85243" y="64692"/>
                  </a:lnTo>
                  <a:lnTo>
                    <a:pt x="89284" y="62885"/>
                  </a:lnTo>
                  <a:lnTo>
                    <a:pt x="95656" y="57111"/>
                  </a:lnTo>
                  <a:lnTo>
                    <a:pt x="114632" y="34672"/>
                  </a:lnTo>
                  <a:lnTo>
                    <a:pt x="118755" y="31581"/>
                  </a:lnTo>
                  <a:lnTo>
                    <a:pt x="122209" y="30226"/>
                  </a:lnTo>
                  <a:lnTo>
                    <a:pt x="125217" y="30029"/>
                  </a:lnTo>
                  <a:lnTo>
                    <a:pt x="127928" y="30603"/>
                  </a:lnTo>
                  <a:lnTo>
                    <a:pt x="132822" y="35003"/>
                  </a:lnTo>
                  <a:lnTo>
                    <a:pt x="139544" y="47295"/>
                  </a:lnTo>
                  <a:lnTo>
                    <a:pt x="1524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2" name="SMARTInkShape-639"/>
            <p:cNvSpPr/>
            <p:nvPr>
              <p:custDataLst>
                <p:tags r:id="rId217"/>
              </p:custDataLst>
            </p:nvPr>
          </p:nvSpPr>
          <p:spPr>
            <a:xfrm>
              <a:off x="939800" y="4756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3" name="SMARTInkShape-640"/>
            <p:cNvSpPr/>
            <p:nvPr>
              <p:custDataLst>
                <p:tags r:id="rId218"/>
              </p:custDataLst>
            </p:nvPr>
          </p:nvSpPr>
          <p:spPr>
            <a:xfrm>
              <a:off x="1163148" y="4718050"/>
              <a:ext cx="128819" cy="184591"/>
            </a:xfrm>
            <a:custGeom>
              <a:avLst/>
              <a:gdLst/>
              <a:ahLst/>
              <a:cxnLst/>
              <a:rect l="0" t="0" r="0" b="0"/>
              <a:pathLst>
                <a:path w="128819" h="184591">
                  <a:moveTo>
                    <a:pt x="62402" y="0"/>
                  </a:moveTo>
                  <a:lnTo>
                    <a:pt x="62402" y="0"/>
                  </a:lnTo>
                  <a:lnTo>
                    <a:pt x="55660" y="3371"/>
                  </a:lnTo>
                  <a:lnTo>
                    <a:pt x="41354" y="18951"/>
                  </a:lnTo>
                  <a:lnTo>
                    <a:pt x="29764" y="39232"/>
                  </a:lnTo>
                  <a:lnTo>
                    <a:pt x="17558" y="65414"/>
                  </a:lnTo>
                  <a:lnTo>
                    <a:pt x="5077" y="95865"/>
                  </a:lnTo>
                  <a:lnTo>
                    <a:pt x="0" y="124451"/>
                  </a:lnTo>
                  <a:lnTo>
                    <a:pt x="1507" y="149856"/>
                  </a:lnTo>
                  <a:lnTo>
                    <a:pt x="9232" y="170555"/>
                  </a:lnTo>
                  <a:lnTo>
                    <a:pt x="16372" y="177203"/>
                  </a:lnTo>
                  <a:lnTo>
                    <a:pt x="35594" y="184590"/>
                  </a:lnTo>
                  <a:lnTo>
                    <a:pt x="58249" y="182229"/>
                  </a:lnTo>
                  <a:lnTo>
                    <a:pt x="81017" y="173418"/>
                  </a:lnTo>
                  <a:lnTo>
                    <a:pt x="100544" y="160095"/>
                  </a:lnTo>
                  <a:lnTo>
                    <a:pt x="114867" y="139122"/>
                  </a:lnTo>
                  <a:lnTo>
                    <a:pt x="124525" y="113337"/>
                  </a:lnTo>
                  <a:lnTo>
                    <a:pt x="128818" y="85415"/>
                  </a:lnTo>
                  <a:lnTo>
                    <a:pt x="126963" y="56542"/>
                  </a:lnTo>
                  <a:lnTo>
                    <a:pt x="120729" y="30068"/>
                  </a:lnTo>
                  <a:lnTo>
                    <a:pt x="110903" y="11247"/>
                  </a:lnTo>
                  <a:lnTo>
                    <a:pt x="103908" y="7498"/>
                  </a:lnTo>
                  <a:lnTo>
                    <a:pt x="95717" y="7115"/>
                  </a:lnTo>
                  <a:lnTo>
                    <a:pt x="68752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4" name="SMARTInkShape-641"/>
            <p:cNvSpPr/>
            <p:nvPr>
              <p:custDataLst>
                <p:tags r:id="rId219"/>
              </p:custDataLst>
            </p:nvPr>
          </p:nvSpPr>
          <p:spPr>
            <a:xfrm>
              <a:off x="1174750" y="483870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9434" y="9042"/>
                  </a:lnTo>
                  <a:lnTo>
                    <a:pt x="18004" y="10597"/>
                  </a:lnTo>
                  <a:lnTo>
                    <a:pt x="48520" y="7048"/>
                  </a:lnTo>
                  <a:lnTo>
                    <a:pt x="79287" y="3186"/>
                  </a:lnTo>
                  <a:lnTo>
                    <a:pt x="108473" y="94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5" name="SMARTInkShape-642"/>
            <p:cNvSpPr/>
            <p:nvPr>
              <p:custDataLst>
                <p:tags r:id="rId220"/>
              </p:custDataLst>
            </p:nvPr>
          </p:nvSpPr>
          <p:spPr>
            <a:xfrm>
              <a:off x="1314450" y="4864100"/>
              <a:ext cx="65250" cy="129535"/>
            </a:xfrm>
            <a:custGeom>
              <a:avLst/>
              <a:gdLst/>
              <a:ahLst/>
              <a:cxnLst/>
              <a:rect l="0" t="0" r="0" b="0"/>
              <a:pathLst>
                <a:path w="65250" h="12953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5644"/>
                  </a:lnTo>
                  <a:lnTo>
                    <a:pt x="8838" y="10113"/>
                  </a:lnTo>
                  <a:lnTo>
                    <a:pt x="8185" y="33257"/>
                  </a:lnTo>
                  <a:lnTo>
                    <a:pt x="3523" y="62457"/>
                  </a:lnTo>
                  <a:lnTo>
                    <a:pt x="696" y="92378"/>
                  </a:lnTo>
                  <a:lnTo>
                    <a:pt x="137" y="102784"/>
                  </a:lnTo>
                  <a:lnTo>
                    <a:pt x="92" y="102389"/>
                  </a:lnTo>
                  <a:lnTo>
                    <a:pt x="12217" y="71783"/>
                  </a:lnTo>
                  <a:lnTo>
                    <a:pt x="23768" y="54744"/>
                  </a:lnTo>
                  <a:lnTo>
                    <a:pt x="31965" y="49025"/>
                  </a:lnTo>
                  <a:lnTo>
                    <a:pt x="36127" y="47499"/>
                  </a:lnTo>
                  <a:lnTo>
                    <a:pt x="44514" y="47687"/>
                  </a:lnTo>
                  <a:lnTo>
                    <a:pt x="48726" y="48725"/>
                  </a:lnTo>
                  <a:lnTo>
                    <a:pt x="52240" y="51533"/>
                  </a:lnTo>
                  <a:lnTo>
                    <a:pt x="58025" y="60298"/>
                  </a:lnTo>
                  <a:lnTo>
                    <a:pt x="65249" y="80504"/>
                  </a:lnTo>
                  <a:lnTo>
                    <a:pt x="64042" y="94340"/>
                  </a:lnTo>
                  <a:lnTo>
                    <a:pt x="61745" y="100993"/>
                  </a:lnTo>
                  <a:lnTo>
                    <a:pt x="45027" y="120470"/>
                  </a:lnTo>
                  <a:lnTo>
                    <a:pt x="32007" y="127626"/>
                  </a:lnTo>
                  <a:lnTo>
                    <a:pt x="25571" y="129534"/>
                  </a:lnTo>
                  <a:lnTo>
                    <a:pt x="19870" y="129394"/>
                  </a:lnTo>
                  <a:lnTo>
                    <a:pt x="9772" y="125477"/>
                  </a:lnTo>
                  <a:lnTo>
                    <a:pt x="6515" y="121751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2" name="SMARTInkShape-Group173"/>
          <p:cNvGrpSpPr/>
          <p:nvPr/>
        </p:nvGrpSpPr>
        <p:grpSpPr>
          <a:xfrm>
            <a:off x="5644610" y="3949700"/>
            <a:ext cx="641407" cy="387351"/>
            <a:chOff x="5644610" y="3949700"/>
            <a:chExt cx="641407" cy="387351"/>
          </a:xfrm>
        </p:grpSpPr>
        <p:sp>
          <p:nvSpPr>
            <p:cNvPr id="637" name="SMARTInkShape-643"/>
            <p:cNvSpPr/>
            <p:nvPr>
              <p:custDataLst>
                <p:tags r:id="rId208"/>
              </p:custDataLst>
            </p:nvPr>
          </p:nvSpPr>
          <p:spPr>
            <a:xfrm>
              <a:off x="5644610" y="4089923"/>
              <a:ext cx="88024" cy="93849"/>
            </a:xfrm>
            <a:custGeom>
              <a:avLst/>
              <a:gdLst/>
              <a:ahLst/>
              <a:cxnLst/>
              <a:rect l="0" t="0" r="0" b="0"/>
              <a:pathLst>
                <a:path w="88024" h="93849">
                  <a:moveTo>
                    <a:pt x="70390" y="12177"/>
                  </a:moveTo>
                  <a:lnTo>
                    <a:pt x="70390" y="12177"/>
                  </a:lnTo>
                  <a:lnTo>
                    <a:pt x="67019" y="5435"/>
                  </a:lnTo>
                  <a:lnTo>
                    <a:pt x="63204" y="3449"/>
                  </a:lnTo>
                  <a:lnTo>
                    <a:pt x="32319" y="0"/>
                  </a:lnTo>
                  <a:lnTo>
                    <a:pt x="21485" y="3472"/>
                  </a:lnTo>
                  <a:lnTo>
                    <a:pt x="16620" y="6374"/>
                  </a:lnTo>
                  <a:lnTo>
                    <a:pt x="3031" y="23941"/>
                  </a:lnTo>
                  <a:lnTo>
                    <a:pt x="0" y="39043"/>
                  </a:lnTo>
                  <a:lnTo>
                    <a:pt x="180" y="47021"/>
                  </a:lnTo>
                  <a:lnTo>
                    <a:pt x="6025" y="61530"/>
                  </a:lnTo>
                  <a:lnTo>
                    <a:pt x="21215" y="79717"/>
                  </a:lnTo>
                  <a:lnTo>
                    <a:pt x="27024" y="84720"/>
                  </a:lnTo>
                  <a:lnTo>
                    <a:pt x="41003" y="90279"/>
                  </a:lnTo>
                  <a:lnTo>
                    <a:pt x="66231" y="93848"/>
                  </a:lnTo>
                  <a:lnTo>
                    <a:pt x="70440" y="92730"/>
                  </a:lnTo>
                  <a:lnTo>
                    <a:pt x="76997" y="87725"/>
                  </a:lnTo>
                  <a:lnTo>
                    <a:pt x="84656" y="70231"/>
                  </a:lnTo>
                  <a:lnTo>
                    <a:pt x="88023" y="47174"/>
                  </a:lnTo>
                  <a:lnTo>
                    <a:pt x="85046" y="34552"/>
                  </a:lnTo>
                  <a:lnTo>
                    <a:pt x="72763" y="11909"/>
                  </a:lnTo>
                  <a:lnTo>
                    <a:pt x="64040" y="5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8" name="SMARTInkShape-644"/>
            <p:cNvSpPr/>
            <p:nvPr>
              <p:custDataLst>
                <p:tags r:id="rId209"/>
              </p:custDataLst>
            </p:nvPr>
          </p:nvSpPr>
          <p:spPr>
            <a:xfrm>
              <a:off x="5695950" y="3968750"/>
              <a:ext cx="25401" cy="325397"/>
            </a:xfrm>
            <a:custGeom>
              <a:avLst/>
              <a:gdLst/>
              <a:ahLst/>
              <a:cxnLst/>
              <a:rect l="0" t="0" r="0" b="0"/>
              <a:pathLst>
                <a:path w="25401" h="325397">
                  <a:moveTo>
                    <a:pt x="25400" y="0"/>
                  </a:moveTo>
                  <a:lnTo>
                    <a:pt x="25400" y="0"/>
                  </a:lnTo>
                  <a:lnTo>
                    <a:pt x="22029" y="0"/>
                  </a:lnTo>
                  <a:lnTo>
                    <a:pt x="18493" y="5644"/>
                  </a:lnTo>
                  <a:lnTo>
                    <a:pt x="16563" y="10113"/>
                  </a:lnTo>
                  <a:lnTo>
                    <a:pt x="13844" y="39999"/>
                  </a:lnTo>
                  <a:lnTo>
                    <a:pt x="11326" y="69988"/>
                  </a:lnTo>
                  <a:lnTo>
                    <a:pt x="9668" y="86875"/>
                  </a:lnTo>
                  <a:lnTo>
                    <a:pt x="8561" y="105189"/>
                  </a:lnTo>
                  <a:lnTo>
                    <a:pt x="7824" y="124454"/>
                  </a:lnTo>
                  <a:lnTo>
                    <a:pt x="7333" y="144353"/>
                  </a:lnTo>
                  <a:lnTo>
                    <a:pt x="7005" y="164674"/>
                  </a:lnTo>
                  <a:lnTo>
                    <a:pt x="6787" y="185277"/>
                  </a:lnTo>
                  <a:lnTo>
                    <a:pt x="6641" y="206068"/>
                  </a:lnTo>
                  <a:lnTo>
                    <a:pt x="6545" y="224162"/>
                  </a:lnTo>
                  <a:lnTo>
                    <a:pt x="6436" y="255555"/>
                  </a:lnTo>
                  <a:lnTo>
                    <a:pt x="4507" y="279856"/>
                  </a:lnTo>
                  <a:lnTo>
                    <a:pt x="1336" y="305641"/>
                  </a:lnTo>
                  <a:lnTo>
                    <a:pt x="117" y="325396"/>
                  </a:lnTo>
                  <a:lnTo>
                    <a:pt x="0" y="323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9" name="SMARTInkShape-645"/>
            <p:cNvSpPr/>
            <p:nvPr>
              <p:custDataLst>
                <p:tags r:id="rId210"/>
              </p:custDataLst>
            </p:nvPr>
          </p:nvSpPr>
          <p:spPr>
            <a:xfrm>
              <a:off x="5822950" y="4143480"/>
              <a:ext cx="88901" cy="9421"/>
            </a:xfrm>
            <a:custGeom>
              <a:avLst/>
              <a:gdLst/>
              <a:ahLst/>
              <a:cxnLst/>
              <a:rect l="0" t="0" r="0" b="0"/>
              <a:pathLst>
                <a:path w="88901" h="9421">
                  <a:moveTo>
                    <a:pt x="0" y="9420"/>
                  </a:moveTo>
                  <a:lnTo>
                    <a:pt x="0" y="9420"/>
                  </a:lnTo>
                  <a:lnTo>
                    <a:pt x="5775" y="4350"/>
                  </a:lnTo>
                  <a:lnTo>
                    <a:pt x="12209" y="582"/>
                  </a:lnTo>
                  <a:lnTo>
                    <a:pt x="15195" y="0"/>
                  </a:lnTo>
                  <a:lnTo>
                    <a:pt x="17891" y="317"/>
                  </a:lnTo>
                  <a:lnTo>
                    <a:pt x="24179" y="1847"/>
                  </a:lnTo>
                  <a:lnTo>
                    <a:pt x="53236" y="3668"/>
                  </a:lnTo>
                  <a:lnTo>
                    <a:pt x="76129" y="8523"/>
                  </a:lnTo>
                  <a:lnTo>
                    <a:pt x="81578" y="7140"/>
                  </a:lnTo>
                  <a:lnTo>
                    <a:pt x="8890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0" name="SMARTInkShape-646"/>
            <p:cNvSpPr/>
            <p:nvPr>
              <p:custDataLst>
                <p:tags r:id="rId211"/>
              </p:custDataLst>
            </p:nvPr>
          </p:nvSpPr>
          <p:spPr>
            <a:xfrm>
              <a:off x="5994400" y="4073058"/>
              <a:ext cx="144253" cy="263993"/>
            </a:xfrm>
            <a:custGeom>
              <a:avLst/>
              <a:gdLst/>
              <a:ahLst/>
              <a:cxnLst/>
              <a:rect l="0" t="0" r="0" b="0"/>
              <a:pathLst>
                <a:path w="144253" h="263993">
                  <a:moveTo>
                    <a:pt x="0" y="263992"/>
                  </a:moveTo>
                  <a:lnTo>
                    <a:pt x="0" y="263992"/>
                  </a:lnTo>
                  <a:lnTo>
                    <a:pt x="6907" y="237625"/>
                  </a:lnTo>
                  <a:lnTo>
                    <a:pt x="11537" y="214879"/>
                  </a:lnTo>
                  <a:lnTo>
                    <a:pt x="18297" y="185955"/>
                  </a:lnTo>
                  <a:lnTo>
                    <a:pt x="23487" y="167517"/>
                  </a:lnTo>
                  <a:lnTo>
                    <a:pt x="29769" y="146759"/>
                  </a:lnTo>
                  <a:lnTo>
                    <a:pt x="36780" y="124453"/>
                  </a:lnTo>
                  <a:lnTo>
                    <a:pt x="44275" y="103233"/>
                  </a:lnTo>
                  <a:lnTo>
                    <a:pt x="52095" y="82736"/>
                  </a:lnTo>
                  <a:lnTo>
                    <a:pt x="60130" y="62721"/>
                  </a:lnTo>
                  <a:lnTo>
                    <a:pt x="72820" y="34839"/>
                  </a:lnTo>
                  <a:lnTo>
                    <a:pt x="86782" y="3386"/>
                  </a:lnTo>
                  <a:lnTo>
                    <a:pt x="87959" y="0"/>
                  </a:lnTo>
                  <a:lnTo>
                    <a:pt x="88272" y="509"/>
                  </a:lnTo>
                  <a:lnTo>
                    <a:pt x="88621" y="4837"/>
                  </a:lnTo>
                  <a:lnTo>
                    <a:pt x="76929" y="35062"/>
                  </a:lnTo>
                  <a:lnTo>
                    <a:pt x="71248" y="57356"/>
                  </a:lnTo>
                  <a:lnTo>
                    <a:pt x="72193" y="61323"/>
                  </a:lnTo>
                  <a:lnTo>
                    <a:pt x="77006" y="67613"/>
                  </a:lnTo>
                  <a:lnTo>
                    <a:pt x="85730" y="70879"/>
                  </a:lnTo>
                  <a:lnTo>
                    <a:pt x="111949" y="72976"/>
                  </a:lnTo>
                  <a:lnTo>
                    <a:pt x="133460" y="74095"/>
                  </a:lnTo>
                  <a:lnTo>
                    <a:pt x="139984" y="76817"/>
                  </a:lnTo>
                  <a:lnTo>
                    <a:pt x="142006" y="79942"/>
                  </a:lnTo>
                  <a:lnTo>
                    <a:pt x="144252" y="89058"/>
                  </a:lnTo>
                  <a:lnTo>
                    <a:pt x="142029" y="94453"/>
                  </a:lnTo>
                  <a:lnTo>
                    <a:pt x="132034" y="106091"/>
                  </a:lnTo>
                  <a:lnTo>
                    <a:pt x="113910" y="117802"/>
                  </a:lnTo>
                  <a:lnTo>
                    <a:pt x="95134" y="125740"/>
                  </a:lnTo>
                  <a:lnTo>
                    <a:pt x="86262" y="126582"/>
                  </a:lnTo>
                  <a:lnTo>
                    <a:pt x="79966" y="124604"/>
                  </a:lnTo>
                  <a:lnTo>
                    <a:pt x="69850" y="1179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1" name="SMARTInkShape-647"/>
            <p:cNvSpPr/>
            <p:nvPr>
              <p:custDataLst>
                <p:tags r:id="rId212"/>
              </p:custDataLst>
            </p:nvPr>
          </p:nvSpPr>
          <p:spPr>
            <a:xfrm>
              <a:off x="6172200" y="3949700"/>
              <a:ext cx="113817" cy="285751"/>
            </a:xfrm>
            <a:custGeom>
              <a:avLst/>
              <a:gdLst/>
              <a:ahLst/>
              <a:cxnLst/>
              <a:rect l="0" t="0" r="0" b="0"/>
              <a:pathLst>
                <a:path w="113817" h="2857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9428" y="22395"/>
                  </a:lnTo>
                  <a:lnTo>
                    <a:pt x="40620" y="45466"/>
                  </a:lnTo>
                  <a:lnTo>
                    <a:pt x="64620" y="72183"/>
                  </a:lnTo>
                  <a:lnTo>
                    <a:pt x="86575" y="101931"/>
                  </a:lnTo>
                  <a:lnTo>
                    <a:pt x="94406" y="118754"/>
                  </a:lnTo>
                  <a:lnTo>
                    <a:pt x="101037" y="136319"/>
                  </a:lnTo>
                  <a:lnTo>
                    <a:pt x="106164" y="152969"/>
                  </a:lnTo>
                  <a:lnTo>
                    <a:pt x="113741" y="184638"/>
                  </a:lnTo>
                  <a:lnTo>
                    <a:pt x="113816" y="211413"/>
                  </a:lnTo>
                  <a:lnTo>
                    <a:pt x="108441" y="234367"/>
                  </a:lnTo>
                  <a:lnTo>
                    <a:pt x="94925" y="261745"/>
                  </a:lnTo>
                  <a:lnTo>
                    <a:pt x="8255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8" name="SMARTInkShape-Group174"/>
          <p:cNvGrpSpPr/>
          <p:nvPr/>
        </p:nvGrpSpPr>
        <p:grpSpPr>
          <a:xfrm>
            <a:off x="4857750" y="3956050"/>
            <a:ext cx="654051" cy="382555"/>
            <a:chOff x="4857750" y="3956050"/>
            <a:chExt cx="654051" cy="382555"/>
          </a:xfrm>
        </p:grpSpPr>
        <p:sp>
          <p:nvSpPr>
            <p:cNvPr id="643" name="SMARTInkShape-648"/>
            <p:cNvSpPr/>
            <p:nvPr>
              <p:custDataLst>
                <p:tags r:id="rId203"/>
              </p:custDataLst>
            </p:nvPr>
          </p:nvSpPr>
          <p:spPr>
            <a:xfrm>
              <a:off x="4857750" y="4152900"/>
              <a:ext cx="95251" cy="3659"/>
            </a:xfrm>
            <a:custGeom>
              <a:avLst/>
              <a:gdLst/>
              <a:ahLst/>
              <a:cxnLst/>
              <a:rect l="0" t="0" r="0" b="0"/>
              <a:pathLst>
                <a:path w="95251" h="3659">
                  <a:moveTo>
                    <a:pt x="0" y="0"/>
                  </a:moveTo>
                  <a:lnTo>
                    <a:pt x="0" y="0"/>
                  </a:lnTo>
                  <a:lnTo>
                    <a:pt x="24418" y="0"/>
                  </a:lnTo>
                  <a:lnTo>
                    <a:pt x="54970" y="3658"/>
                  </a:lnTo>
                  <a:lnTo>
                    <a:pt x="85242" y="62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4" name="SMARTInkShape-649"/>
            <p:cNvSpPr/>
            <p:nvPr>
              <p:custDataLst>
                <p:tags r:id="rId204"/>
              </p:custDataLst>
            </p:nvPr>
          </p:nvSpPr>
          <p:spPr>
            <a:xfrm>
              <a:off x="4857750" y="4184650"/>
              <a:ext cx="82551" cy="6235"/>
            </a:xfrm>
            <a:custGeom>
              <a:avLst/>
              <a:gdLst/>
              <a:ahLst/>
              <a:cxnLst/>
              <a:rect l="0" t="0" r="0" b="0"/>
              <a:pathLst>
                <a:path w="82551" h="623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2" y="5026"/>
                  </a:lnTo>
                  <a:lnTo>
                    <a:pt x="7186" y="5761"/>
                  </a:lnTo>
                  <a:lnTo>
                    <a:pt x="33587" y="6234"/>
                  </a:lnTo>
                  <a:lnTo>
                    <a:pt x="57694" y="443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5" name="SMARTInkShape-650"/>
            <p:cNvSpPr/>
            <p:nvPr>
              <p:custDataLst>
                <p:tags r:id="rId205"/>
              </p:custDataLst>
            </p:nvPr>
          </p:nvSpPr>
          <p:spPr>
            <a:xfrm>
              <a:off x="5108506" y="4126799"/>
              <a:ext cx="85795" cy="106722"/>
            </a:xfrm>
            <a:custGeom>
              <a:avLst/>
              <a:gdLst/>
              <a:ahLst/>
              <a:cxnLst/>
              <a:rect l="0" t="0" r="0" b="0"/>
              <a:pathLst>
                <a:path w="85795" h="106722">
                  <a:moveTo>
                    <a:pt x="3244" y="7051"/>
                  </a:moveTo>
                  <a:lnTo>
                    <a:pt x="3244" y="7051"/>
                  </a:lnTo>
                  <a:lnTo>
                    <a:pt x="3244" y="3392"/>
                  </a:lnTo>
                  <a:lnTo>
                    <a:pt x="3244" y="4955"/>
                  </a:lnTo>
                  <a:lnTo>
                    <a:pt x="6903" y="23257"/>
                  </a:lnTo>
                  <a:lnTo>
                    <a:pt x="3936" y="49561"/>
                  </a:lnTo>
                  <a:lnTo>
                    <a:pt x="0" y="77580"/>
                  </a:lnTo>
                  <a:lnTo>
                    <a:pt x="1332" y="90373"/>
                  </a:lnTo>
                  <a:lnTo>
                    <a:pt x="6048" y="102138"/>
                  </a:lnTo>
                  <a:lnTo>
                    <a:pt x="9900" y="105756"/>
                  </a:lnTo>
                  <a:lnTo>
                    <a:pt x="11915" y="106721"/>
                  </a:lnTo>
                  <a:lnTo>
                    <a:pt x="14669" y="105248"/>
                  </a:lnTo>
                  <a:lnTo>
                    <a:pt x="25287" y="92356"/>
                  </a:lnTo>
                  <a:lnTo>
                    <a:pt x="38076" y="69564"/>
                  </a:lnTo>
                  <a:lnTo>
                    <a:pt x="49064" y="48240"/>
                  </a:lnTo>
                  <a:lnTo>
                    <a:pt x="61003" y="26533"/>
                  </a:lnTo>
                  <a:lnTo>
                    <a:pt x="75802" y="708"/>
                  </a:lnTo>
                  <a:lnTo>
                    <a:pt x="77016" y="0"/>
                  </a:lnTo>
                  <a:lnTo>
                    <a:pt x="77825" y="939"/>
                  </a:lnTo>
                  <a:lnTo>
                    <a:pt x="78365" y="2976"/>
                  </a:lnTo>
                  <a:lnTo>
                    <a:pt x="70503" y="30888"/>
                  </a:lnTo>
                  <a:lnTo>
                    <a:pt x="68414" y="47514"/>
                  </a:lnTo>
                  <a:lnTo>
                    <a:pt x="71249" y="62429"/>
                  </a:lnTo>
                  <a:lnTo>
                    <a:pt x="82729" y="93601"/>
                  </a:lnTo>
                  <a:lnTo>
                    <a:pt x="85794" y="1023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6" name="SMARTInkShape-651"/>
            <p:cNvSpPr/>
            <p:nvPr>
              <p:custDataLst>
                <p:tags r:id="rId206"/>
              </p:custDataLst>
            </p:nvPr>
          </p:nvSpPr>
          <p:spPr>
            <a:xfrm>
              <a:off x="5230007" y="4184650"/>
              <a:ext cx="59408" cy="121205"/>
            </a:xfrm>
            <a:custGeom>
              <a:avLst/>
              <a:gdLst/>
              <a:ahLst/>
              <a:cxnLst/>
              <a:rect l="0" t="0" r="0" b="0"/>
              <a:pathLst>
                <a:path w="59408" h="121205">
                  <a:moveTo>
                    <a:pt x="27793" y="0"/>
                  </a:moveTo>
                  <a:lnTo>
                    <a:pt x="27793" y="0"/>
                  </a:lnTo>
                  <a:lnTo>
                    <a:pt x="27087" y="6481"/>
                  </a:lnTo>
                  <a:lnTo>
                    <a:pt x="17667" y="37963"/>
                  </a:lnTo>
                  <a:lnTo>
                    <a:pt x="15432" y="57715"/>
                  </a:lnTo>
                  <a:lnTo>
                    <a:pt x="16025" y="59644"/>
                  </a:lnTo>
                  <a:lnTo>
                    <a:pt x="17125" y="60929"/>
                  </a:lnTo>
                  <a:lnTo>
                    <a:pt x="18564" y="61786"/>
                  </a:lnTo>
                  <a:lnTo>
                    <a:pt x="20230" y="61652"/>
                  </a:lnTo>
                  <a:lnTo>
                    <a:pt x="23961" y="59621"/>
                  </a:lnTo>
                  <a:lnTo>
                    <a:pt x="51426" y="33482"/>
                  </a:lnTo>
                  <a:lnTo>
                    <a:pt x="54289" y="32520"/>
                  </a:lnTo>
                  <a:lnTo>
                    <a:pt x="56041" y="32263"/>
                  </a:lnTo>
                  <a:lnTo>
                    <a:pt x="57208" y="34208"/>
                  </a:lnTo>
                  <a:lnTo>
                    <a:pt x="59407" y="65339"/>
                  </a:lnTo>
                  <a:lnTo>
                    <a:pt x="56146" y="92634"/>
                  </a:lnTo>
                  <a:lnTo>
                    <a:pt x="50742" y="103024"/>
                  </a:lnTo>
                  <a:lnTo>
                    <a:pt x="32404" y="118814"/>
                  </a:lnTo>
                  <a:lnTo>
                    <a:pt x="27340" y="120838"/>
                  </a:lnTo>
                  <a:lnTo>
                    <a:pt x="17949" y="121204"/>
                  </a:lnTo>
                  <a:lnTo>
                    <a:pt x="14174" y="119608"/>
                  </a:lnTo>
                  <a:lnTo>
                    <a:pt x="8100" y="114072"/>
                  </a:lnTo>
                  <a:lnTo>
                    <a:pt x="712" y="99651"/>
                  </a:lnTo>
                  <a:lnTo>
                    <a:pt x="0" y="89915"/>
                  </a:lnTo>
                  <a:lnTo>
                    <a:pt x="239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7" name="SMARTInkShape-652"/>
            <p:cNvSpPr/>
            <p:nvPr>
              <p:custDataLst>
                <p:tags r:id="rId207"/>
              </p:custDataLst>
            </p:nvPr>
          </p:nvSpPr>
          <p:spPr>
            <a:xfrm>
              <a:off x="5434105" y="3956050"/>
              <a:ext cx="77696" cy="382555"/>
            </a:xfrm>
            <a:custGeom>
              <a:avLst/>
              <a:gdLst/>
              <a:ahLst/>
              <a:cxnLst/>
              <a:rect l="0" t="0" r="0" b="0"/>
              <a:pathLst>
                <a:path w="77696" h="382555">
                  <a:moveTo>
                    <a:pt x="71345" y="0"/>
                  </a:moveTo>
                  <a:lnTo>
                    <a:pt x="71345" y="0"/>
                  </a:lnTo>
                  <a:lnTo>
                    <a:pt x="50297" y="12209"/>
                  </a:lnTo>
                  <a:lnTo>
                    <a:pt x="32653" y="37249"/>
                  </a:lnTo>
                  <a:lnTo>
                    <a:pt x="20282" y="67120"/>
                  </a:lnTo>
                  <a:lnTo>
                    <a:pt x="14019" y="84963"/>
                  </a:lnTo>
                  <a:lnTo>
                    <a:pt x="9139" y="103915"/>
                  </a:lnTo>
                  <a:lnTo>
                    <a:pt x="5180" y="123604"/>
                  </a:lnTo>
                  <a:lnTo>
                    <a:pt x="1835" y="143786"/>
                  </a:lnTo>
                  <a:lnTo>
                    <a:pt x="311" y="164296"/>
                  </a:lnTo>
                  <a:lnTo>
                    <a:pt x="0" y="185025"/>
                  </a:lnTo>
                  <a:lnTo>
                    <a:pt x="498" y="205900"/>
                  </a:lnTo>
                  <a:lnTo>
                    <a:pt x="2241" y="226167"/>
                  </a:lnTo>
                  <a:lnTo>
                    <a:pt x="4815" y="246028"/>
                  </a:lnTo>
                  <a:lnTo>
                    <a:pt x="7941" y="265619"/>
                  </a:lnTo>
                  <a:lnTo>
                    <a:pt x="12143" y="282913"/>
                  </a:lnTo>
                  <a:lnTo>
                    <a:pt x="22455" y="313417"/>
                  </a:lnTo>
                  <a:lnTo>
                    <a:pt x="32212" y="337322"/>
                  </a:lnTo>
                  <a:lnTo>
                    <a:pt x="41958" y="355943"/>
                  </a:lnTo>
                  <a:lnTo>
                    <a:pt x="58640" y="373654"/>
                  </a:lnTo>
                  <a:lnTo>
                    <a:pt x="71423" y="382273"/>
                  </a:lnTo>
                  <a:lnTo>
                    <a:pt x="73513" y="382554"/>
                  </a:lnTo>
                  <a:lnTo>
                    <a:pt x="77695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2" name="SMARTInkShape-Group175"/>
          <p:cNvGrpSpPr/>
          <p:nvPr/>
        </p:nvGrpSpPr>
        <p:grpSpPr>
          <a:xfrm>
            <a:off x="4462266" y="4045833"/>
            <a:ext cx="247818" cy="292849"/>
            <a:chOff x="4462266" y="4045833"/>
            <a:chExt cx="247818" cy="292849"/>
          </a:xfrm>
        </p:grpSpPr>
        <p:sp>
          <p:nvSpPr>
            <p:cNvPr id="649" name="SMARTInkShape-653"/>
            <p:cNvSpPr/>
            <p:nvPr>
              <p:custDataLst>
                <p:tags r:id="rId200"/>
              </p:custDataLst>
            </p:nvPr>
          </p:nvSpPr>
          <p:spPr>
            <a:xfrm>
              <a:off x="4462266" y="4045833"/>
              <a:ext cx="130511" cy="228323"/>
            </a:xfrm>
            <a:custGeom>
              <a:avLst/>
              <a:gdLst/>
              <a:ahLst/>
              <a:cxnLst/>
              <a:rect l="0" t="0" r="0" b="0"/>
              <a:pathLst>
                <a:path w="130511" h="228323">
                  <a:moveTo>
                    <a:pt x="65284" y="5467"/>
                  </a:moveTo>
                  <a:lnTo>
                    <a:pt x="65284" y="5467"/>
                  </a:lnTo>
                  <a:lnTo>
                    <a:pt x="61913" y="2096"/>
                  </a:lnTo>
                  <a:lnTo>
                    <a:pt x="58377" y="441"/>
                  </a:lnTo>
                  <a:lnTo>
                    <a:pt x="56446" y="0"/>
                  </a:lnTo>
                  <a:lnTo>
                    <a:pt x="43616" y="12862"/>
                  </a:lnTo>
                  <a:lnTo>
                    <a:pt x="26408" y="41290"/>
                  </a:lnTo>
                  <a:lnTo>
                    <a:pt x="16020" y="70071"/>
                  </a:lnTo>
                  <a:lnTo>
                    <a:pt x="11275" y="86636"/>
                  </a:lnTo>
                  <a:lnTo>
                    <a:pt x="7406" y="103325"/>
                  </a:lnTo>
                  <a:lnTo>
                    <a:pt x="4120" y="120094"/>
                  </a:lnTo>
                  <a:lnTo>
                    <a:pt x="0" y="151662"/>
                  </a:lnTo>
                  <a:lnTo>
                    <a:pt x="521" y="177452"/>
                  </a:lnTo>
                  <a:lnTo>
                    <a:pt x="8152" y="208433"/>
                  </a:lnTo>
                  <a:lnTo>
                    <a:pt x="17314" y="221028"/>
                  </a:lnTo>
                  <a:lnTo>
                    <a:pt x="22721" y="225375"/>
                  </a:lnTo>
                  <a:lnTo>
                    <a:pt x="36254" y="228322"/>
                  </a:lnTo>
                  <a:lnTo>
                    <a:pt x="43814" y="228120"/>
                  </a:lnTo>
                  <a:lnTo>
                    <a:pt x="71309" y="217723"/>
                  </a:lnTo>
                  <a:lnTo>
                    <a:pt x="87717" y="201403"/>
                  </a:lnTo>
                  <a:lnTo>
                    <a:pt x="102771" y="177922"/>
                  </a:lnTo>
                  <a:lnTo>
                    <a:pt x="118869" y="146319"/>
                  </a:lnTo>
                  <a:lnTo>
                    <a:pt x="124290" y="129002"/>
                  </a:lnTo>
                  <a:lnTo>
                    <a:pt x="127905" y="111107"/>
                  </a:lnTo>
                  <a:lnTo>
                    <a:pt x="130315" y="92827"/>
                  </a:lnTo>
                  <a:lnTo>
                    <a:pt x="130510" y="75701"/>
                  </a:lnTo>
                  <a:lnTo>
                    <a:pt x="129229" y="59345"/>
                  </a:lnTo>
                  <a:lnTo>
                    <a:pt x="123337" y="31529"/>
                  </a:lnTo>
                  <a:lnTo>
                    <a:pt x="113663" y="14463"/>
                  </a:lnTo>
                  <a:lnTo>
                    <a:pt x="106709" y="10759"/>
                  </a:lnTo>
                  <a:lnTo>
                    <a:pt x="89575" y="10406"/>
                  </a:lnTo>
                  <a:lnTo>
                    <a:pt x="72082" y="18716"/>
                  </a:lnTo>
                  <a:lnTo>
                    <a:pt x="46234" y="37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0" name="SMARTInkShape-654"/>
            <p:cNvSpPr/>
            <p:nvPr>
              <p:custDataLst>
                <p:tags r:id="rId201"/>
              </p:custDataLst>
            </p:nvPr>
          </p:nvSpPr>
          <p:spPr>
            <a:xfrm>
              <a:off x="4476750" y="417830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8024" y="0"/>
                  </a:lnTo>
                  <a:lnTo>
                    <a:pt x="87647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1" name="SMARTInkShape-655"/>
            <p:cNvSpPr/>
            <p:nvPr>
              <p:custDataLst>
                <p:tags r:id="rId202"/>
              </p:custDataLst>
            </p:nvPr>
          </p:nvSpPr>
          <p:spPr>
            <a:xfrm>
              <a:off x="4644194" y="4231791"/>
              <a:ext cx="65890" cy="106891"/>
            </a:xfrm>
            <a:custGeom>
              <a:avLst/>
              <a:gdLst/>
              <a:ahLst/>
              <a:cxnLst/>
              <a:rect l="0" t="0" r="0" b="0"/>
              <a:pathLst>
                <a:path w="65890" h="106891">
                  <a:moveTo>
                    <a:pt x="16706" y="3659"/>
                  </a:moveTo>
                  <a:lnTo>
                    <a:pt x="16706" y="3659"/>
                  </a:lnTo>
                  <a:lnTo>
                    <a:pt x="16706" y="288"/>
                  </a:lnTo>
                  <a:lnTo>
                    <a:pt x="16000" y="0"/>
                  </a:lnTo>
                  <a:lnTo>
                    <a:pt x="13335" y="1563"/>
                  </a:lnTo>
                  <a:lnTo>
                    <a:pt x="3841" y="29131"/>
                  </a:lnTo>
                  <a:lnTo>
                    <a:pt x="1110" y="41791"/>
                  </a:lnTo>
                  <a:lnTo>
                    <a:pt x="2129" y="59407"/>
                  </a:lnTo>
                  <a:lnTo>
                    <a:pt x="0" y="69017"/>
                  </a:lnTo>
                  <a:lnTo>
                    <a:pt x="630" y="70515"/>
                  </a:lnTo>
                  <a:lnTo>
                    <a:pt x="1755" y="71513"/>
                  </a:lnTo>
                  <a:lnTo>
                    <a:pt x="3211" y="71473"/>
                  </a:lnTo>
                  <a:lnTo>
                    <a:pt x="6710" y="69546"/>
                  </a:lnTo>
                  <a:lnTo>
                    <a:pt x="21679" y="40580"/>
                  </a:lnTo>
                  <a:lnTo>
                    <a:pt x="28559" y="34650"/>
                  </a:lnTo>
                  <a:lnTo>
                    <a:pt x="36320" y="31544"/>
                  </a:lnTo>
                  <a:lnTo>
                    <a:pt x="40365" y="30715"/>
                  </a:lnTo>
                  <a:lnTo>
                    <a:pt x="48623" y="31677"/>
                  </a:lnTo>
                  <a:lnTo>
                    <a:pt x="52801" y="32921"/>
                  </a:lnTo>
                  <a:lnTo>
                    <a:pt x="56292" y="35867"/>
                  </a:lnTo>
                  <a:lnTo>
                    <a:pt x="62051" y="44784"/>
                  </a:lnTo>
                  <a:lnTo>
                    <a:pt x="65889" y="58334"/>
                  </a:lnTo>
                  <a:lnTo>
                    <a:pt x="61143" y="70763"/>
                  </a:lnTo>
                  <a:lnTo>
                    <a:pt x="51978" y="84283"/>
                  </a:lnTo>
                  <a:lnTo>
                    <a:pt x="30729" y="102579"/>
                  </a:lnTo>
                  <a:lnTo>
                    <a:pt x="26055" y="105589"/>
                  </a:lnTo>
                  <a:lnTo>
                    <a:pt x="21527" y="106890"/>
                  </a:lnTo>
                  <a:lnTo>
                    <a:pt x="12734" y="106454"/>
                  </a:lnTo>
                  <a:lnTo>
                    <a:pt x="9119" y="103939"/>
                  </a:lnTo>
                  <a:lnTo>
                    <a:pt x="3221" y="95500"/>
                  </a:lnTo>
                  <a:lnTo>
                    <a:pt x="2010" y="84694"/>
                  </a:lnTo>
                  <a:lnTo>
                    <a:pt x="4006" y="671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7" name="SMARTInkShape-Group176"/>
          <p:cNvGrpSpPr/>
          <p:nvPr/>
        </p:nvGrpSpPr>
        <p:grpSpPr>
          <a:xfrm>
            <a:off x="3848100" y="4141965"/>
            <a:ext cx="482228" cy="193176"/>
            <a:chOff x="3848100" y="4141965"/>
            <a:chExt cx="482228" cy="193176"/>
          </a:xfrm>
        </p:grpSpPr>
        <p:sp>
          <p:nvSpPr>
            <p:cNvPr id="653" name="SMARTInkShape-656"/>
            <p:cNvSpPr/>
            <p:nvPr>
              <p:custDataLst>
                <p:tags r:id="rId196"/>
              </p:custDataLst>
            </p:nvPr>
          </p:nvSpPr>
          <p:spPr>
            <a:xfrm>
              <a:off x="3848100" y="4150138"/>
              <a:ext cx="101601" cy="44743"/>
            </a:xfrm>
            <a:custGeom>
              <a:avLst/>
              <a:gdLst/>
              <a:ahLst/>
              <a:cxnLst/>
              <a:rect l="0" t="0" r="0" b="0"/>
              <a:pathLst>
                <a:path w="101601" h="44743">
                  <a:moveTo>
                    <a:pt x="0" y="40862"/>
                  </a:moveTo>
                  <a:lnTo>
                    <a:pt x="0" y="40862"/>
                  </a:lnTo>
                  <a:lnTo>
                    <a:pt x="705" y="30723"/>
                  </a:lnTo>
                  <a:lnTo>
                    <a:pt x="5762" y="11918"/>
                  </a:lnTo>
                  <a:lnTo>
                    <a:pt x="6088" y="7302"/>
                  </a:lnTo>
                  <a:lnTo>
                    <a:pt x="8115" y="2898"/>
                  </a:lnTo>
                  <a:lnTo>
                    <a:pt x="9644" y="736"/>
                  </a:lnTo>
                  <a:lnTo>
                    <a:pt x="12073" y="0"/>
                  </a:lnTo>
                  <a:lnTo>
                    <a:pt x="18536" y="1064"/>
                  </a:lnTo>
                  <a:lnTo>
                    <a:pt x="26737" y="5630"/>
                  </a:lnTo>
                  <a:lnTo>
                    <a:pt x="57284" y="34706"/>
                  </a:lnTo>
                  <a:lnTo>
                    <a:pt x="65677" y="41654"/>
                  </a:lnTo>
                  <a:lnTo>
                    <a:pt x="74110" y="44742"/>
                  </a:lnTo>
                  <a:lnTo>
                    <a:pt x="82562" y="44232"/>
                  </a:lnTo>
                  <a:lnTo>
                    <a:pt x="90316" y="41654"/>
                  </a:lnTo>
                  <a:lnTo>
                    <a:pt x="96115" y="38157"/>
                  </a:lnTo>
                  <a:lnTo>
                    <a:pt x="97943" y="35531"/>
                  </a:lnTo>
                  <a:lnTo>
                    <a:pt x="100516" y="25799"/>
                  </a:lnTo>
                  <a:lnTo>
                    <a:pt x="101600" y="154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4" name="SMARTInkShape-657"/>
            <p:cNvSpPr/>
            <p:nvPr>
              <p:custDataLst>
                <p:tags r:id="rId197"/>
              </p:custDataLst>
            </p:nvPr>
          </p:nvSpPr>
          <p:spPr>
            <a:xfrm>
              <a:off x="3867150" y="4235969"/>
              <a:ext cx="114301" cy="36183"/>
            </a:xfrm>
            <a:custGeom>
              <a:avLst/>
              <a:gdLst/>
              <a:ahLst/>
              <a:cxnLst/>
              <a:rect l="0" t="0" r="0" b="0"/>
              <a:pathLst>
                <a:path w="114301" h="36183">
                  <a:moveTo>
                    <a:pt x="0" y="18531"/>
                  </a:moveTo>
                  <a:lnTo>
                    <a:pt x="0" y="18531"/>
                  </a:lnTo>
                  <a:lnTo>
                    <a:pt x="0" y="9071"/>
                  </a:lnTo>
                  <a:lnTo>
                    <a:pt x="1881" y="5390"/>
                  </a:lnTo>
                  <a:lnTo>
                    <a:pt x="3371" y="3420"/>
                  </a:lnTo>
                  <a:lnTo>
                    <a:pt x="6907" y="1232"/>
                  </a:lnTo>
                  <a:lnTo>
                    <a:pt x="14747" y="0"/>
                  </a:lnTo>
                  <a:lnTo>
                    <a:pt x="22782" y="417"/>
                  </a:lnTo>
                  <a:lnTo>
                    <a:pt x="33409" y="2954"/>
                  </a:lnTo>
                  <a:lnTo>
                    <a:pt x="61837" y="22411"/>
                  </a:lnTo>
                  <a:lnTo>
                    <a:pt x="83742" y="34434"/>
                  </a:lnTo>
                  <a:lnTo>
                    <a:pt x="89665" y="36182"/>
                  </a:lnTo>
                  <a:lnTo>
                    <a:pt x="96531" y="35078"/>
                  </a:lnTo>
                  <a:lnTo>
                    <a:pt x="100337" y="33795"/>
                  </a:lnTo>
                  <a:lnTo>
                    <a:pt x="106448" y="28608"/>
                  </a:lnTo>
                  <a:lnTo>
                    <a:pt x="114300" y="185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5" name="SMARTInkShape-658"/>
            <p:cNvSpPr/>
            <p:nvPr>
              <p:custDataLst>
                <p:tags r:id="rId198"/>
              </p:custDataLst>
            </p:nvPr>
          </p:nvSpPr>
          <p:spPr>
            <a:xfrm>
              <a:off x="4128606" y="4141965"/>
              <a:ext cx="125895" cy="132044"/>
            </a:xfrm>
            <a:custGeom>
              <a:avLst/>
              <a:gdLst/>
              <a:ahLst/>
              <a:cxnLst/>
              <a:rect l="0" t="0" r="0" b="0"/>
              <a:pathLst>
                <a:path w="125895" h="132044">
                  <a:moveTo>
                    <a:pt x="17944" y="10935"/>
                  </a:moveTo>
                  <a:lnTo>
                    <a:pt x="17944" y="10935"/>
                  </a:lnTo>
                  <a:lnTo>
                    <a:pt x="17944" y="0"/>
                  </a:lnTo>
                  <a:lnTo>
                    <a:pt x="14573" y="26179"/>
                  </a:lnTo>
                  <a:lnTo>
                    <a:pt x="9155" y="48520"/>
                  </a:lnTo>
                  <a:lnTo>
                    <a:pt x="3455" y="73500"/>
                  </a:lnTo>
                  <a:lnTo>
                    <a:pt x="921" y="96362"/>
                  </a:lnTo>
                  <a:lnTo>
                    <a:pt x="0" y="123869"/>
                  </a:lnTo>
                  <a:lnTo>
                    <a:pt x="2443" y="131213"/>
                  </a:lnTo>
                  <a:lnTo>
                    <a:pt x="4787" y="132043"/>
                  </a:lnTo>
                  <a:lnTo>
                    <a:pt x="7762" y="131185"/>
                  </a:lnTo>
                  <a:lnTo>
                    <a:pt x="14830" y="125762"/>
                  </a:lnTo>
                  <a:lnTo>
                    <a:pt x="32747" y="99390"/>
                  </a:lnTo>
                  <a:lnTo>
                    <a:pt x="43573" y="77765"/>
                  </a:lnTo>
                  <a:lnTo>
                    <a:pt x="53088" y="54042"/>
                  </a:lnTo>
                  <a:lnTo>
                    <a:pt x="63008" y="23629"/>
                  </a:lnTo>
                  <a:lnTo>
                    <a:pt x="70415" y="6857"/>
                  </a:lnTo>
                  <a:lnTo>
                    <a:pt x="73386" y="5394"/>
                  </a:lnTo>
                  <a:lnTo>
                    <a:pt x="76778" y="5829"/>
                  </a:lnTo>
                  <a:lnTo>
                    <a:pt x="80450" y="7531"/>
                  </a:lnTo>
                  <a:lnTo>
                    <a:pt x="82898" y="11488"/>
                  </a:lnTo>
                  <a:lnTo>
                    <a:pt x="85618" y="23410"/>
                  </a:lnTo>
                  <a:lnTo>
                    <a:pt x="83706" y="54060"/>
                  </a:lnTo>
                  <a:lnTo>
                    <a:pt x="87680" y="78197"/>
                  </a:lnTo>
                  <a:lnTo>
                    <a:pt x="97481" y="98363"/>
                  </a:lnTo>
                  <a:lnTo>
                    <a:pt x="109322" y="112883"/>
                  </a:lnTo>
                  <a:lnTo>
                    <a:pt x="125894" y="125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6" name="SMARTInkShape-659"/>
            <p:cNvSpPr/>
            <p:nvPr>
              <p:custDataLst>
                <p:tags r:id="rId199"/>
              </p:custDataLst>
            </p:nvPr>
          </p:nvSpPr>
          <p:spPr>
            <a:xfrm>
              <a:off x="4279978" y="4216400"/>
              <a:ext cx="50350" cy="118741"/>
            </a:xfrm>
            <a:custGeom>
              <a:avLst/>
              <a:gdLst/>
              <a:ahLst/>
              <a:cxnLst/>
              <a:rect l="0" t="0" r="0" b="0"/>
              <a:pathLst>
                <a:path w="50350" h="118741">
                  <a:moveTo>
                    <a:pt x="6272" y="0"/>
                  </a:moveTo>
                  <a:lnTo>
                    <a:pt x="6272" y="0"/>
                  </a:lnTo>
                  <a:lnTo>
                    <a:pt x="1908" y="31096"/>
                  </a:lnTo>
                  <a:lnTo>
                    <a:pt x="314" y="57021"/>
                  </a:lnTo>
                  <a:lnTo>
                    <a:pt x="0" y="72411"/>
                  </a:lnTo>
                  <a:lnTo>
                    <a:pt x="679" y="73674"/>
                  </a:lnTo>
                  <a:lnTo>
                    <a:pt x="1838" y="74516"/>
                  </a:lnTo>
                  <a:lnTo>
                    <a:pt x="3316" y="75078"/>
                  </a:lnTo>
                  <a:lnTo>
                    <a:pt x="5007" y="73335"/>
                  </a:lnTo>
                  <a:lnTo>
                    <a:pt x="24048" y="44468"/>
                  </a:lnTo>
                  <a:lnTo>
                    <a:pt x="28989" y="37402"/>
                  </a:lnTo>
                  <a:lnTo>
                    <a:pt x="33537" y="34262"/>
                  </a:lnTo>
                  <a:lnTo>
                    <a:pt x="35738" y="35541"/>
                  </a:lnTo>
                  <a:lnTo>
                    <a:pt x="46466" y="55114"/>
                  </a:lnTo>
                  <a:lnTo>
                    <a:pt x="50162" y="81237"/>
                  </a:lnTo>
                  <a:lnTo>
                    <a:pt x="50349" y="85908"/>
                  </a:lnTo>
                  <a:lnTo>
                    <a:pt x="43869" y="102595"/>
                  </a:lnTo>
                  <a:lnTo>
                    <a:pt x="34976" y="110979"/>
                  </a:lnTo>
                  <a:lnTo>
                    <a:pt x="24674" y="116352"/>
                  </a:lnTo>
                  <a:lnTo>
                    <a:pt x="15392" y="118740"/>
                  </a:lnTo>
                  <a:lnTo>
                    <a:pt x="12351" y="117965"/>
                  </a:lnTo>
                  <a:lnTo>
                    <a:pt x="10325" y="116038"/>
                  </a:lnTo>
                  <a:lnTo>
                    <a:pt x="8974" y="113342"/>
                  </a:lnTo>
                  <a:lnTo>
                    <a:pt x="627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9" name="SMARTInkShape-Group177"/>
          <p:cNvGrpSpPr/>
          <p:nvPr/>
        </p:nvGrpSpPr>
        <p:grpSpPr>
          <a:xfrm>
            <a:off x="2457450" y="4038600"/>
            <a:ext cx="1258332" cy="317501"/>
            <a:chOff x="2457450" y="4038600"/>
            <a:chExt cx="1258332" cy="317501"/>
          </a:xfrm>
        </p:grpSpPr>
        <p:sp>
          <p:nvSpPr>
            <p:cNvPr id="658" name="SMARTInkShape-660"/>
            <p:cNvSpPr/>
            <p:nvPr>
              <p:custDataLst>
                <p:tags r:id="rId185"/>
              </p:custDataLst>
            </p:nvPr>
          </p:nvSpPr>
          <p:spPr>
            <a:xfrm>
              <a:off x="2457450" y="4200042"/>
              <a:ext cx="101601" cy="8942"/>
            </a:xfrm>
            <a:custGeom>
              <a:avLst/>
              <a:gdLst/>
              <a:ahLst/>
              <a:cxnLst/>
              <a:rect l="0" t="0" r="0" b="0"/>
              <a:pathLst>
                <a:path w="101601" h="8942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775" y="0"/>
                  </a:lnTo>
                  <a:lnTo>
                    <a:pt x="30507" y="6407"/>
                  </a:lnTo>
                  <a:lnTo>
                    <a:pt x="57174" y="8941"/>
                  </a:lnTo>
                  <a:lnTo>
                    <a:pt x="86240" y="5433"/>
                  </a:lnTo>
                  <a:lnTo>
                    <a:pt x="1016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9" name="SMARTInkShape-661"/>
            <p:cNvSpPr/>
            <p:nvPr>
              <p:custDataLst>
                <p:tags r:id="rId186"/>
              </p:custDataLst>
            </p:nvPr>
          </p:nvSpPr>
          <p:spPr>
            <a:xfrm>
              <a:off x="2476500" y="42418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0" name="SMARTInkShape-662"/>
            <p:cNvSpPr/>
            <p:nvPr>
              <p:custDataLst>
                <p:tags r:id="rId187"/>
              </p:custDataLst>
            </p:nvPr>
          </p:nvSpPr>
          <p:spPr>
            <a:xfrm>
              <a:off x="2700477" y="4173715"/>
              <a:ext cx="87174" cy="144286"/>
            </a:xfrm>
            <a:custGeom>
              <a:avLst/>
              <a:gdLst/>
              <a:ahLst/>
              <a:cxnLst/>
              <a:rect l="0" t="0" r="0" b="0"/>
              <a:pathLst>
                <a:path w="87174" h="144286">
                  <a:moveTo>
                    <a:pt x="17323" y="10935"/>
                  </a:moveTo>
                  <a:lnTo>
                    <a:pt x="17323" y="10935"/>
                  </a:lnTo>
                  <a:lnTo>
                    <a:pt x="11856" y="0"/>
                  </a:lnTo>
                  <a:lnTo>
                    <a:pt x="11562" y="823"/>
                  </a:lnTo>
                  <a:lnTo>
                    <a:pt x="7679" y="26179"/>
                  </a:lnTo>
                  <a:lnTo>
                    <a:pt x="4100" y="46638"/>
                  </a:lnTo>
                  <a:lnTo>
                    <a:pt x="0" y="78193"/>
                  </a:lnTo>
                  <a:lnTo>
                    <a:pt x="666" y="101654"/>
                  </a:lnTo>
                  <a:lnTo>
                    <a:pt x="3841" y="118852"/>
                  </a:lnTo>
                  <a:lnTo>
                    <a:pt x="4807" y="120274"/>
                  </a:lnTo>
                  <a:lnTo>
                    <a:pt x="6157" y="120517"/>
                  </a:lnTo>
                  <a:lnTo>
                    <a:pt x="7762" y="119973"/>
                  </a:lnTo>
                  <a:lnTo>
                    <a:pt x="26247" y="89517"/>
                  </a:lnTo>
                  <a:lnTo>
                    <a:pt x="43486" y="60559"/>
                  </a:lnTo>
                  <a:lnTo>
                    <a:pt x="60118" y="33400"/>
                  </a:lnTo>
                  <a:lnTo>
                    <a:pt x="64903" y="25911"/>
                  </a:lnTo>
                  <a:lnTo>
                    <a:pt x="68799" y="22330"/>
                  </a:lnTo>
                  <a:lnTo>
                    <a:pt x="72101" y="21354"/>
                  </a:lnTo>
                  <a:lnTo>
                    <a:pt x="75009" y="22114"/>
                  </a:lnTo>
                  <a:lnTo>
                    <a:pt x="76946" y="25443"/>
                  </a:lnTo>
                  <a:lnTo>
                    <a:pt x="79100" y="36668"/>
                  </a:lnTo>
                  <a:lnTo>
                    <a:pt x="76941" y="62226"/>
                  </a:lnTo>
                  <a:lnTo>
                    <a:pt x="75204" y="92141"/>
                  </a:lnTo>
                  <a:lnTo>
                    <a:pt x="79595" y="123664"/>
                  </a:lnTo>
                  <a:lnTo>
                    <a:pt x="80983" y="132298"/>
                  </a:lnTo>
                  <a:lnTo>
                    <a:pt x="87173" y="144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1" name="SMARTInkShape-663"/>
            <p:cNvSpPr/>
            <p:nvPr>
              <p:custDataLst>
                <p:tags r:id="rId188"/>
              </p:custDataLst>
            </p:nvPr>
          </p:nvSpPr>
          <p:spPr>
            <a:xfrm>
              <a:off x="2859917" y="4287917"/>
              <a:ext cx="67434" cy="68184"/>
            </a:xfrm>
            <a:custGeom>
              <a:avLst/>
              <a:gdLst/>
              <a:ahLst/>
              <a:cxnLst/>
              <a:rect l="0" t="0" r="0" b="0"/>
              <a:pathLst>
                <a:path w="67434" h="68184">
                  <a:moveTo>
                    <a:pt x="54733" y="23733"/>
                  </a:moveTo>
                  <a:lnTo>
                    <a:pt x="54733" y="23733"/>
                  </a:lnTo>
                  <a:lnTo>
                    <a:pt x="54733" y="13620"/>
                  </a:lnTo>
                  <a:lnTo>
                    <a:pt x="53322" y="9935"/>
                  </a:lnTo>
                  <a:lnTo>
                    <a:pt x="47991" y="3960"/>
                  </a:lnTo>
                  <a:lnTo>
                    <a:pt x="39037" y="834"/>
                  </a:lnTo>
                  <a:lnTo>
                    <a:pt x="33685" y="0"/>
                  </a:lnTo>
                  <a:lnTo>
                    <a:pt x="28707" y="855"/>
                  </a:lnTo>
                  <a:lnTo>
                    <a:pt x="19412" y="5569"/>
                  </a:lnTo>
                  <a:lnTo>
                    <a:pt x="6246" y="16156"/>
                  </a:lnTo>
                  <a:lnTo>
                    <a:pt x="1433" y="24128"/>
                  </a:lnTo>
                  <a:lnTo>
                    <a:pt x="150" y="28230"/>
                  </a:lnTo>
                  <a:lnTo>
                    <a:pt x="0" y="31670"/>
                  </a:lnTo>
                  <a:lnTo>
                    <a:pt x="1715" y="37373"/>
                  </a:lnTo>
                  <a:lnTo>
                    <a:pt x="3865" y="39176"/>
                  </a:lnTo>
                  <a:lnTo>
                    <a:pt x="10018" y="41180"/>
                  </a:lnTo>
                  <a:lnTo>
                    <a:pt x="17456" y="40189"/>
                  </a:lnTo>
                  <a:lnTo>
                    <a:pt x="25465" y="36691"/>
                  </a:lnTo>
                  <a:lnTo>
                    <a:pt x="36497" y="27494"/>
                  </a:lnTo>
                  <a:lnTo>
                    <a:pt x="39573" y="22347"/>
                  </a:lnTo>
                  <a:lnTo>
                    <a:pt x="41547" y="14705"/>
                  </a:lnTo>
                  <a:lnTo>
                    <a:pt x="41709" y="14892"/>
                  </a:lnTo>
                  <a:lnTo>
                    <a:pt x="43431" y="43312"/>
                  </a:lnTo>
                  <a:lnTo>
                    <a:pt x="48769" y="52661"/>
                  </a:lnTo>
                  <a:lnTo>
                    <a:pt x="67433" y="68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2" name="SMARTInkShape-664"/>
            <p:cNvSpPr/>
            <p:nvPr>
              <p:custDataLst>
                <p:tags r:id="rId189"/>
              </p:custDataLst>
            </p:nvPr>
          </p:nvSpPr>
          <p:spPr>
            <a:xfrm>
              <a:off x="2988683" y="4058533"/>
              <a:ext cx="78368" cy="246768"/>
            </a:xfrm>
            <a:custGeom>
              <a:avLst/>
              <a:gdLst/>
              <a:ahLst/>
              <a:cxnLst/>
              <a:rect l="0" t="0" r="0" b="0"/>
              <a:pathLst>
                <a:path w="78368" h="246768">
                  <a:moveTo>
                    <a:pt x="78367" y="5467"/>
                  </a:moveTo>
                  <a:lnTo>
                    <a:pt x="78367" y="5467"/>
                  </a:lnTo>
                  <a:lnTo>
                    <a:pt x="74996" y="2096"/>
                  </a:lnTo>
                  <a:lnTo>
                    <a:pt x="62787" y="0"/>
                  </a:lnTo>
                  <a:lnTo>
                    <a:pt x="51687" y="5154"/>
                  </a:lnTo>
                  <a:lnTo>
                    <a:pt x="38992" y="16617"/>
                  </a:lnTo>
                  <a:lnTo>
                    <a:pt x="23943" y="35823"/>
                  </a:lnTo>
                  <a:lnTo>
                    <a:pt x="13492" y="62233"/>
                  </a:lnTo>
                  <a:lnTo>
                    <a:pt x="6495" y="92785"/>
                  </a:lnTo>
                  <a:lnTo>
                    <a:pt x="3641" y="108834"/>
                  </a:lnTo>
                  <a:lnTo>
                    <a:pt x="0" y="140308"/>
                  </a:lnTo>
                  <a:lnTo>
                    <a:pt x="734" y="168407"/>
                  </a:lnTo>
                  <a:lnTo>
                    <a:pt x="7174" y="191244"/>
                  </a:lnTo>
                  <a:lnTo>
                    <a:pt x="17798" y="209390"/>
                  </a:lnTo>
                  <a:lnTo>
                    <a:pt x="49007" y="237280"/>
                  </a:lnTo>
                  <a:lnTo>
                    <a:pt x="65667" y="246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3" name="SMARTInkShape-665"/>
            <p:cNvSpPr/>
            <p:nvPr>
              <p:custDataLst>
                <p:tags r:id="rId190"/>
              </p:custDataLst>
            </p:nvPr>
          </p:nvSpPr>
          <p:spPr>
            <a:xfrm>
              <a:off x="3147335" y="4159250"/>
              <a:ext cx="97516" cy="146051"/>
            </a:xfrm>
            <a:custGeom>
              <a:avLst/>
              <a:gdLst/>
              <a:ahLst/>
              <a:cxnLst/>
              <a:rect l="0" t="0" r="0" b="0"/>
              <a:pathLst>
                <a:path w="97516" h="146051">
                  <a:moveTo>
                    <a:pt x="97515" y="0"/>
                  </a:moveTo>
                  <a:lnTo>
                    <a:pt x="97515" y="0"/>
                  </a:lnTo>
                  <a:lnTo>
                    <a:pt x="74911" y="26367"/>
                  </a:lnTo>
                  <a:lnTo>
                    <a:pt x="52012" y="57436"/>
                  </a:lnTo>
                  <a:lnTo>
                    <a:pt x="29235" y="85222"/>
                  </a:lnTo>
                  <a:lnTo>
                    <a:pt x="9317" y="106831"/>
                  </a:lnTo>
                  <a:lnTo>
                    <a:pt x="6261" y="108615"/>
                  </a:lnTo>
                  <a:lnTo>
                    <a:pt x="3518" y="109099"/>
                  </a:lnTo>
                  <a:lnTo>
                    <a:pt x="984" y="108716"/>
                  </a:lnTo>
                  <a:lnTo>
                    <a:pt x="0" y="105639"/>
                  </a:lnTo>
                  <a:lnTo>
                    <a:pt x="3490" y="76658"/>
                  </a:lnTo>
                  <a:lnTo>
                    <a:pt x="6337" y="55237"/>
                  </a:lnTo>
                  <a:lnTo>
                    <a:pt x="7940" y="26871"/>
                  </a:lnTo>
                  <a:lnTo>
                    <a:pt x="8415" y="18310"/>
                  </a:lnTo>
                  <a:lnTo>
                    <a:pt x="8526" y="21308"/>
                  </a:lnTo>
                  <a:lnTo>
                    <a:pt x="23101" y="46281"/>
                  </a:lnTo>
                  <a:lnTo>
                    <a:pt x="36739" y="77213"/>
                  </a:lnTo>
                  <a:lnTo>
                    <a:pt x="53872" y="104173"/>
                  </a:lnTo>
                  <a:lnTo>
                    <a:pt x="76743" y="128841"/>
                  </a:lnTo>
                  <a:lnTo>
                    <a:pt x="84755" y="135579"/>
                  </a:lnTo>
                  <a:lnTo>
                    <a:pt x="91165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4" name="SMARTInkShape-666"/>
            <p:cNvSpPr/>
            <p:nvPr>
              <p:custDataLst>
                <p:tags r:id="rId191"/>
              </p:custDataLst>
            </p:nvPr>
          </p:nvSpPr>
          <p:spPr>
            <a:xfrm>
              <a:off x="3340100" y="41973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5467"/>
                  </a:lnTo>
                  <a:lnTo>
                    <a:pt x="66739" y="617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5" name="SMARTInkShape-667"/>
            <p:cNvSpPr/>
            <p:nvPr>
              <p:custDataLst>
                <p:tags r:id="rId192"/>
              </p:custDataLst>
            </p:nvPr>
          </p:nvSpPr>
          <p:spPr>
            <a:xfrm>
              <a:off x="3371850" y="416560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0" y="0"/>
                  </a:moveTo>
                  <a:lnTo>
                    <a:pt x="0" y="0"/>
                  </a:lnTo>
                  <a:lnTo>
                    <a:pt x="705" y="26732"/>
                  </a:lnTo>
                  <a:lnTo>
                    <a:pt x="5467" y="53954"/>
                  </a:lnTo>
                  <a:lnTo>
                    <a:pt x="127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6" name="SMARTInkShape-668"/>
            <p:cNvSpPr/>
            <p:nvPr>
              <p:custDataLst>
                <p:tags r:id="rId193"/>
              </p:custDataLst>
            </p:nvPr>
          </p:nvSpPr>
          <p:spPr>
            <a:xfrm>
              <a:off x="3533613" y="4155879"/>
              <a:ext cx="80332" cy="83296"/>
            </a:xfrm>
            <a:custGeom>
              <a:avLst/>
              <a:gdLst/>
              <a:ahLst/>
              <a:cxnLst/>
              <a:rect l="0" t="0" r="0" b="0"/>
              <a:pathLst>
                <a:path w="80332" h="83296">
                  <a:moveTo>
                    <a:pt x="60487" y="3371"/>
                  </a:moveTo>
                  <a:lnTo>
                    <a:pt x="60487" y="3371"/>
                  </a:lnTo>
                  <a:lnTo>
                    <a:pt x="53745" y="0"/>
                  </a:lnTo>
                  <a:lnTo>
                    <a:pt x="46672" y="227"/>
                  </a:lnTo>
                  <a:lnTo>
                    <a:pt x="23892" y="9492"/>
                  </a:lnTo>
                  <a:lnTo>
                    <a:pt x="12237" y="20673"/>
                  </a:lnTo>
                  <a:lnTo>
                    <a:pt x="3765" y="35050"/>
                  </a:lnTo>
                  <a:lnTo>
                    <a:pt x="0" y="50846"/>
                  </a:lnTo>
                  <a:lnTo>
                    <a:pt x="2089" y="63512"/>
                  </a:lnTo>
                  <a:lnTo>
                    <a:pt x="4621" y="68865"/>
                  </a:lnTo>
                  <a:lnTo>
                    <a:pt x="16843" y="76694"/>
                  </a:lnTo>
                  <a:lnTo>
                    <a:pt x="41676" y="83187"/>
                  </a:lnTo>
                  <a:lnTo>
                    <a:pt x="57066" y="83295"/>
                  </a:lnTo>
                  <a:lnTo>
                    <a:pt x="68609" y="78639"/>
                  </a:lnTo>
                  <a:lnTo>
                    <a:pt x="76561" y="71866"/>
                  </a:lnTo>
                  <a:lnTo>
                    <a:pt x="79670" y="68084"/>
                  </a:lnTo>
                  <a:lnTo>
                    <a:pt x="80331" y="62741"/>
                  </a:lnTo>
                  <a:lnTo>
                    <a:pt x="73135" y="35769"/>
                  </a:lnTo>
                  <a:lnTo>
                    <a:pt x="68225" y="24120"/>
                  </a:lnTo>
                  <a:lnTo>
                    <a:pt x="61339" y="16591"/>
                  </a:lnTo>
                  <a:lnTo>
                    <a:pt x="53575" y="12774"/>
                  </a:lnTo>
                  <a:lnTo>
                    <a:pt x="41437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7" name="SMARTInkShape-669"/>
            <p:cNvSpPr/>
            <p:nvPr>
              <p:custDataLst>
                <p:tags r:id="rId194"/>
              </p:custDataLst>
            </p:nvPr>
          </p:nvSpPr>
          <p:spPr>
            <a:xfrm>
              <a:off x="3562350" y="4051300"/>
              <a:ext cx="22422" cy="281019"/>
            </a:xfrm>
            <a:custGeom>
              <a:avLst/>
              <a:gdLst/>
              <a:ahLst/>
              <a:cxnLst/>
              <a:rect l="0" t="0" r="0" b="0"/>
              <a:pathLst>
                <a:path w="22422" h="281019">
                  <a:moveTo>
                    <a:pt x="19050" y="0"/>
                  </a:moveTo>
                  <a:lnTo>
                    <a:pt x="19050" y="0"/>
                  </a:lnTo>
                  <a:lnTo>
                    <a:pt x="22421" y="10113"/>
                  </a:lnTo>
                  <a:lnTo>
                    <a:pt x="21146" y="39999"/>
                  </a:lnTo>
                  <a:lnTo>
                    <a:pt x="19982" y="68107"/>
                  </a:lnTo>
                  <a:lnTo>
                    <a:pt x="19464" y="99414"/>
                  </a:lnTo>
                  <a:lnTo>
                    <a:pt x="19326" y="115665"/>
                  </a:lnTo>
                  <a:lnTo>
                    <a:pt x="19234" y="132143"/>
                  </a:lnTo>
                  <a:lnTo>
                    <a:pt x="17250" y="163623"/>
                  </a:lnTo>
                  <a:lnTo>
                    <a:pt x="14722" y="192666"/>
                  </a:lnTo>
                  <a:lnTo>
                    <a:pt x="13599" y="217333"/>
                  </a:lnTo>
                  <a:lnTo>
                    <a:pt x="12966" y="247683"/>
                  </a:lnTo>
                  <a:lnTo>
                    <a:pt x="7256" y="279336"/>
                  </a:lnTo>
                  <a:lnTo>
                    <a:pt x="6248" y="280769"/>
                  </a:lnTo>
                  <a:lnTo>
                    <a:pt x="4871" y="281018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8" name="SMARTInkShape-670"/>
            <p:cNvSpPr/>
            <p:nvPr>
              <p:custDataLst>
                <p:tags r:id="rId195"/>
              </p:custDataLst>
            </p:nvPr>
          </p:nvSpPr>
          <p:spPr>
            <a:xfrm>
              <a:off x="3644900" y="4038600"/>
              <a:ext cx="70882" cy="285751"/>
            </a:xfrm>
            <a:custGeom>
              <a:avLst/>
              <a:gdLst/>
              <a:ahLst/>
              <a:cxnLst/>
              <a:rect l="0" t="0" r="0" b="0"/>
              <a:pathLst>
                <a:path w="70882" h="285751">
                  <a:moveTo>
                    <a:pt x="0" y="0"/>
                  </a:moveTo>
                  <a:lnTo>
                    <a:pt x="0" y="0"/>
                  </a:lnTo>
                  <a:lnTo>
                    <a:pt x="23536" y="25417"/>
                  </a:lnTo>
                  <a:lnTo>
                    <a:pt x="45779" y="54568"/>
                  </a:lnTo>
                  <a:lnTo>
                    <a:pt x="59857" y="79285"/>
                  </a:lnTo>
                  <a:lnTo>
                    <a:pt x="68466" y="109086"/>
                  </a:lnTo>
                  <a:lnTo>
                    <a:pt x="70339" y="125640"/>
                  </a:lnTo>
                  <a:lnTo>
                    <a:pt x="70881" y="143027"/>
                  </a:lnTo>
                  <a:lnTo>
                    <a:pt x="70538" y="160968"/>
                  </a:lnTo>
                  <a:lnTo>
                    <a:pt x="68897" y="178573"/>
                  </a:lnTo>
                  <a:lnTo>
                    <a:pt x="66393" y="195954"/>
                  </a:lnTo>
                  <a:lnTo>
                    <a:pt x="63312" y="213186"/>
                  </a:lnTo>
                  <a:lnTo>
                    <a:pt x="56126" y="241740"/>
                  </a:lnTo>
                  <a:lnTo>
                    <a:pt x="49791" y="270123"/>
                  </a:lnTo>
                  <a:lnTo>
                    <a:pt x="5080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3" name="SMARTInkShape-Group178"/>
          <p:cNvGrpSpPr/>
          <p:nvPr/>
        </p:nvGrpSpPr>
        <p:grpSpPr>
          <a:xfrm>
            <a:off x="803624" y="4103865"/>
            <a:ext cx="1488727" cy="334786"/>
            <a:chOff x="803624" y="4103865"/>
            <a:chExt cx="1488727" cy="334786"/>
          </a:xfrm>
        </p:grpSpPr>
        <p:sp>
          <p:nvSpPr>
            <p:cNvPr id="670" name="SMARTInkShape-671"/>
            <p:cNvSpPr/>
            <p:nvPr>
              <p:custDataLst>
                <p:tags r:id="rId172"/>
              </p:custDataLst>
            </p:nvPr>
          </p:nvSpPr>
          <p:spPr>
            <a:xfrm>
              <a:off x="908050" y="4327305"/>
              <a:ext cx="139701" cy="59770"/>
            </a:xfrm>
            <a:custGeom>
              <a:avLst/>
              <a:gdLst/>
              <a:ahLst/>
              <a:cxnLst/>
              <a:rect l="0" t="0" r="0" b="0"/>
              <a:pathLst>
                <a:path w="139701" h="59770">
                  <a:moveTo>
                    <a:pt x="0" y="9745"/>
                  </a:moveTo>
                  <a:lnTo>
                    <a:pt x="0" y="9745"/>
                  </a:lnTo>
                  <a:lnTo>
                    <a:pt x="0" y="4278"/>
                  </a:lnTo>
                  <a:lnTo>
                    <a:pt x="1882" y="16063"/>
                  </a:lnTo>
                  <a:lnTo>
                    <a:pt x="12865" y="47285"/>
                  </a:lnTo>
                  <a:lnTo>
                    <a:pt x="14927" y="51705"/>
                  </a:lnTo>
                  <a:lnTo>
                    <a:pt x="17712" y="54652"/>
                  </a:lnTo>
                  <a:lnTo>
                    <a:pt x="24570" y="57926"/>
                  </a:lnTo>
                  <a:lnTo>
                    <a:pt x="32994" y="59769"/>
                  </a:lnTo>
                  <a:lnTo>
                    <a:pt x="35401" y="57911"/>
                  </a:lnTo>
                  <a:lnTo>
                    <a:pt x="42161" y="45183"/>
                  </a:lnTo>
                  <a:lnTo>
                    <a:pt x="56265" y="15745"/>
                  </a:lnTo>
                  <a:lnTo>
                    <a:pt x="62166" y="8883"/>
                  </a:lnTo>
                  <a:lnTo>
                    <a:pt x="68332" y="4479"/>
                  </a:lnTo>
                  <a:lnTo>
                    <a:pt x="68838" y="5529"/>
                  </a:lnTo>
                  <a:lnTo>
                    <a:pt x="75278" y="35373"/>
                  </a:lnTo>
                  <a:lnTo>
                    <a:pt x="77672" y="40656"/>
                  </a:lnTo>
                  <a:lnTo>
                    <a:pt x="79298" y="43052"/>
                  </a:lnTo>
                  <a:lnTo>
                    <a:pt x="82986" y="45715"/>
                  </a:lnTo>
                  <a:lnTo>
                    <a:pt x="84957" y="46425"/>
                  </a:lnTo>
                  <a:lnTo>
                    <a:pt x="86977" y="45487"/>
                  </a:lnTo>
                  <a:lnTo>
                    <a:pt x="91103" y="40682"/>
                  </a:lnTo>
                  <a:lnTo>
                    <a:pt x="108519" y="12007"/>
                  </a:lnTo>
                  <a:lnTo>
                    <a:pt x="115964" y="3695"/>
                  </a:lnTo>
                  <a:lnTo>
                    <a:pt x="121625" y="0"/>
                  </a:lnTo>
                  <a:lnTo>
                    <a:pt x="124122" y="426"/>
                  </a:lnTo>
                  <a:lnTo>
                    <a:pt x="128778" y="4662"/>
                  </a:lnTo>
                  <a:lnTo>
                    <a:pt x="131318" y="13130"/>
                  </a:lnTo>
                  <a:lnTo>
                    <a:pt x="134630" y="27916"/>
                  </a:lnTo>
                  <a:lnTo>
                    <a:pt x="138198" y="41235"/>
                  </a:lnTo>
                  <a:lnTo>
                    <a:pt x="139700" y="541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1" name="SMARTInkShape-672"/>
            <p:cNvSpPr/>
            <p:nvPr>
              <p:custDataLst>
                <p:tags r:id="rId173"/>
              </p:custDataLst>
            </p:nvPr>
          </p:nvSpPr>
          <p:spPr>
            <a:xfrm>
              <a:off x="803624" y="4280663"/>
              <a:ext cx="66327" cy="121794"/>
            </a:xfrm>
            <a:custGeom>
              <a:avLst/>
              <a:gdLst/>
              <a:ahLst/>
              <a:cxnLst/>
              <a:rect l="0" t="0" r="0" b="0"/>
              <a:pathLst>
                <a:path w="66327" h="121794">
                  <a:moveTo>
                    <a:pt x="66326" y="11937"/>
                  </a:moveTo>
                  <a:lnTo>
                    <a:pt x="66326" y="11937"/>
                  </a:lnTo>
                  <a:lnTo>
                    <a:pt x="66326" y="8566"/>
                  </a:lnTo>
                  <a:lnTo>
                    <a:pt x="64445" y="5030"/>
                  </a:lnTo>
                  <a:lnTo>
                    <a:pt x="62955" y="3098"/>
                  </a:lnTo>
                  <a:lnTo>
                    <a:pt x="59419" y="953"/>
                  </a:lnTo>
                  <a:lnTo>
                    <a:pt x="54084" y="0"/>
                  </a:lnTo>
                  <a:lnTo>
                    <a:pt x="39180" y="168"/>
                  </a:lnTo>
                  <a:lnTo>
                    <a:pt x="27450" y="2708"/>
                  </a:lnTo>
                  <a:lnTo>
                    <a:pt x="8946" y="14847"/>
                  </a:lnTo>
                  <a:lnTo>
                    <a:pt x="2018" y="24049"/>
                  </a:lnTo>
                  <a:lnTo>
                    <a:pt x="171" y="28478"/>
                  </a:lnTo>
                  <a:lnTo>
                    <a:pt x="0" y="37163"/>
                  </a:lnTo>
                  <a:lnTo>
                    <a:pt x="942" y="41454"/>
                  </a:lnTo>
                  <a:lnTo>
                    <a:pt x="4392" y="45021"/>
                  </a:lnTo>
                  <a:lnTo>
                    <a:pt x="30208" y="59577"/>
                  </a:lnTo>
                  <a:lnTo>
                    <a:pt x="55742" y="79046"/>
                  </a:lnTo>
                  <a:lnTo>
                    <a:pt x="61622" y="89741"/>
                  </a:lnTo>
                  <a:lnTo>
                    <a:pt x="63190" y="95556"/>
                  </a:lnTo>
                  <a:lnTo>
                    <a:pt x="62824" y="100844"/>
                  </a:lnTo>
                  <a:lnTo>
                    <a:pt x="58655" y="110483"/>
                  </a:lnTo>
                  <a:lnTo>
                    <a:pt x="50217" y="117589"/>
                  </a:lnTo>
                  <a:lnTo>
                    <a:pt x="45003" y="120471"/>
                  </a:lnTo>
                  <a:lnTo>
                    <a:pt x="35447" y="121793"/>
                  </a:lnTo>
                  <a:lnTo>
                    <a:pt x="22134" y="118570"/>
                  </a:lnTo>
                  <a:lnTo>
                    <a:pt x="17815" y="116893"/>
                  </a:lnTo>
                  <a:lnTo>
                    <a:pt x="11134" y="111265"/>
                  </a:lnTo>
                  <a:lnTo>
                    <a:pt x="2826" y="1008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2" name="SMARTInkShape-673"/>
            <p:cNvSpPr/>
            <p:nvPr>
              <p:custDataLst>
                <p:tags r:id="rId174"/>
              </p:custDataLst>
            </p:nvPr>
          </p:nvSpPr>
          <p:spPr>
            <a:xfrm>
              <a:off x="927100" y="4197350"/>
              <a:ext cx="25401" cy="12701"/>
            </a:xfrm>
            <a:custGeom>
              <a:avLst/>
              <a:gdLst/>
              <a:ahLst/>
              <a:cxnLst/>
              <a:rect l="0" t="0" r="0" b="0"/>
              <a:pathLst>
                <a:path w="25401" h="12701">
                  <a:moveTo>
                    <a:pt x="25400" y="12700"/>
                  </a:moveTo>
                  <a:lnTo>
                    <a:pt x="25400" y="12700"/>
                  </a:lnTo>
                  <a:lnTo>
                    <a:pt x="13467" y="7674"/>
                  </a:lnTo>
                  <a:lnTo>
                    <a:pt x="11094" y="7233"/>
                  </a:lnTo>
                  <a:lnTo>
                    <a:pt x="6577" y="486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3" name="SMARTInkShape-674"/>
            <p:cNvSpPr/>
            <p:nvPr>
              <p:custDataLst>
                <p:tags r:id="rId175"/>
              </p:custDataLst>
            </p:nvPr>
          </p:nvSpPr>
          <p:spPr>
            <a:xfrm>
              <a:off x="1173245" y="4170762"/>
              <a:ext cx="113117" cy="216429"/>
            </a:xfrm>
            <a:custGeom>
              <a:avLst/>
              <a:gdLst/>
              <a:ahLst/>
              <a:cxnLst/>
              <a:rect l="0" t="0" r="0" b="0"/>
              <a:pathLst>
                <a:path w="113117" h="216429">
                  <a:moveTo>
                    <a:pt x="65005" y="20238"/>
                  </a:moveTo>
                  <a:lnTo>
                    <a:pt x="65005" y="20238"/>
                  </a:lnTo>
                  <a:lnTo>
                    <a:pt x="64300" y="6440"/>
                  </a:lnTo>
                  <a:lnTo>
                    <a:pt x="61634" y="465"/>
                  </a:lnTo>
                  <a:lnTo>
                    <a:pt x="58524" y="0"/>
                  </a:lnTo>
                  <a:lnTo>
                    <a:pt x="49425" y="3247"/>
                  </a:lnTo>
                  <a:lnTo>
                    <a:pt x="32402" y="23122"/>
                  </a:lnTo>
                  <a:lnTo>
                    <a:pt x="20176" y="49036"/>
                  </a:lnTo>
                  <a:lnTo>
                    <a:pt x="13952" y="64837"/>
                  </a:lnTo>
                  <a:lnTo>
                    <a:pt x="9098" y="81720"/>
                  </a:lnTo>
                  <a:lnTo>
                    <a:pt x="5156" y="99326"/>
                  </a:lnTo>
                  <a:lnTo>
                    <a:pt x="1822" y="117413"/>
                  </a:lnTo>
                  <a:lnTo>
                    <a:pt x="305" y="134410"/>
                  </a:lnTo>
                  <a:lnTo>
                    <a:pt x="0" y="150680"/>
                  </a:lnTo>
                  <a:lnTo>
                    <a:pt x="2247" y="179107"/>
                  </a:lnTo>
                  <a:lnTo>
                    <a:pt x="7950" y="198796"/>
                  </a:lnTo>
                  <a:lnTo>
                    <a:pt x="12857" y="205599"/>
                  </a:lnTo>
                  <a:lnTo>
                    <a:pt x="25836" y="215039"/>
                  </a:lnTo>
                  <a:lnTo>
                    <a:pt x="33248" y="216428"/>
                  </a:lnTo>
                  <a:lnTo>
                    <a:pt x="49009" y="214207"/>
                  </a:lnTo>
                  <a:lnTo>
                    <a:pt x="77120" y="191540"/>
                  </a:lnTo>
                  <a:lnTo>
                    <a:pt x="91792" y="167869"/>
                  </a:lnTo>
                  <a:lnTo>
                    <a:pt x="102310" y="140179"/>
                  </a:lnTo>
                  <a:lnTo>
                    <a:pt x="109337" y="109058"/>
                  </a:lnTo>
                  <a:lnTo>
                    <a:pt x="112930" y="78293"/>
                  </a:lnTo>
                  <a:lnTo>
                    <a:pt x="113116" y="52390"/>
                  </a:lnTo>
                  <a:lnTo>
                    <a:pt x="108495" y="38526"/>
                  </a:lnTo>
                  <a:lnTo>
                    <a:pt x="104582" y="34547"/>
                  </a:lnTo>
                  <a:lnTo>
                    <a:pt x="84055" y="26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675"/>
            <p:cNvSpPr/>
            <p:nvPr>
              <p:custDataLst>
                <p:tags r:id="rId176"/>
              </p:custDataLst>
            </p:nvPr>
          </p:nvSpPr>
          <p:spPr>
            <a:xfrm>
              <a:off x="1168400" y="427355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8562" y="12865"/>
                  </a:lnTo>
                  <a:lnTo>
                    <a:pt x="59891" y="17828"/>
                  </a:lnTo>
                  <a:lnTo>
                    <a:pt x="90434" y="18809"/>
                  </a:lnTo>
                  <a:lnTo>
                    <a:pt x="1016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5" name="SMARTInkShape-676"/>
            <p:cNvSpPr/>
            <p:nvPr>
              <p:custDataLst>
                <p:tags r:id="rId177"/>
              </p:custDataLst>
            </p:nvPr>
          </p:nvSpPr>
          <p:spPr>
            <a:xfrm>
              <a:off x="1303919" y="4376817"/>
              <a:ext cx="80382" cy="61834"/>
            </a:xfrm>
            <a:custGeom>
              <a:avLst/>
              <a:gdLst/>
              <a:ahLst/>
              <a:cxnLst/>
              <a:rect l="0" t="0" r="0" b="0"/>
              <a:pathLst>
                <a:path w="80382" h="61834">
                  <a:moveTo>
                    <a:pt x="42281" y="23733"/>
                  </a:moveTo>
                  <a:lnTo>
                    <a:pt x="42281" y="23733"/>
                  </a:lnTo>
                  <a:lnTo>
                    <a:pt x="32229" y="6773"/>
                  </a:lnTo>
                  <a:lnTo>
                    <a:pt x="31346" y="3960"/>
                  </a:lnTo>
                  <a:lnTo>
                    <a:pt x="29347" y="2084"/>
                  </a:lnTo>
                  <a:lnTo>
                    <a:pt x="23362" y="0"/>
                  </a:lnTo>
                  <a:lnTo>
                    <a:pt x="20496" y="150"/>
                  </a:lnTo>
                  <a:lnTo>
                    <a:pt x="15430" y="2198"/>
                  </a:lnTo>
                  <a:lnTo>
                    <a:pt x="5241" y="14060"/>
                  </a:lnTo>
                  <a:lnTo>
                    <a:pt x="1124" y="25078"/>
                  </a:lnTo>
                  <a:lnTo>
                    <a:pt x="0" y="36325"/>
                  </a:lnTo>
                  <a:lnTo>
                    <a:pt x="1853" y="46028"/>
                  </a:lnTo>
                  <a:lnTo>
                    <a:pt x="4040" y="49180"/>
                  </a:lnTo>
                  <a:lnTo>
                    <a:pt x="6909" y="51281"/>
                  </a:lnTo>
                  <a:lnTo>
                    <a:pt x="10233" y="52681"/>
                  </a:lnTo>
                  <a:lnTo>
                    <a:pt x="13860" y="52204"/>
                  </a:lnTo>
                  <a:lnTo>
                    <a:pt x="21653" y="47911"/>
                  </a:lnTo>
                  <a:lnTo>
                    <a:pt x="33974" y="37560"/>
                  </a:lnTo>
                  <a:lnTo>
                    <a:pt x="38589" y="29643"/>
                  </a:lnTo>
                  <a:lnTo>
                    <a:pt x="41346" y="22127"/>
                  </a:lnTo>
                  <a:lnTo>
                    <a:pt x="47532" y="12633"/>
                  </a:lnTo>
                  <a:lnTo>
                    <a:pt x="48604" y="13511"/>
                  </a:lnTo>
                  <a:lnTo>
                    <a:pt x="53484" y="22194"/>
                  </a:lnTo>
                  <a:lnTo>
                    <a:pt x="63335" y="41852"/>
                  </a:lnTo>
                  <a:lnTo>
                    <a:pt x="80381" y="618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6" name="SMARTInkShape-677"/>
            <p:cNvSpPr/>
            <p:nvPr>
              <p:custDataLst>
                <p:tags r:id="rId178"/>
              </p:custDataLst>
            </p:nvPr>
          </p:nvSpPr>
          <p:spPr>
            <a:xfrm>
              <a:off x="1466850" y="4229100"/>
              <a:ext cx="125529" cy="60931"/>
            </a:xfrm>
            <a:custGeom>
              <a:avLst/>
              <a:gdLst/>
              <a:ahLst/>
              <a:cxnLst/>
              <a:rect l="0" t="0" r="0" b="0"/>
              <a:pathLst>
                <a:path w="125529" h="60931">
                  <a:moveTo>
                    <a:pt x="0" y="44450"/>
                  </a:moveTo>
                  <a:lnTo>
                    <a:pt x="0" y="44450"/>
                  </a:lnTo>
                  <a:lnTo>
                    <a:pt x="706" y="33605"/>
                  </a:lnTo>
                  <a:lnTo>
                    <a:pt x="6467" y="9744"/>
                  </a:lnTo>
                  <a:lnTo>
                    <a:pt x="9460" y="4801"/>
                  </a:lnTo>
                  <a:lnTo>
                    <a:pt x="11951" y="3906"/>
                  </a:lnTo>
                  <a:lnTo>
                    <a:pt x="18482" y="4794"/>
                  </a:lnTo>
                  <a:lnTo>
                    <a:pt x="33463" y="12631"/>
                  </a:lnTo>
                  <a:lnTo>
                    <a:pt x="64533" y="41630"/>
                  </a:lnTo>
                  <a:lnTo>
                    <a:pt x="89104" y="57717"/>
                  </a:lnTo>
                  <a:lnTo>
                    <a:pt x="101691" y="60930"/>
                  </a:lnTo>
                  <a:lnTo>
                    <a:pt x="110577" y="60476"/>
                  </a:lnTo>
                  <a:lnTo>
                    <a:pt x="113935" y="59367"/>
                  </a:lnTo>
                  <a:lnTo>
                    <a:pt x="119547" y="54373"/>
                  </a:lnTo>
                  <a:lnTo>
                    <a:pt x="123688" y="47449"/>
                  </a:lnTo>
                  <a:lnTo>
                    <a:pt x="125528" y="39668"/>
                  </a:lnTo>
                  <a:lnTo>
                    <a:pt x="123193" y="2398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7" name="SMARTInkShape-678"/>
            <p:cNvSpPr/>
            <p:nvPr>
              <p:custDataLst>
                <p:tags r:id="rId179"/>
              </p:custDataLst>
            </p:nvPr>
          </p:nvSpPr>
          <p:spPr>
            <a:xfrm>
              <a:off x="1485900" y="4309343"/>
              <a:ext cx="133351" cy="39078"/>
            </a:xfrm>
            <a:custGeom>
              <a:avLst/>
              <a:gdLst/>
              <a:ahLst/>
              <a:cxnLst/>
              <a:rect l="0" t="0" r="0" b="0"/>
              <a:pathLst>
                <a:path w="133351" h="39078">
                  <a:moveTo>
                    <a:pt x="0" y="21357"/>
                  </a:moveTo>
                  <a:lnTo>
                    <a:pt x="0" y="21357"/>
                  </a:lnTo>
                  <a:lnTo>
                    <a:pt x="0" y="17986"/>
                  </a:lnTo>
                  <a:lnTo>
                    <a:pt x="3371" y="9148"/>
                  </a:lnTo>
                  <a:lnTo>
                    <a:pt x="8789" y="3466"/>
                  </a:lnTo>
                  <a:lnTo>
                    <a:pt x="12209" y="963"/>
                  </a:lnTo>
                  <a:lnTo>
                    <a:pt x="16606" y="0"/>
                  </a:lnTo>
                  <a:lnTo>
                    <a:pt x="32202" y="2015"/>
                  </a:lnTo>
                  <a:lnTo>
                    <a:pt x="58185" y="11014"/>
                  </a:lnTo>
                  <a:lnTo>
                    <a:pt x="89037" y="26415"/>
                  </a:lnTo>
                  <a:lnTo>
                    <a:pt x="117778" y="39077"/>
                  </a:lnTo>
                  <a:lnTo>
                    <a:pt x="119441" y="38814"/>
                  </a:lnTo>
                  <a:lnTo>
                    <a:pt x="123170" y="36642"/>
                  </a:lnTo>
                  <a:lnTo>
                    <a:pt x="133350" y="213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8" name="SMARTInkShape-679"/>
            <p:cNvSpPr/>
            <p:nvPr>
              <p:custDataLst>
                <p:tags r:id="rId180"/>
              </p:custDataLst>
            </p:nvPr>
          </p:nvSpPr>
          <p:spPr>
            <a:xfrm>
              <a:off x="1758980" y="4205465"/>
              <a:ext cx="101571" cy="150636"/>
            </a:xfrm>
            <a:custGeom>
              <a:avLst/>
              <a:gdLst/>
              <a:ahLst/>
              <a:cxnLst/>
              <a:rect l="0" t="0" r="0" b="0"/>
              <a:pathLst>
                <a:path w="101571" h="150636">
                  <a:moveTo>
                    <a:pt x="12670" y="10935"/>
                  </a:moveTo>
                  <a:lnTo>
                    <a:pt x="12670" y="10935"/>
                  </a:lnTo>
                  <a:lnTo>
                    <a:pt x="12670" y="4193"/>
                  </a:lnTo>
                  <a:lnTo>
                    <a:pt x="11965" y="2207"/>
                  </a:lnTo>
                  <a:lnTo>
                    <a:pt x="10789" y="883"/>
                  </a:lnTo>
                  <a:lnTo>
                    <a:pt x="9299" y="0"/>
                  </a:lnTo>
                  <a:lnTo>
                    <a:pt x="7601" y="2234"/>
                  </a:lnTo>
                  <a:lnTo>
                    <a:pt x="3832" y="12242"/>
                  </a:lnTo>
                  <a:lnTo>
                    <a:pt x="1114" y="43856"/>
                  </a:lnTo>
                  <a:lnTo>
                    <a:pt x="478" y="66724"/>
                  </a:lnTo>
                  <a:lnTo>
                    <a:pt x="121" y="97550"/>
                  </a:lnTo>
                  <a:lnTo>
                    <a:pt x="0" y="123137"/>
                  </a:lnTo>
                  <a:lnTo>
                    <a:pt x="696" y="125248"/>
                  </a:lnTo>
                  <a:lnTo>
                    <a:pt x="1865" y="125949"/>
                  </a:lnTo>
                  <a:lnTo>
                    <a:pt x="3350" y="125711"/>
                  </a:lnTo>
                  <a:lnTo>
                    <a:pt x="15553" y="115263"/>
                  </a:lnTo>
                  <a:lnTo>
                    <a:pt x="32574" y="88649"/>
                  </a:lnTo>
                  <a:lnTo>
                    <a:pt x="46681" y="65936"/>
                  </a:lnTo>
                  <a:lnTo>
                    <a:pt x="66727" y="36874"/>
                  </a:lnTo>
                  <a:lnTo>
                    <a:pt x="76206" y="26697"/>
                  </a:lnTo>
                  <a:lnTo>
                    <a:pt x="79722" y="24971"/>
                  </a:lnTo>
                  <a:lnTo>
                    <a:pt x="82772" y="24525"/>
                  </a:lnTo>
                  <a:lnTo>
                    <a:pt x="84099" y="27051"/>
                  </a:lnTo>
                  <a:lnTo>
                    <a:pt x="81160" y="53263"/>
                  </a:lnTo>
                  <a:lnTo>
                    <a:pt x="79093" y="71375"/>
                  </a:lnTo>
                  <a:lnTo>
                    <a:pt x="81897" y="97439"/>
                  </a:lnTo>
                  <a:lnTo>
                    <a:pt x="87901" y="122330"/>
                  </a:lnTo>
                  <a:lnTo>
                    <a:pt x="101570" y="15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9" name="SMARTInkShape-680"/>
            <p:cNvSpPr/>
            <p:nvPr>
              <p:custDataLst>
                <p:tags r:id="rId181"/>
              </p:custDataLst>
            </p:nvPr>
          </p:nvSpPr>
          <p:spPr>
            <a:xfrm>
              <a:off x="1890255" y="4309343"/>
              <a:ext cx="78246" cy="84858"/>
            </a:xfrm>
            <a:custGeom>
              <a:avLst/>
              <a:gdLst/>
              <a:ahLst/>
              <a:cxnLst/>
              <a:rect l="0" t="0" r="0" b="0"/>
              <a:pathLst>
                <a:path w="78246" h="84858">
                  <a:moveTo>
                    <a:pt x="52845" y="21357"/>
                  </a:moveTo>
                  <a:lnTo>
                    <a:pt x="52845" y="21357"/>
                  </a:lnTo>
                  <a:lnTo>
                    <a:pt x="47776" y="15582"/>
                  </a:lnTo>
                  <a:lnTo>
                    <a:pt x="41308" y="6162"/>
                  </a:lnTo>
                  <a:lnTo>
                    <a:pt x="34547" y="963"/>
                  </a:lnTo>
                  <a:lnTo>
                    <a:pt x="30769" y="0"/>
                  </a:lnTo>
                  <a:lnTo>
                    <a:pt x="22808" y="811"/>
                  </a:lnTo>
                  <a:lnTo>
                    <a:pt x="14566" y="7287"/>
                  </a:lnTo>
                  <a:lnTo>
                    <a:pt x="6904" y="17925"/>
                  </a:lnTo>
                  <a:lnTo>
                    <a:pt x="1147" y="32061"/>
                  </a:lnTo>
                  <a:lnTo>
                    <a:pt x="0" y="45870"/>
                  </a:lnTo>
                  <a:lnTo>
                    <a:pt x="682" y="52516"/>
                  </a:lnTo>
                  <a:lnTo>
                    <a:pt x="2547" y="56946"/>
                  </a:lnTo>
                  <a:lnTo>
                    <a:pt x="5202" y="59900"/>
                  </a:lnTo>
                  <a:lnTo>
                    <a:pt x="8383" y="61868"/>
                  </a:lnTo>
                  <a:lnTo>
                    <a:pt x="22973" y="64640"/>
                  </a:lnTo>
                  <a:lnTo>
                    <a:pt x="27286" y="63618"/>
                  </a:lnTo>
                  <a:lnTo>
                    <a:pt x="36727" y="56143"/>
                  </a:lnTo>
                  <a:lnTo>
                    <a:pt x="41683" y="51399"/>
                  </a:lnTo>
                  <a:lnTo>
                    <a:pt x="52458" y="28612"/>
                  </a:lnTo>
                  <a:lnTo>
                    <a:pt x="57133" y="42389"/>
                  </a:lnTo>
                  <a:lnTo>
                    <a:pt x="58278" y="50930"/>
                  </a:lnTo>
                  <a:lnTo>
                    <a:pt x="62551" y="59431"/>
                  </a:lnTo>
                  <a:lnTo>
                    <a:pt x="78245" y="848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0" name="SMARTInkShape-681"/>
            <p:cNvSpPr/>
            <p:nvPr>
              <p:custDataLst>
                <p:tags r:id="rId182"/>
              </p:custDataLst>
            </p:nvPr>
          </p:nvSpPr>
          <p:spPr>
            <a:xfrm>
              <a:off x="2071946" y="4103865"/>
              <a:ext cx="143433" cy="223331"/>
            </a:xfrm>
            <a:custGeom>
              <a:avLst/>
              <a:gdLst/>
              <a:ahLst/>
              <a:cxnLst/>
              <a:rect l="0" t="0" r="0" b="0"/>
              <a:pathLst>
                <a:path w="143433" h="223331">
                  <a:moveTo>
                    <a:pt x="99754" y="10935"/>
                  </a:moveTo>
                  <a:lnTo>
                    <a:pt x="99754" y="10935"/>
                  </a:lnTo>
                  <a:lnTo>
                    <a:pt x="99754" y="4193"/>
                  </a:lnTo>
                  <a:lnTo>
                    <a:pt x="97637" y="2207"/>
                  </a:lnTo>
                  <a:lnTo>
                    <a:pt x="89641" y="0"/>
                  </a:lnTo>
                  <a:lnTo>
                    <a:pt x="77150" y="8427"/>
                  </a:lnTo>
                  <a:lnTo>
                    <a:pt x="52369" y="38649"/>
                  </a:lnTo>
                  <a:lnTo>
                    <a:pt x="33539" y="69114"/>
                  </a:lnTo>
                  <a:lnTo>
                    <a:pt x="24566" y="87115"/>
                  </a:lnTo>
                  <a:lnTo>
                    <a:pt x="15762" y="106172"/>
                  </a:lnTo>
                  <a:lnTo>
                    <a:pt x="9187" y="125226"/>
                  </a:lnTo>
                  <a:lnTo>
                    <a:pt x="4098" y="144279"/>
                  </a:lnTo>
                  <a:lnTo>
                    <a:pt x="0" y="163331"/>
                  </a:lnTo>
                  <a:lnTo>
                    <a:pt x="2973" y="192025"/>
                  </a:lnTo>
                  <a:lnTo>
                    <a:pt x="7716" y="203629"/>
                  </a:lnTo>
                  <a:lnTo>
                    <a:pt x="15112" y="212070"/>
                  </a:lnTo>
                  <a:lnTo>
                    <a:pt x="34619" y="223330"/>
                  </a:lnTo>
                  <a:lnTo>
                    <a:pt x="57399" y="223161"/>
                  </a:lnTo>
                  <a:lnTo>
                    <a:pt x="80930" y="214619"/>
                  </a:lnTo>
                  <a:lnTo>
                    <a:pt x="103147" y="199063"/>
                  </a:lnTo>
                  <a:lnTo>
                    <a:pt x="121017" y="176627"/>
                  </a:lnTo>
                  <a:lnTo>
                    <a:pt x="134605" y="150192"/>
                  </a:lnTo>
                  <a:lnTo>
                    <a:pt x="142995" y="121981"/>
                  </a:lnTo>
                  <a:lnTo>
                    <a:pt x="143432" y="96742"/>
                  </a:lnTo>
                  <a:lnTo>
                    <a:pt x="138216" y="75883"/>
                  </a:lnTo>
                  <a:lnTo>
                    <a:pt x="118804" y="49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1" name="SMARTInkShape-682"/>
            <p:cNvSpPr/>
            <p:nvPr>
              <p:custDataLst>
                <p:tags r:id="rId183"/>
              </p:custDataLst>
            </p:nvPr>
          </p:nvSpPr>
          <p:spPr>
            <a:xfrm>
              <a:off x="2089150" y="42354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4"/>
                  </a:lnTo>
                  <a:lnTo>
                    <a:pt x="35975" y="883"/>
                  </a:lnTo>
                  <a:lnTo>
                    <a:pt x="59891" y="262"/>
                  </a:lnTo>
                  <a:lnTo>
                    <a:pt x="90435" y="51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2" name="SMARTInkShape-683"/>
            <p:cNvSpPr/>
            <p:nvPr>
              <p:custDataLst>
                <p:tags r:id="rId184"/>
              </p:custDataLst>
            </p:nvPr>
          </p:nvSpPr>
          <p:spPr>
            <a:xfrm>
              <a:off x="2224113" y="4321280"/>
              <a:ext cx="68238" cy="66571"/>
            </a:xfrm>
            <a:custGeom>
              <a:avLst/>
              <a:gdLst/>
              <a:ahLst/>
              <a:cxnLst/>
              <a:rect l="0" t="0" r="0" b="0"/>
              <a:pathLst>
                <a:path w="68238" h="66571">
                  <a:moveTo>
                    <a:pt x="49187" y="9420"/>
                  </a:moveTo>
                  <a:lnTo>
                    <a:pt x="49187" y="9420"/>
                  </a:lnTo>
                  <a:lnTo>
                    <a:pt x="43412" y="4351"/>
                  </a:lnTo>
                  <a:lnTo>
                    <a:pt x="36978" y="581"/>
                  </a:lnTo>
                  <a:lnTo>
                    <a:pt x="33287" y="0"/>
                  </a:lnTo>
                  <a:lnTo>
                    <a:pt x="25422" y="1235"/>
                  </a:lnTo>
                  <a:lnTo>
                    <a:pt x="13061" y="9268"/>
                  </a:lnTo>
                  <a:lnTo>
                    <a:pt x="3832" y="20586"/>
                  </a:lnTo>
                  <a:lnTo>
                    <a:pt x="807" y="28729"/>
                  </a:lnTo>
                  <a:lnTo>
                    <a:pt x="0" y="32876"/>
                  </a:lnTo>
                  <a:lnTo>
                    <a:pt x="986" y="39365"/>
                  </a:lnTo>
                  <a:lnTo>
                    <a:pt x="2236" y="42083"/>
                  </a:lnTo>
                  <a:lnTo>
                    <a:pt x="3775" y="43895"/>
                  </a:lnTo>
                  <a:lnTo>
                    <a:pt x="7367" y="45909"/>
                  </a:lnTo>
                  <a:lnTo>
                    <a:pt x="20098" y="43671"/>
                  </a:lnTo>
                  <a:lnTo>
                    <a:pt x="33904" y="35169"/>
                  </a:lnTo>
                  <a:lnTo>
                    <a:pt x="40748" y="25803"/>
                  </a:lnTo>
                  <a:lnTo>
                    <a:pt x="48693" y="4911"/>
                  </a:lnTo>
                  <a:lnTo>
                    <a:pt x="51049" y="33898"/>
                  </a:lnTo>
                  <a:lnTo>
                    <a:pt x="56089" y="45365"/>
                  </a:lnTo>
                  <a:lnTo>
                    <a:pt x="68237" y="665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6" name="SMARTInkShape-Group179"/>
          <p:cNvGrpSpPr/>
          <p:nvPr/>
        </p:nvGrpSpPr>
        <p:grpSpPr>
          <a:xfrm>
            <a:off x="476257" y="4277412"/>
            <a:ext cx="228594" cy="167589"/>
            <a:chOff x="476257" y="4277412"/>
            <a:chExt cx="228594" cy="167589"/>
          </a:xfrm>
        </p:grpSpPr>
        <p:sp>
          <p:nvSpPr>
            <p:cNvPr id="684" name="SMARTInkShape-684"/>
            <p:cNvSpPr/>
            <p:nvPr>
              <p:custDataLst>
                <p:tags r:id="rId170"/>
              </p:custDataLst>
            </p:nvPr>
          </p:nvSpPr>
          <p:spPr>
            <a:xfrm>
              <a:off x="476257" y="4277412"/>
              <a:ext cx="120644" cy="129489"/>
            </a:xfrm>
            <a:custGeom>
              <a:avLst/>
              <a:gdLst/>
              <a:ahLst/>
              <a:cxnLst/>
              <a:rect l="0" t="0" r="0" b="0"/>
              <a:pathLst>
                <a:path w="120644" h="129489">
                  <a:moveTo>
                    <a:pt x="12693" y="8838"/>
                  </a:moveTo>
                  <a:lnTo>
                    <a:pt x="12693" y="8838"/>
                  </a:lnTo>
                  <a:lnTo>
                    <a:pt x="9322" y="5467"/>
                  </a:lnTo>
                  <a:lnTo>
                    <a:pt x="7667" y="1931"/>
                  </a:lnTo>
                  <a:lnTo>
                    <a:pt x="7226" y="0"/>
                  </a:lnTo>
                  <a:lnTo>
                    <a:pt x="6932" y="123"/>
                  </a:lnTo>
                  <a:lnTo>
                    <a:pt x="4496" y="30808"/>
                  </a:lnTo>
                  <a:lnTo>
                    <a:pt x="1327" y="57916"/>
                  </a:lnTo>
                  <a:lnTo>
                    <a:pt x="388" y="87115"/>
                  </a:lnTo>
                  <a:lnTo>
                    <a:pt x="45" y="116800"/>
                  </a:lnTo>
                  <a:lnTo>
                    <a:pt x="0" y="127678"/>
                  </a:lnTo>
                  <a:lnTo>
                    <a:pt x="703" y="127576"/>
                  </a:lnTo>
                  <a:lnTo>
                    <a:pt x="3366" y="125580"/>
                  </a:lnTo>
                  <a:lnTo>
                    <a:pt x="12236" y="101931"/>
                  </a:lnTo>
                  <a:lnTo>
                    <a:pt x="27845" y="70523"/>
                  </a:lnTo>
                  <a:lnTo>
                    <a:pt x="47913" y="39972"/>
                  </a:lnTo>
                  <a:lnTo>
                    <a:pt x="62088" y="15615"/>
                  </a:lnTo>
                  <a:lnTo>
                    <a:pt x="64673" y="13356"/>
                  </a:lnTo>
                  <a:lnTo>
                    <a:pt x="66396" y="13261"/>
                  </a:lnTo>
                  <a:lnTo>
                    <a:pt x="67545" y="14609"/>
                  </a:lnTo>
                  <a:lnTo>
                    <a:pt x="68822" y="20575"/>
                  </a:lnTo>
                  <a:lnTo>
                    <a:pt x="69641" y="45415"/>
                  </a:lnTo>
                  <a:lnTo>
                    <a:pt x="69783" y="73768"/>
                  </a:lnTo>
                  <a:lnTo>
                    <a:pt x="71228" y="92024"/>
                  </a:lnTo>
                  <a:lnTo>
                    <a:pt x="76573" y="104841"/>
                  </a:lnTo>
                  <a:lnTo>
                    <a:pt x="87516" y="119990"/>
                  </a:lnTo>
                  <a:lnTo>
                    <a:pt x="99335" y="125267"/>
                  </a:lnTo>
                  <a:lnTo>
                    <a:pt x="120643" y="129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5" name="SMARTInkShape-685"/>
            <p:cNvSpPr/>
            <p:nvPr>
              <p:custDataLst>
                <p:tags r:id="rId171"/>
              </p:custDataLst>
            </p:nvPr>
          </p:nvSpPr>
          <p:spPr>
            <a:xfrm>
              <a:off x="610253" y="4365956"/>
              <a:ext cx="94598" cy="79045"/>
            </a:xfrm>
            <a:custGeom>
              <a:avLst/>
              <a:gdLst/>
              <a:ahLst/>
              <a:cxnLst/>
              <a:rect l="0" t="0" r="0" b="0"/>
              <a:pathLst>
                <a:path w="94598" h="79045">
                  <a:moveTo>
                    <a:pt x="37447" y="21894"/>
                  </a:moveTo>
                  <a:lnTo>
                    <a:pt x="37447" y="21894"/>
                  </a:lnTo>
                  <a:lnTo>
                    <a:pt x="37447" y="13055"/>
                  </a:lnTo>
                  <a:lnTo>
                    <a:pt x="35566" y="9029"/>
                  </a:lnTo>
                  <a:lnTo>
                    <a:pt x="34076" y="6967"/>
                  </a:lnTo>
                  <a:lnTo>
                    <a:pt x="25238" y="695"/>
                  </a:lnTo>
                  <a:lnTo>
                    <a:pt x="22252" y="0"/>
                  </a:lnTo>
                  <a:lnTo>
                    <a:pt x="19556" y="243"/>
                  </a:lnTo>
                  <a:lnTo>
                    <a:pt x="6788" y="5701"/>
                  </a:lnTo>
                  <a:lnTo>
                    <a:pt x="4308" y="8982"/>
                  </a:lnTo>
                  <a:lnTo>
                    <a:pt x="817" y="23007"/>
                  </a:lnTo>
                  <a:lnTo>
                    <a:pt x="0" y="32031"/>
                  </a:lnTo>
                  <a:lnTo>
                    <a:pt x="3400" y="40746"/>
                  </a:lnTo>
                  <a:lnTo>
                    <a:pt x="8910" y="47911"/>
                  </a:lnTo>
                  <a:lnTo>
                    <a:pt x="13710" y="51096"/>
                  </a:lnTo>
                  <a:lnTo>
                    <a:pt x="16684" y="51240"/>
                  </a:lnTo>
                  <a:lnTo>
                    <a:pt x="23750" y="49518"/>
                  </a:lnTo>
                  <a:lnTo>
                    <a:pt x="32291" y="44582"/>
                  </a:lnTo>
                  <a:lnTo>
                    <a:pt x="34010" y="41958"/>
                  </a:lnTo>
                  <a:lnTo>
                    <a:pt x="42780" y="17927"/>
                  </a:lnTo>
                  <a:lnTo>
                    <a:pt x="42414" y="17838"/>
                  </a:lnTo>
                  <a:lnTo>
                    <a:pt x="40125" y="19621"/>
                  </a:lnTo>
                  <a:lnTo>
                    <a:pt x="38241" y="34704"/>
                  </a:lnTo>
                  <a:lnTo>
                    <a:pt x="41563" y="45462"/>
                  </a:lnTo>
                  <a:lnTo>
                    <a:pt x="55497" y="71172"/>
                  </a:lnTo>
                  <a:lnTo>
                    <a:pt x="65225" y="75545"/>
                  </a:lnTo>
                  <a:lnTo>
                    <a:pt x="94597" y="79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1" name="SMARTInkShape-Group180"/>
          <p:cNvGrpSpPr/>
          <p:nvPr/>
        </p:nvGrpSpPr>
        <p:grpSpPr>
          <a:xfrm>
            <a:off x="8309108" y="3310998"/>
            <a:ext cx="644393" cy="293084"/>
            <a:chOff x="8309108" y="3310998"/>
            <a:chExt cx="644393" cy="293084"/>
          </a:xfrm>
        </p:grpSpPr>
        <p:sp>
          <p:nvSpPr>
            <p:cNvPr id="687" name="SMARTInkShape-686"/>
            <p:cNvSpPr/>
            <p:nvPr>
              <p:custDataLst>
                <p:tags r:id="rId166"/>
              </p:custDataLst>
            </p:nvPr>
          </p:nvSpPr>
          <p:spPr>
            <a:xfrm>
              <a:off x="8572500" y="3475056"/>
              <a:ext cx="120651" cy="47569"/>
            </a:xfrm>
            <a:custGeom>
              <a:avLst/>
              <a:gdLst/>
              <a:ahLst/>
              <a:cxnLst/>
              <a:rect l="0" t="0" r="0" b="0"/>
              <a:pathLst>
                <a:path w="120651" h="47569">
                  <a:moveTo>
                    <a:pt x="0" y="42844"/>
                  </a:moveTo>
                  <a:lnTo>
                    <a:pt x="0" y="42844"/>
                  </a:lnTo>
                  <a:lnTo>
                    <a:pt x="8789" y="29029"/>
                  </a:lnTo>
                  <a:lnTo>
                    <a:pt x="27136" y="12990"/>
                  </a:lnTo>
                  <a:lnTo>
                    <a:pt x="46073" y="2009"/>
                  </a:lnTo>
                  <a:lnTo>
                    <a:pt x="54814" y="0"/>
                  </a:lnTo>
                  <a:lnTo>
                    <a:pt x="58415" y="1581"/>
                  </a:lnTo>
                  <a:lnTo>
                    <a:pt x="82934" y="30145"/>
                  </a:lnTo>
                  <a:lnTo>
                    <a:pt x="99996" y="47568"/>
                  </a:lnTo>
                  <a:lnTo>
                    <a:pt x="101236" y="47405"/>
                  </a:lnTo>
                  <a:lnTo>
                    <a:pt x="104495" y="45341"/>
                  </a:lnTo>
                  <a:lnTo>
                    <a:pt x="113668" y="33471"/>
                  </a:lnTo>
                  <a:lnTo>
                    <a:pt x="117548" y="24332"/>
                  </a:lnTo>
                  <a:lnTo>
                    <a:pt x="120650" y="110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8" name="SMARTInkShape-687"/>
            <p:cNvSpPr/>
            <p:nvPr>
              <p:custDataLst>
                <p:tags r:id="rId167"/>
              </p:custDataLst>
            </p:nvPr>
          </p:nvSpPr>
          <p:spPr>
            <a:xfrm>
              <a:off x="8553450" y="3416300"/>
              <a:ext cx="114301" cy="63501"/>
            </a:xfrm>
            <a:custGeom>
              <a:avLst/>
              <a:gdLst/>
              <a:ahLst/>
              <a:cxnLst/>
              <a:rect l="0" t="0" r="0" b="0"/>
              <a:pathLst>
                <a:path w="114301" h="63501">
                  <a:moveTo>
                    <a:pt x="0" y="63500"/>
                  </a:moveTo>
                  <a:lnTo>
                    <a:pt x="0" y="63500"/>
                  </a:lnTo>
                  <a:lnTo>
                    <a:pt x="705" y="52655"/>
                  </a:lnTo>
                  <a:lnTo>
                    <a:pt x="6467" y="23725"/>
                  </a:lnTo>
                  <a:lnTo>
                    <a:pt x="11245" y="11420"/>
                  </a:lnTo>
                  <a:lnTo>
                    <a:pt x="15111" y="5546"/>
                  </a:lnTo>
                  <a:lnTo>
                    <a:pt x="18540" y="4403"/>
                  </a:lnTo>
                  <a:lnTo>
                    <a:pt x="27995" y="5014"/>
                  </a:lnTo>
                  <a:lnTo>
                    <a:pt x="39253" y="11401"/>
                  </a:lnTo>
                  <a:lnTo>
                    <a:pt x="68590" y="32990"/>
                  </a:lnTo>
                  <a:lnTo>
                    <a:pt x="83943" y="46172"/>
                  </a:lnTo>
                  <a:lnTo>
                    <a:pt x="87006" y="46304"/>
                  </a:lnTo>
                  <a:lnTo>
                    <a:pt x="94173" y="42687"/>
                  </a:lnTo>
                  <a:lnTo>
                    <a:pt x="100181" y="3449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9" name="SMARTInkShape-688"/>
            <p:cNvSpPr/>
            <p:nvPr>
              <p:custDataLst>
                <p:tags r:id="rId168"/>
              </p:custDataLst>
            </p:nvPr>
          </p:nvSpPr>
          <p:spPr>
            <a:xfrm>
              <a:off x="8833976" y="3310998"/>
              <a:ext cx="119525" cy="293084"/>
            </a:xfrm>
            <a:custGeom>
              <a:avLst/>
              <a:gdLst/>
              <a:ahLst/>
              <a:cxnLst/>
              <a:rect l="0" t="0" r="0" b="0"/>
              <a:pathLst>
                <a:path w="119525" h="293084">
                  <a:moveTo>
                    <a:pt x="119524" y="16402"/>
                  </a:moveTo>
                  <a:lnTo>
                    <a:pt x="119524" y="16402"/>
                  </a:lnTo>
                  <a:lnTo>
                    <a:pt x="116153" y="6289"/>
                  </a:lnTo>
                  <a:lnTo>
                    <a:pt x="113043" y="3310"/>
                  </a:lnTo>
                  <a:lnTo>
                    <a:pt x="103944" y="0"/>
                  </a:lnTo>
                  <a:lnTo>
                    <a:pt x="90961" y="2292"/>
                  </a:lnTo>
                  <a:lnTo>
                    <a:pt x="83549" y="4878"/>
                  </a:lnTo>
                  <a:lnTo>
                    <a:pt x="77902" y="9425"/>
                  </a:lnTo>
                  <a:lnTo>
                    <a:pt x="69746" y="22003"/>
                  </a:lnTo>
                  <a:lnTo>
                    <a:pt x="61186" y="44951"/>
                  </a:lnTo>
                  <a:lnTo>
                    <a:pt x="58318" y="66955"/>
                  </a:lnTo>
                  <a:lnTo>
                    <a:pt x="57749" y="93198"/>
                  </a:lnTo>
                  <a:lnTo>
                    <a:pt x="59848" y="121324"/>
                  </a:lnTo>
                  <a:lnTo>
                    <a:pt x="63133" y="150288"/>
                  </a:lnTo>
                  <a:lnTo>
                    <a:pt x="68356" y="178918"/>
                  </a:lnTo>
                  <a:lnTo>
                    <a:pt x="77733" y="205753"/>
                  </a:lnTo>
                  <a:lnTo>
                    <a:pt x="83311" y="229910"/>
                  </a:lnTo>
                  <a:lnTo>
                    <a:pt x="84379" y="251700"/>
                  </a:lnTo>
                  <a:lnTo>
                    <a:pt x="77047" y="278423"/>
                  </a:lnTo>
                  <a:lnTo>
                    <a:pt x="69836" y="290665"/>
                  </a:lnTo>
                  <a:lnTo>
                    <a:pt x="64526" y="293083"/>
                  </a:lnTo>
                  <a:lnTo>
                    <a:pt x="51101" y="292006"/>
                  </a:lnTo>
                  <a:lnTo>
                    <a:pt x="31047" y="283467"/>
                  </a:lnTo>
                  <a:lnTo>
                    <a:pt x="11700" y="261887"/>
                  </a:lnTo>
                  <a:lnTo>
                    <a:pt x="4574" y="246862"/>
                  </a:lnTo>
                  <a:lnTo>
                    <a:pt x="0" y="226711"/>
                  </a:lnTo>
                  <a:lnTo>
                    <a:pt x="5019" y="217117"/>
                  </a:lnTo>
                  <a:lnTo>
                    <a:pt x="13599" y="207914"/>
                  </a:lnTo>
                  <a:lnTo>
                    <a:pt x="30624" y="200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0" name="SMARTInkShape-689"/>
            <p:cNvSpPr/>
            <p:nvPr>
              <p:custDataLst>
                <p:tags r:id="rId169"/>
              </p:custDataLst>
            </p:nvPr>
          </p:nvSpPr>
          <p:spPr>
            <a:xfrm>
              <a:off x="8309108" y="3337612"/>
              <a:ext cx="85593" cy="251415"/>
            </a:xfrm>
            <a:custGeom>
              <a:avLst/>
              <a:gdLst/>
              <a:ahLst/>
              <a:cxnLst/>
              <a:rect l="0" t="0" r="0" b="0"/>
              <a:pathLst>
                <a:path w="85593" h="251415">
                  <a:moveTo>
                    <a:pt x="85592" y="8838"/>
                  </a:moveTo>
                  <a:lnTo>
                    <a:pt x="85592" y="8838"/>
                  </a:lnTo>
                  <a:lnTo>
                    <a:pt x="55705" y="0"/>
                  </a:lnTo>
                  <a:lnTo>
                    <a:pt x="35344" y="653"/>
                  </a:lnTo>
                  <a:lnTo>
                    <a:pt x="22337" y="7317"/>
                  </a:lnTo>
                  <a:lnTo>
                    <a:pt x="15906" y="12057"/>
                  </a:lnTo>
                  <a:lnTo>
                    <a:pt x="6877" y="28613"/>
                  </a:lnTo>
                  <a:lnTo>
                    <a:pt x="3482" y="38955"/>
                  </a:lnTo>
                  <a:lnTo>
                    <a:pt x="3472" y="61734"/>
                  </a:lnTo>
                  <a:lnTo>
                    <a:pt x="8172" y="86675"/>
                  </a:lnTo>
                  <a:lnTo>
                    <a:pt x="14965" y="114223"/>
                  </a:lnTo>
                  <a:lnTo>
                    <a:pt x="24569" y="141048"/>
                  </a:lnTo>
                  <a:lnTo>
                    <a:pt x="35187" y="165670"/>
                  </a:lnTo>
                  <a:lnTo>
                    <a:pt x="48393" y="195399"/>
                  </a:lnTo>
                  <a:lnTo>
                    <a:pt x="54478" y="213345"/>
                  </a:lnTo>
                  <a:lnTo>
                    <a:pt x="54266" y="221376"/>
                  </a:lnTo>
                  <a:lnTo>
                    <a:pt x="48386" y="235944"/>
                  </a:lnTo>
                  <a:lnTo>
                    <a:pt x="40598" y="245711"/>
                  </a:lnTo>
                  <a:lnTo>
                    <a:pt x="36546" y="249303"/>
                  </a:lnTo>
                  <a:lnTo>
                    <a:pt x="33139" y="250993"/>
                  </a:lnTo>
                  <a:lnTo>
                    <a:pt x="30163" y="251414"/>
                  </a:lnTo>
                  <a:lnTo>
                    <a:pt x="27472" y="250988"/>
                  </a:lnTo>
                  <a:lnTo>
                    <a:pt x="13573" y="240277"/>
                  </a:lnTo>
                  <a:lnTo>
                    <a:pt x="7722" y="227646"/>
                  </a:lnTo>
                  <a:lnTo>
                    <a:pt x="0" y="199146"/>
                  </a:lnTo>
                  <a:lnTo>
                    <a:pt x="1220" y="192667"/>
                  </a:lnTo>
                  <a:lnTo>
                    <a:pt x="5873" y="185054"/>
                  </a:lnTo>
                  <a:lnTo>
                    <a:pt x="22092" y="173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2" name="SMARTInkShape-690"/>
          <p:cNvSpPr/>
          <p:nvPr>
            <p:custDataLst>
              <p:tags r:id="rId7"/>
            </p:custDataLst>
          </p:nvPr>
        </p:nvSpPr>
        <p:spPr>
          <a:xfrm>
            <a:off x="7253299" y="3357780"/>
            <a:ext cx="80952" cy="275794"/>
          </a:xfrm>
          <a:custGeom>
            <a:avLst/>
            <a:gdLst/>
            <a:ahLst/>
            <a:cxnLst/>
            <a:rect l="0" t="0" r="0" b="0"/>
            <a:pathLst>
              <a:path w="80952" h="275794">
                <a:moveTo>
                  <a:pt x="80951" y="39470"/>
                </a:moveTo>
                <a:lnTo>
                  <a:pt x="80951" y="39470"/>
                </a:lnTo>
                <a:lnTo>
                  <a:pt x="75925" y="18747"/>
                </a:lnTo>
                <a:lnTo>
                  <a:pt x="75483" y="12955"/>
                </a:lnTo>
                <a:lnTo>
                  <a:pt x="73072" y="8387"/>
                </a:lnTo>
                <a:lnTo>
                  <a:pt x="64749" y="1432"/>
                </a:lnTo>
                <a:lnTo>
                  <a:pt x="59566" y="0"/>
                </a:lnTo>
                <a:lnTo>
                  <a:pt x="48164" y="291"/>
                </a:lnTo>
                <a:lnTo>
                  <a:pt x="37921" y="6535"/>
                </a:lnTo>
                <a:lnTo>
                  <a:pt x="33214" y="11163"/>
                </a:lnTo>
                <a:lnTo>
                  <a:pt x="19849" y="37903"/>
                </a:lnTo>
                <a:lnTo>
                  <a:pt x="16870" y="62527"/>
                </a:lnTo>
                <a:lnTo>
                  <a:pt x="18604" y="89229"/>
                </a:lnTo>
                <a:lnTo>
                  <a:pt x="24079" y="115207"/>
                </a:lnTo>
                <a:lnTo>
                  <a:pt x="33097" y="138983"/>
                </a:lnTo>
                <a:lnTo>
                  <a:pt x="42749" y="161309"/>
                </a:lnTo>
                <a:lnTo>
                  <a:pt x="49391" y="182991"/>
                </a:lnTo>
                <a:lnTo>
                  <a:pt x="52812" y="204387"/>
                </a:lnTo>
                <a:lnTo>
                  <a:pt x="52858" y="232502"/>
                </a:lnTo>
                <a:lnTo>
                  <a:pt x="49415" y="247324"/>
                </a:lnTo>
                <a:lnTo>
                  <a:pt x="35109" y="273805"/>
                </a:lnTo>
                <a:lnTo>
                  <a:pt x="32045" y="275421"/>
                </a:lnTo>
                <a:lnTo>
                  <a:pt x="28591" y="275793"/>
                </a:lnTo>
                <a:lnTo>
                  <a:pt x="24878" y="275335"/>
                </a:lnTo>
                <a:lnTo>
                  <a:pt x="16989" y="269182"/>
                </a:lnTo>
                <a:lnTo>
                  <a:pt x="9484" y="258686"/>
                </a:lnTo>
                <a:lnTo>
                  <a:pt x="0" y="230938"/>
                </a:lnTo>
                <a:lnTo>
                  <a:pt x="878" y="227088"/>
                </a:lnTo>
                <a:lnTo>
                  <a:pt x="5617" y="219046"/>
                </a:lnTo>
                <a:lnTo>
                  <a:pt x="16219" y="209956"/>
                </a:lnTo>
                <a:lnTo>
                  <a:pt x="24193" y="206964"/>
                </a:lnTo>
                <a:lnTo>
                  <a:pt x="36501" y="2045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3" name="SMARTInkShape-691"/>
          <p:cNvSpPr/>
          <p:nvPr>
            <p:custDataLst>
              <p:tags r:id="rId8"/>
            </p:custDataLst>
          </p:nvPr>
        </p:nvSpPr>
        <p:spPr>
          <a:xfrm>
            <a:off x="7762478" y="3378200"/>
            <a:ext cx="86123" cy="189270"/>
          </a:xfrm>
          <a:custGeom>
            <a:avLst/>
            <a:gdLst/>
            <a:ahLst/>
            <a:cxnLst/>
            <a:rect l="0" t="0" r="0" b="0"/>
            <a:pathLst>
              <a:path w="86123" h="189270">
                <a:moveTo>
                  <a:pt x="48022" y="0"/>
                </a:moveTo>
                <a:lnTo>
                  <a:pt x="48022" y="0"/>
                </a:lnTo>
                <a:lnTo>
                  <a:pt x="44651" y="0"/>
                </a:lnTo>
                <a:lnTo>
                  <a:pt x="41114" y="3763"/>
                </a:lnTo>
                <a:lnTo>
                  <a:pt x="29724" y="27789"/>
                </a:lnTo>
                <a:lnTo>
                  <a:pt x="20134" y="50216"/>
                </a:lnTo>
                <a:lnTo>
                  <a:pt x="10227" y="77351"/>
                </a:lnTo>
                <a:lnTo>
                  <a:pt x="3473" y="108226"/>
                </a:lnTo>
                <a:lnTo>
                  <a:pt x="0" y="137001"/>
                </a:lnTo>
                <a:lnTo>
                  <a:pt x="573" y="161078"/>
                </a:lnTo>
                <a:lnTo>
                  <a:pt x="7883" y="176483"/>
                </a:lnTo>
                <a:lnTo>
                  <a:pt x="14208" y="181155"/>
                </a:lnTo>
                <a:lnTo>
                  <a:pt x="38551" y="187731"/>
                </a:lnTo>
                <a:lnTo>
                  <a:pt x="52985" y="189269"/>
                </a:lnTo>
                <a:lnTo>
                  <a:pt x="68337" y="184309"/>
                </a:lnTo>
                <a:lnTo>
                  <a:pt x="76382" y="180022"/>
                </a:lnTo>
                <a:lnTo>
                  <a:pt x="81040" y="175754"/>
                </a:lnTo>
                <a:lnTo>
                  <a:pt x="83440" y="171497"/>
                </a:lnTo>
                <a:lnTo>
                  <a:pt x="86122" y="158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01" name="SMARTInkShape-Group183"/>
          <p:cNvGrpSpPr/>
          <p:nvPr/>
        </p:nvGrpSpPr>
        <p:grpSpPr>
          <a:xfrm>
            <a:off x="6789231" y="3435350"/>
            <a:ext cx="1307020" cy="207034"/>
            <a:chOff x="6789231" y="3435350"/>
            <a:chExt cx="1307020" cy="207034"/>
          </a:xfrm>
        </p:grpSpPr>
        <p:sp>
          <p:nvSpPr>
            <p:cNvPr id="694" name="SMARTInkShape-692"/>
            <p:cNvSpPr/>
            <p:nvPr>
              <p:custDataLst>
                <p:tags r:id="rId159"/>
              </p:custDataLst>
            </p:nvPr>
          </p:nvSpPr>
          <p:spPr>
            <a:xfrm>
              <a:off x="6789231" y="3506965"/>
              <a:ext cx="101766" cy="135419"/>
            </a:xfrm>
            <a:custGeom>
              <a:avLst/>
              <a:gdLst/>
              <a:ahLst/>
              <a:cxnLst/>
              <a:rect l="0" t="0" r="0" b="0"/>
              <a:pathLst>
                <a:path w="101766" h="135419">
                  <a:moveTo>
                    <a:pt x="68769" y="10935"/>
                  </a:moveTo>
                  <a:lnTo>
                    <a:pt x="68769" y="10935"/>
                  </a:lnTo>
                  <a:lnTo>
                    <a:pt x="62027" y="4193"/>
                  </a:lnTo>
                  <a:lnTo>
                    <a:pt x="49310" y="883"/>
                  </a:lnTo>
                  <a:lnTo>
                    <a:pt x="40979" y="0"/>
                  </a:lnTo>
                  <a:lnTo>
                    <a:pt x="24198" y="4664"/>
                  </a:lnTo>
                  <a:lnTo>
                    <a:pt x="9449" y="13087"/>
                  </a:lnTo>
                  <a:lnTo>
                    <a:pt x="541" y="21534"/>
                  </a:lnTo>
                  <a:lnTo>
                    <a:pt x="0" y="27173"/>
                  </a:lnTo>
                  <a:lnTo>
                    <a:pt x="5044" y="40965"/>
                  </a:lnTo>
                  <a:lnTo>
                    <a:pt x="18104" y="52739"/>
                  </a:lnTo>
                  <a:lnTo>
                    <a:pt x="47172" y="69183"/>
                  </a:lnTo>
                  <a:lnTo>
                    <a:pt x="78833" y="85579"/>
                  </a:lnTo>
                  <a:lnTo>
                    <a:pt x="94408" y="94910"/>
                  </a:lnTo>
                  <a:lnTo>
                    <a:pt x="101331" y="103761"/>
                  </a:lnTo>
                  <a:lnTo>
                    <a:pt x="101765" y="108097"/>
                  </a:lnTo>
                  <a:lnTo>
                    <a:pt x="98487" y="116677"/>
                  </a:lnTo>
                  <a:lnTo>
                    <a:pt x="81964" y="129441"/>
                  </a:lnTo>
                  <a:lnTo>
                    <a:pt x="59194" y="135418"/>
                  </a:lnTo>
                  <a:lnTo>
                    <a:pt x="44758" y="133054"/>
                  </a:lnTo>
                  <a:lnTo>
                    <a:pt x="37945" y="130447"/>
                  </a:lnTo>
                  <a:lnTo>
                    <a:pt x="33403" y="125182"/>
                  </a:lnTo>
                  <a:lnTo>
                    <a:pt x="24319" y="93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5" name="SMARTInkShape-693"/>
            <p:cNvSpPr/>
            <p:nvPr>
              <p:custDataLst>
                <p:tags r:id="rId160"/>
              </p:custDataLst>
            </p:nvPr>
          </p:nvSpPr>
          <p:spPr>
            <a:xfrm>
              <a:off x="6937179" y="3536950"/>
              <a:ext cx="111322" cy="82551"/>
            </a:xfrm>
            <a:custGeom>
              <a:avLst/>
              <a:gdLst/>
              <a:ahLst/>
              <a:cxnLst/>
              <a:rect l="0" t="0" r="0" b="0"/>
              <a:pathLst>
                <a:path w="111322" h="8255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226" y="15697"/>
                  </a:lnTo>
                  <a:lnTo>
                    <a:pt x="2749" y="42063"/>
                  </a:lnTo>
                  <a:lnTo>
                    <a:pt x="4976" y="52326"/>
                  </a:lnTo>
                  <a:lnTo>
                    <a:pt x="10196" y="62071"/>
                  </a:lnTo>
                  <a:lnTo>
                    <a:pt x="12154" y="64663"/>
                  </a:lnTo>
                  <a:lnTo>
                    <a:pt x="14166" y="65687"/>
                  </a:lnTo>
                  <a:lnTo>
                    <a:pt x="16212" y="65663"/>
                  </a:lnTo>
                  <a:lnTo>
                    <a:pt x="18282" y="64943"/>
                  </a:lnTo>
                  <a:lnTo>
                    <a:pt x="22463" y="60378"/>
                  </a:lnTo>
                  <a:lnTo>
                    <a:pt x="38079" y="32489"/>
                  </a:lnTo>
                  <a:lnTo>
                    <a:pt x="51773" y="10210"/>
                  </a:lnTo>
                  <a:lnTo>
                    <a:pt x="53278" y="8923"/>
                  </a:lnTo>
                  <a:lnTo>
                    <a:pt x="56831" y="7493"/>
                  </a:lnTo>
                  <a:lnTo>
                    <a:pt x="58061" y="8524"/>
                  </a:lnTo>
                  <a:lnTo>
                    <a:pt x="59428" y="13431"/>
                  </a:lnTo>
                  <a:lnTo>
                    <a:pt x="60457" y="44747"/>
                  </a:lnTo>
                  <a:lnTo>
                    <a:pt x="61208" y="57316"/>
                  </a:lnTo>
                  <a:lnTo>
                    <a:pt x="62390" y="59378"/>
                  </a:lnTo>
                  <a:lnTo>
                    <a:pt x="63884" y="60752"/>
                  </a:lnTo>
                  <a:lnTo>
                    <a:pt x="67424" y="62278"/>
                  </a:lnTo>
                  <a:lnTo>
                    <a:pt x="69357" y="62686"/>
                  </a:lnTo>
                  <a:lnTo>
                    <a:pt x="71350" y="61546"/>
                  </a:lnTo>
                  <a:lnTo>
                    <a:pt x="85091" y="42381"/>
                  </a:lnTo>
                  <a:lnTo>
                    <a:pt x="91558" y="29486"/>
                  </a:lnTo>
                  <a:lnTo>
                    <a:pt x="93207" y="28124"/>
                  </a:lnTo>
                  <a:lnTo>
                    <a:pt x="95012" y="27216"/>
                  </a:lnTo>
                  <a:lnTo>
                    <a:pt x="96920" y="28727"/>
                  </a:lnTo>
                  <a:lnTo>
                    <a:pt x="100923" y="36051"/>
                  </a:lnTo>
                  <a:lnTo>
                    <a:pt x="106320" y="64066"/>
                  </a:lnTo>
                  <a:lnTo>
                    <a:pt x="11132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694"/>
            <p:cNvSpPr/>
            <p:nvPr>
              <p:custDataLst>
                <p:tags r:id="rId161"/>
              </p:custDataLst>
            </p:nvPr>
          </p:nvSpPr>
          <p:spPr>
            <a:xfrm>
              <a:off x="6965950" y="34353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12700" y="6350"/>
                  </a:moveTo>
                  <a:lnTo>
                    <a:pt x="1270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7" name="SMARTInkShape-695"/>
            <p:cNvSpPr/>
            <p:nvPr>
              <p:custDataLst>
                <p:tags r:id="rId162"/>
              </p:custDataLst>
            </p:nvPr>
          </p:nvSpPr>
          <p:spPr>
            <a:xfrm>
              <a:off x="7499350" y="3484414"/>
              <a:ext cx="101601" cy="35976"/>
            </a:xfrm>
            <a:custGeom>
              <a:avLst/>
              <a:gdLst/>
              <a:ahLst/>
              <a:cxnLst/>
              <a:rect l="0" t="0" r="0" b="0"/>
              <a:pathLst>
                <a:path w="101601" h="35976">
                  <a:moveTo>
                    <a:pt x="0" y="33486"/>
                  </a:moveTo>
                  <a:lnTo>
                    <a:pt x="0" y="33486"/>
                  </a:lnTo>
                  <a:lnTo>
                    <a:pt x="705" y="22641"/>
                  </a:lnTo>
                  <a:lnTo>
                    <a:pt x="5069" y="8165"/>
                  </a:lnTo>
                  <a:lnTo>
                    <a:pt x="8838" y="1536"/>
                  </a:lnTo>
                  <a:lnTo>
                    <a:pt x="10831" y="191"/>
                  </a:lnTo>
                  <a:lnTo>
                    <a:pt x="12865" y="0"/>
                  </a:lnTo>
                  <a:lnTo>
                    <a:pt x="24571" y="4764"/>
                  </a:lnTo>
                  <a:lnTo>
                    <a:pt x="52992" y="30246"/>
                  </a:lnTo>
                  <a:lnTo>
                    <a:pt x="61417" y="35103"/>
                  </a:lnTo>
                  <a:lnTo>
                    <a:pt x="65639" y="35975"/>
                  </a:lnTo>
                  <a:lnTo>
                    <a:pt x="74093" y="35063"/>
                  </a:lnTo>
                  <a:lnTo>
                    <a:pt x="80673" y="32305"/>
                  </a:lnTo>
                  <a:lnTo>
                    <a:pt x="94017" y="21415"/>
                  </a:lnTo>
                  <a:lnTo>
                    <a:pt x="98230" y="13775"/>
                  </a:lnTo>
                  <a:lnTo>
                    <a:pt x="101600" y="17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8" name="SMARTInkShape-696"/>
            <p:cNvSpPr/>
            <p:nvPr>
              <p:custDataLst>
                <p:tags r:id="rId163"/>
              </p:custDataLst>
            </p:nvPr>
          </p:nvSpPr>
          <p:spPr>
            <a:xfrm>
              <a:off x="7512050" y="3538172"/>
              <a:ext cx="101601" cy="29210"/>
            </a:xfrm>
            <a:custGeom>
              <a:avLst/>
              <a:gdLst/>
              <a:ahLst/>
              <a:cxnLst/>
              <a:rect l="0" t="0" r="0" b="0"/>
              <a:pathLst>
                <a:path w="101601" h="29210">
                  <a:moveTo>
                    <a:pt x="0" y="17828"/>
                  </a:moveTo>
                  <a:lnTo>
                    <a:pt x="0" y="17828"/>
                  </a:lnTo>
                  <a:lnTo>
                    <a:pt x="8838" y="8990"/>
                  </a:lnTo>
                  <a:lnTo>
                    <a:pt x="25735" y="1527"/>
                  </a:lnTo>
                  <a:lnTo>
                    <a:pt x="32134" y="0"/>
                  </a:lnTo>
                  <a:lnTo>
                    <a:pt x="39212" y="1202"/>
                  </a:lnTo>
                  <a:lnTo>
                    <a:pt x="43074" y="2511"/>
                  </a:lnTo>
                  <a:lnTo>
                    <a:pt x="49248" y="7727"/>
                  </a:lnTo>
                  <a:lnTo>
                    <a:pt x="55049" y="14045"/>
                  </a:lnTo>
                  <a:lnTo>
                    <a:pt x="74140" y="27559"/>
                  </a:lnTo>
                  <a:lnTo>
                    <a:pt x="81400" y="29209"/>
                  </a:lnTo>
                  <a:lnTo>
                    <a:pt x="87447" y="28060"/>
                  </a:lnTo>
                  <a:lnTo>
                    <a:pt x="90048" y="26766"/>
                  </a:lnTo>
                  <a:lnTo>
                    <a:pt x="94819" y="21565"/>
                  </a:lnTo>
                  <a:lnTo>
                    <a:pt x="101600" y="11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9" name="SMARTInkShape-697"/>
            <p:cNvSpPr/>
            <p:nvPr>
              <p:custDataLst>
                <p:tags r:id="rId164"/>
              </p:custDataLst>
            </p:nvPr>
          </p:nvSpPr>
          <p:spPr>
            <a:xfrm>
              <a:off x="7715250" y="34925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7451" y="0"/>
                  </a:lnTo>
                  <a:lnTo>
                    <a:pt x="58934" y="705"/>
                  </a:lnTo>
                  <a:lnTo>
                    <a:pt x="87390" y="4364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0" name="SMARTInkShape-698"/>
            <p:cNvSpPr/>
            <p:nvPr>
              <p:custDataLst>
                <p:tags r:id="rId165"/>
              </p:custDataLst>
            </p:nvPr>
          </p:nvSpPr>
          <p:spPr>
            <a:xfrm>
              <a:off x="7876007" y="3476621"/>
              <a:ext cx="220244" cy="92080"/>
            </a:xfrm>
            <a:custGeom>
              <a:avLst/>
              <a:gdLst/>
              <a:ahLst/>
              <a:cxnLst/>
              <a:rect l="0" t="0" r="0" b="0"/>
              <a:pathLst>
                <a:path w="220244" h="92080">
                  <a:moveTo>
                    <a:pt x="61493" y="28579"/>
                  </a:moveTo>
                  <a:lnTo>
                    <a:pt x="61493" y="28579"/>
                  </a:lnTo>
                  <a:lnTo>
                    <a:pt x="60788" y="17734"/>
                  </a:lnTo>
                  <a:lnTo>
                    <a:pt x="56424" y="3963"/>
                  </a:lnTo>
                  <a:lnTo>
                    <a:pt x="54586" y="1586"/>
                  </a:lnTo>
                  <a:lnTo>
                    <a:pt x="52655" y="0"/>
                  </a:lnTo>
                  <a:lnTo>
                    <a:pt x="42983" y="3883"/>
                  </a:lnTo>
                  <a:lnTo>
                    <a:pt x="29983" y="13369"/>
                  </a:lnTo>
                  <a:lnTo>
                    <a:pt x="12175" y="33872"/>
                  </a:lnTo>
                  <a:lnTo>
                    <a:pt x="2509" y="53665"/>
                  </a:lnTo>
                  <a:lnTo>
                    <a:pt x="0" y="66540"/>
                  </a:lnTo>
                  <a:lnTo>
                    <a:pt x="1448" y="71525"/>
                  </a:lnTo>
                  <a:lnTo>
                    <a:pt x="4529" y="75554"/>
                  </a:lnTo>
                  <a:lnTo>
                    <a:pt x="8701" y="78946"/>
                  </a:lnTo>
                  <a:lnTo>
                    <a:pt x="13598" y="80501"/>
                  </a:lnTo>
                  <a:lnTo>
                    <a:pt x="24684" y="80348"/>
                  </a:lnTo>
                  <a:lnTo>
                    <a:pt x="42825" y="72924"/>
                  </a:lnTo>
                  <a:lnTo>
                    <a:pt x="51549" y="63810"/>
                  </a:lnTo>
                  <a:lnTo>
                    <a:pt x="60428" y="44897"/>
                  </a:lnTo>
                  <a:lnTo>
                    <a:pt x="69749" y="16594"/>
                  </a:lnTo>
                  <a:lnTo>
                    <a:pt x="72877" y="7154"/>
                  </a:lnTo>
                  <a:lnTo>
                    <a:pt x="58921" y="35905"/>
                  </a:lnTo>
                  <a:lnTo>
                    <a:pt x="53764" y="48063"/>
                  </a:lnTo>
                  <a:lnTo>
                    <a:pt x="53518" y="53563"/>
                  </a:lnTo>
                  <a:lnTo>
                    <a:pt x="57008" y="63437"/>
                  </a:lnTo>
                  <a:lnTo>
                    <a:pt x="63263" y="70647"/>
                  </a:lnTo>
                  <a:lnTo>
                    <a:pt x="66906" y="73558"/>
                  </a:lnTo>
                  <a:lnTo>
                    <a:pt x="70041" y="74792"/>
                  </a:lnTo>
                  <a:lnTo>
                    <a:pt x="72836" y="74910"/>
                  </a:lnTo>
                  <a:lnTo>
                    <a:pt x="75405" y="74283"/>
                  </a:lnTo>
                  <a:lnTo>
                    <a:pt x="93681" y="59379"/>
                  </a:lnTo>
                  <a:lnTo>
                    <a:pt x="118831" y="30309"/>
                  </a:lnTo>
                  <a:lnTo>
                    <a:pt x="134930" y="12544"/>
                  </a:lnTo>
                  <a:lnTo>
                    <a:pt x="135851" y="12950"/>
                  </a:lnTo>
                  <a:lnTo>
                    <a:pt x="136874" y="17164"/>
                  </a:lnTo>
                  <a:lnTo>
                    <a:pt x="136826" y="32073"/>
                  </a:lnTo>
                  <a:lnTo>
                    <a:pt x="132204" y="54047"/>
                  </a:lnTo>
                  <a:lnTo>
                    <a:pt x="133607" y="59418"/>
                  </a:lnTo>
                  <a:lnTo>
                    <a:pt x="134969" y="61839"/>
                  </a:lnTo>
                  <a:lnTo>
                    <a:pt x="137288" y="63452"/>
                  </a:lnTo>
                  <a:lnTo>
                    <a:pt x="143628" y="65245"/>
                  </a:lnTo>
                  <a:lnTo>
                    <a:pt x="147294" y="64312"/>
                  </a:lnTo>
                  <a:lnTo>
                    <a:pt x="159901" y="55551"/>
                  </a:lnTo>
                  <a:lnTo>
                    <a:pt x="188908" y="31321"/>
                  </a:lnTo>
                  <a:lnTo>
                    <a:pt x="200925" y="21552"/>
                  </a:lnTo>
                  <a:lnTo>
                    <a:pt x="203131" y="21072"/>
                  </a:lnTo>
                  <a:lnTo>
                    <a:pt x="204601" y="22163"/>
                  </a:lnTo>
                  <a:lnTo>
                    <a:pt x="205582" y="24302"/>
                  </a:lnTo>
                  <a:lnTo>
                    <a:pt x="201903" y="54718"/>
                  </a:lnTo>
                  <a:lnTo>
                    <a:pt x="204774" y="73248"/>
                  </a:lnTo>
                  <a:lnTo>
                    <a:pt x="210075" y="82063"/>
                  </a:lnTo>
                  <a:lnTo>
                    <a:pt x="220243" y="920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2" name="SMARTInkShape-699"/>
          <p:cNvSpPr/>
          <p:nvPr>
            <p:custDataLst>
              <p:tags r:id="rId9"/>
            </p:custDataLst>
          </p:nvPr>
        </p:nvSpPr>
        <p:spPr>
          <a:xfrm>
            <a:off x="6343650" y="3545412"/>
            <a:ext cx="230550" cy="80439"/>
          </a:xfrm>
          <a:custGeom>
            <a:avLst/>
            <a:gdLst/>
            <a:ahLst/>
            <a:cxnLst/>
            <a:rect l="0" t="0" r="0" b="0"/>
            <a:pathLst>
              <a:path w="230550" h="80439">
                <a:moveTo>
                  <a:pt x="0" y="42338"/>
                </a:moveTo>
                <a:lnTo>
                  <a:pt x="0" y="42338"/>
                </a:lnTo>
                <a:lnTo>
                  <a:pt x="8728" y="27835"/>
                </a:lnTo>
                <a:lnTo>
                  <a:pt x="12934" y="14914"/>
                </a:lnTo>
                <a:lnTo>
                  <a:pt x="18919" y="6396"/>
                </a:lnTo>
                <a:lnTo>
                  <a:pt x="26283" y="1669"/>
                </a:lnTo>
                <a:lnTo>
                  <a:pt x="30222" y="409"/>
                </a:lnTo>
                <a:lnTo>
                  <a:pt x="42125" y="4653"/>
                </a:lnTo>
                <a:lnTo>
                  <a:pt x="72762" y="24624"/>
                </a:lnTo>
                <a:lnTo>
                  <a:pt x="100921" y="43177"/>
                </a:lnTo>
                <a:lnTo>
                  <a:pt x="126519" y="53337"/>
                </a:lnTo>
                <a:lnTo>
                  <a:pt x="128796" y="53198"/>
                </a:lnTo>
                <a:lnTo>
                  <a:pt x="130314" y="52400"/>
                </a:lnTo>
                <a:lnTo>
                  <a:pt x="136121" y="46051"/>
                </a:lnTo>
                <a:lnTo>
                  <a:pt x="136609" y="44107"/>
                </a:lnTo>
                <a:lnTo>
                  <a:pt x="136228" y="42107"/>
                </a:lnTo>
                <a:lnTo>
                  <a:pt x="132321" y="35919"/>
                </a:lnTo>
                <a:lnTo>
                  <a:pt x="128051" y="30879"/>
                </a:lnTo>
                <a:lnTo>
                  <a:pt x="128406" y="29760"/>
                </a:lnTo>
                <a:lnTo>
                  <a:pt x="130683" y="26634"/>
                </a:lnTo>
                <a:lnTo>
                  <a:pt x="134046" y="24775"/>
                </a:lnTo>
                <a:lnTo>
                  <a:pt x="159927" y="16511"/>
                </a:lnTo>
                <a:lnTo>
                  <a:pt x="187753" y="5016"/>
                </a:lnTo>
                <a:lnTo>
                  <a:pt x="205365" y="0"/>
                </a:lnTo>
                <a:lnTo>
                  <a:pt x="214981" y="708"/>
                </a:lnTo>
                <a:lnTo>
                  <a:pt x="219520" y="1885"/>
                </a:lnTo>
                <a:lnTo>
                  <a:pt x="226446" y="6955"/>
                </a:lnTo>
                <a:lnTo>
                  <a:pt x="229281" y="10283"/>
                </a:lnTo>
                <a:lnTo>
                  <a:pt x="230549" y="21506"/>
                </a:lnTo>
                <a:lnTo>
                  <a:pt x="228054" y="34490"/>
                </a:lnTo>
                <a:lnTo>
                  <a:pt x="218012" y="50439"/>
                </a:lnTo>
                <a:lnTo>
                  <a:pt x="201944" y="66846"/>
                </a:lnTo>
                <a:lnTo>
                  <a:pt x="181315" y="77544"/>
                </a:lnTo>
                <a:lnTo>
                  <a:pt x="171450" y="8043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3" name="SMARTInkShape-700"/>
          <p:cNvSpPr/>
          <p:nvPr>
            <p:custDataLst>
              <p:tags r:id="rId10"/>
            </p:custDataLst>
          </p:nvPr>
        </p:nvSpPr>
        <p:spPr>
          <a:xfrm>
            <a:off x="5207432" y="2161465"/>
            <a:ext cx="437719" cy="204190"/>
          </a:xfrm>
          <a:custGeom>
            <a:avLst/>
            <a:gdLst/>
            <a:ahLst/>
            <a:cxnLst/>
            <a:rect l="0" t="0" r="0" b="0"/>
            <a:pathLst>
              <a:path w="437719" h="204190">
                <a:moveTo>
                  <a:pt x="63068" y="124535"/>
                </a:moveTo>
                <a:lnTo>
                  <a:pt x="63068" y="124535"/>
                </a:lnTo>
                <a:lnTo>
                  <a:pt x="63068" y="114422"/>
                </a:lnTo>
                <a:lnTo>
                  <a:pt x="61657" y="110737"/>
                </a:lnTo>
                <a:lnTo>
                  <a:pt x="56327" y="104762"/>
                </a:lnTo>
                <a:lnTo>
                  <a:pt x="52224" y="103592"/>
                </a:lnTo>
                <a:lnTo>
                  <a:pt x="42020" y="104173"/>
                </a:lnTo>
                <a:lnTo>
                  <a:pt x="30430" y="110546"/>
                </a:lnTo>
                <a:lnTo>
                  <a:pt x="24376" y="115209"/>
                </a:lnTo>
                <a:lnTo>
                  <a:pt x="15769" y="127916"/>
                </a:lnTo>
                <a:lnTo>
                  <a:pt x="4493" y="155699"/>
                </a:lnTo>
                <a:lnTo>
                  <a:pt x="216" y="181050"/>
                </a:lnTo>
                <a:lnTo>
                  <a:pt x="0" y="185495"/>
                </a:lnTo>
                <a:lnTo>
                  <a:pt x="563" y="188458"/>
                </a:lnTo>
                <a:lnTo>
                  <a:pt x="1642" y="190434"/>
                </a:lnTo>
                <a:lnTo>
                  <a:pt x="5918" y="194385"/>
                </a:lnTo>
                <a:lnTo>
                  <a:pt x="5918" y="197756"/>
                </a:lnTo>
                <a:lnTo>
                  <a:pt x="6623" y="198749"/>
                </a:lnTo>
                <a:lnTo>
                  <a:pt x="7800" y="199411"/>
                </a:lnTo>
                <a:lnTo>
                  <a:pt x="14755" y="200473"/>
                </a:lnTo>
                <a:lnTo>
                  <a:pt x="20845" y="200657"/>
                </a:lnTo>
                <a:lnTo>
                  <a:pt x="42282" y="191890"/>
                </a:lnTo>
                <a:lnTo>
                  <a:pt x="48656" y="185985"/>
                </a:lnTo>
                <a:lnTo>
                  <a:pt x="69373" y="155839"/>
                </a:lnTo>
                <a:lnTo>
                  <a:pt x="79290" y="131401"/>
                </a:lnTo>
                <a:lnTo>
                  <a:pt x="80861" y="124529"/>
                </a:lnTo>
                <a:lnTo>
                  <a:pt x="80574" y="121709"/>
                </a:lnTo>
                <a:lnTo>
                  <a:pt x="76540" y="109904"/>
                </a:lnTo>
                <a:lnTo>
                  <a:pt x="75577" y="109136"/>
                </a:lnTo>
                <a:lnTo>
                  <a:pt x="74229" y="109331"/>
                </a:lnTo>
                <a:lnTo>
                  <a:pt x="72626" y="110165"/>
                </a:lnTo>
                <a:lnTo>
                  <a:pt x="66996" y="121453"/>
                </a:lnTo>
                <a:lnTo>
                  <a:pt x="63845" y="148594"/>
                </a:lnTo>
                <a:lnTo>
                  <a:pt x="65103" y="175070"/>
                </a:lnTo>
                <a:lnTo>
                  <a:pt x="71936" y="197312"/>
                </a:lnTo>
                <a:lnTo>
                  <a:pt x="75947" y="202741"/>
                </a:lnTo>
                <a:lnTo>
                  <a:pt x="78004" y="204189"/>
                </a:lnTo>
                <a:lnTo>
                  <a:pt x="85934" y="203917"/>
                </a:lnTo>
                <a:lnTo>
                  <a:pt x="91012" y="202856"/>
                </a:lnTo>
                <a:lnTo>
                  <a:pt x="100417" y="196033"/>
                </a:lnTo>
                <a:lnTo>
                  <a:pt x="117953" y="174406"/>
                </a:lnTo>
                <a:lnTo>
                  <a:pt x="130757" y="145897"/>
                </a:lnTo>
                <a:lnTo>
                  <a:pt x="137367" y="117096"/>
                </a:lnTo>
                <a:lnTo>
                  <a:pt x="140117" y="100525"/>
                </a:lnTo>
                <a:lnTo>
                  <a:pt x="148819" y="68944"/>
                </a:lnTo>
                <a:lnTo>
                  <a:pt x="159035" y="41266"/>
                </a:lnTo>
                <a:lnTo>
                  <a:pt x="173329" y="10015"/>
                </a:lnTo>
                <a:lnTo>
                  <a:pt x="176570" y="0"/>
                </a:lnTo>
                <a:lnTo>
                  <a:pt x="161567" y="31134"/>
                </a:lnTo>
                <a:lnTo>
                  <a:pt x="151295" y="56212"/>
                </a:lnTo>
                <a:lnTo>
                  <a:pt x="142026" y="83821"/>
                </a:lnTo>
                <a:lnTo>
                  <a:pt x="138847" y="108792"/>
                </a:lnTo>
                <a:lnTo>
                  <a:pt x="139081" y="130944"/>
                </a:lnTo>
                <a:lnTo>
                  <a:pt x="140624" y="157165"/>
                </a:lnTo>
                <a:lnTo>
                  <a:pt x="145985" y="166789"/>
                </a:lnTo>
                <a:lnTo>
                  <a:pt x="151191" y="171537"/>
                </a:lnTo>
                <a:lnTo>
                  <a:pt x="153566" y="172803"/>
                </a:lnTo>
                <a:lnTo>
                  <a:pt x="156562" y="172236"/>
                </a:lnTo>
                <a:lnTo>
                  <a:pt x="163653" y="167843"/>
                </a:lnTo>
                <a:lnTo>
                  <a:pt x="169625" y="159305"/>
                </a:lnTo>
                <a:lnTo>
                  <a:pt x="182581" y="133206"/>
                </a:lnTo>
                <a:lnTo>
                  <a:pt x="194593" y="115894"/>
                </a:lnTo>
                <a:lnTo>
                  <a:pt x="201016" y="110111"/>
                </a:lnTo>
                <a:lnTo>
                  <a:pt x="203718" y="108569"/>
                </a:lnTo>
                <a:lnTo>
                  <a:pt x="205517" y="108952"/>
                </a:lnTo>
                <a:lnTo>
                  <a:pt x="206717" y="110619"/>
                </a:lnTo>
                <a:lnTo>
                  <a:pt x="207518" y="113141"/>
                </a:lnTo>
                <a:lnTo>
                  <a:pt x="205273" y="126803"/>
                </a:lnTo>
                <a:lnTo>
                  <a:pt x="190026" y="150999"/>
                </a:lnTo>
                <a:lnTo>
                  <a:pt x="161707" y="179935"/>
                </a:lnTo>
                <a:lnTo>
                  <a:pt x="147876" y="197717"/>
                </a:lnTo>
                <a:lnTo>
                  <a:pt x="147829" y="198018"/>
                </a:lnTo>
                <a:lnTo>
                  <a:pt x="178551" y="168494"/>
                </a:lnTo>
                <a:lnTo>
                  <a:pt x="184479" y="165239"/>
                </a:lnTo>
                <a:lnTo>
                  <a:pt x="186342" y="165077"/>
                </a:lnTo>
                <a:lnTo>
                  <a:pt x="187584" y="165674"/>
                </a:lnTo>
                <a:lnTo>
                  <a:pt x="198760" y="183097"/>
                </a:lnTo>
                <a:lnTo>
                  <a:pt x="204750" y="185840"/>
                </a:lnTo>
                <a:lnTo>
                  <a:pt x="223464" y="187601"/>
                </a:lnTo>
                <a:lnTo>
                  <a:pt x="241356" y="184536"/>
                </a:lnTo>
                <a:lnTo>
                  <a:pt x="260063" y="172417"/>
                </a:lnTo>
                <a:lnTo>
                  <a:pt x="275640" y="155420"/>
                </a:lnTo>
                <a:lnTo>
                  <a:pt x="285822" y="136979"/>
                </a:lnTo>
                <a:lnTo>
                  <a:pt x="287188" y="126303"/>
                </a:lnTo>
                <a:lnTo>
                  <a:pt x="285687" y="111322"/>
                </a:lnTo>
                <a:lnTo>
                  <a:pt x="284153" y="109376"/>
                </a:lnTo>
                <a:lnTo>
                  <a:pt x="278685" y="107214"/>
                </a:lnTo>
                <a:lnTo>
                  <a:pt x="271551" y="108135"/>
                </a:lnTo>
                <a:lnTo>
                  <a:pt x="263677" y="111602"/>
                </a:lnTo>
                <a:lnTo>
                  <a:pt x="255474" y="117846"/>
                </a:lnTo>
                <a:lnTo>
                  <a:pt x="253428" y="120781"/>
                </a:lnTo>
                <a:lnTo>
                  <a:pt x="252768" y="123444"/>
                </a:lnTo>
                <a:lnTo>
                  <a:pt x="253918" y="128989"/>
                </a:lnTo>
                <a:lnTo>
                  <a:pt x="256781" y="136157"/>
                </a:lnTo>
                <a:lnTo>
                  <a:pt x="264168" y="142165"/>
                </a:lnTo>
                <a:lnTo>
                  <a:pt x="291522" y="159051"/>
                </a:lnTo>
                <a:lnTo>
                  <a:pt x="301246" y="167157"/>
                </a:lnTo>
                <a:lnTo>
                  <a:pt x="306508" y="175463"/>
                </a:lnTo>
                <a:lnTo>
                  <a:pt x="307912" y="179654"/>
                </a:lnTo>
                <a:lnTo>
                  <a:pt x="307436" y="183859"/>
                </a:lnTo>
                <a:lnTo>
                  <a:pt x="303144" y="192294"/>
                </a:lnTo>
                <a:lnTo>
                  <a:pt x="300024" y="195107"/>
                </a:lnTo>
                <a:lnTo>
                  <a:pt x="292794" y="198234"/>
                </a:lnTo>
                <a:lnTo>
                  <a:pt x="277420" y="199994"/>
                </a:lnTo>
                <a:lnTo>
                  <a:pt x="267461" y="196643"/>
                </a:lnTo>
                <a:lnTo>
                  <a:pt x="262830" y="193773"/>
                </a:lnTo>
                <a:lnTo>
                  <a:pt x="260447" y="191155"/>
                </a:lnTo>
                <a:lnTo>
                  <a:pt x="259566" y="188704"/>
                </a:lnTo>
                <a:lnTo>
                  <a:pt x="259683" y="186364"/>
                </a:lnTo>
                <a:lnTo>
                  <a:pt x="260468" y="184804"/>
                </a:lnTo>
                <a:lnTo>
                  <a:pt x="261695" y="183765"/>
                </a:lnTo>
                <a:lnTo>
                  <a:pt x="285327" y="174960"/>
                </a:lnTo>
                <a:lnTo>
                  <a:pt x="310721" y="168874"/>
                </a:lnTo>
                <a:lnTo>
                  <a:pt x="339882" y="158839"/>
                </a:lnTo>
                <a:lnTo>
                  <a:pt x="369689" y="142460"/>
                </a:lnTo>
                <a:lnTo>
                  <a:pt x="388163" y="126083"/>
                </a:lnTo>
                <a:lnTo>
                  <a:pt x="394527" y="116756"/>
                </a:lnTo>
                <a:lnTo>
                  <a:pt x="397355" y="107907"/>
                </a:lnTo>
                <a:lnTo>
                  <a:pt x="397404" y="104983"/>
                </a:lnTo>
                <a:lnTo>
                  <a:pt x="396731" y="103034"/>
                </a:lnTo>
                <a:lnTo>
                  <a:pt x="395576" y="101734"/>
                </a:lnTo>
                <a:lnTo>
                  <a:pt x="388650" y="102172"/>
                </a:lnTo>
                <a:lnTo>
                  <a:pt x="383839" y="103276"/>
                </a:lnTo>
                <a:lnTo>
                  <a:pt x="366956" y="114943"/>
                </a:lnTo>
                <a:lnTo>
                  <a:pt x="355290" y="131806"/>
                </a:lnTo>
                <a:lnTo>
                  <a:pt x="353576" y="143994"/>
                </a:lnTo>
                <a:lnTo>
                  <a:pt x="355871" y="155761"/>
                </a:lnTo>
                <a:lnTo>
                  <a:pt x="361596" y="165695"/>
                </a:lnTo>
                <a:lnTo>
                  <a:pt x="376123" y="179220"/>
                </a:lnTo>
                <a:lnTo>
                  <a:pt x="389646" y="184117"/>
                </a:lnTo>
                <a:lnTo>
                  <a:pt x="417953" y="187261"/>
                </a:lnTo>
                <a:lnTo>
                  <a:pt x="427287" y="185810"/>
                </a:lnTo>
                <a:lnTo>
                  <a:pt x="437718" y="1816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11" name="SMARTInkShape-Group186"/>
          <p:cNvGrpSpPr/>
          <p:nvPr/>
        </p:nvGrpSpPr>
        <p:grpSpPr>
          <a:xfrm>
            <a:off x="4248150" y="1964842"/>
            <a:ext cx="800101" cy="491427"/>
            <a:chOff x="4248150" y="1964842"/>
            <a:chExt cx="800101" cy="491427"/>
          </a:xfrm>
        </p:grpSpPr>
        <p:sp>
          <p:nvSpPr>
            <p:cNvPr id="704" name="SMARTInkShape-701"/>
            <p:cNvSpPr/>
            <p:nvPr>
              <p:custDataLst>
                <p:tags r:id="rId152"/>
              </p:custDataLst>
            </p:nvPr>
          </p:nvSpPr>
          <p:spPr>
            <a:xfrm>
              <a:off x="4248150" y="1964842"/>
              <a:ext cx="209551" cy="321159"/>
            </a:xfrm>
            <a:custGeom>
              <a:avLst/>
              <a:gdLst/>
              <a:ahLst/>
              <a:cxnLst/>
              <a:rect l="0" t="0" r="0" b="0"/>
              <a:pathLst>
                <a:path w="209551" h="32115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3"/>
                  </a:lnTo>
                  <a:lnTo>
                    <a:pt x="11951" y="27886"/>
                  </a:lnTo>
                  <a:lnTo>
                    <a:pt x="26088" y="57231"/>
                  </a:lnTo>
                  <a:lnTo>
                    <a:pt x="38304" y="70567"/>
                  </a:lnTo>
                  <a:lnTo>
                    <a:pt x="48979" y="77105"/>
                  </a:lnTo>
                  <a:lnTo>
                    <a:pt x="51703" y="78022"/>
                  </a:lnTo>
                  <a:lnTo>
                    <a:pt x="58493" y="77161"/>
                  </a:lnTo>
                  <a:lnTo>
                    <a:pt x="62278" y="75943"/>
                  </a:lnTo>
                  <a:lnTo>
                    <a:pt x="64802" y="74426"/>
                  </a:lnTo>
                  <a:lnTo>
                    <a:pt x="66485" y="72709"/>
                  </a:lnTo>
                  <a:lnTo>
                    <a:pt x="72557" y="64883"/>
                  </a:lnTo>
                  <a:lnTo>
                    <a:pt x="74476" y="64936"/>
                  </a:lnTo>
                  <a:lnTo>
                    <a:pt x="76462" y="66382"/>
                  </a:lnTo>
                  <a:lnTo>
                    <a:pt x="88089" y="85584"/>
                  </a:lnTo>
                  <a:lnTo>
                    <a:pt x="97712" y="106157"/>
                  </a:lnTo>
                  <a:lnTo>
                    <a:pt x="109750" y="131763"/>
                  </a:lnTo>
                  <a:lnTo>
                    <a:pt x="124507" y="159607"/>
                  </a:lnTo>
                  <a:lnTo>
                    <a:pt x="138592" y="184681"/>
                  </a:lnTo>
                  <a:lnTo>
                    <a:pt x="151908" y="206880"/>
                  </a:lnTo>
                  <a:lnTo>
                    <a:pt x="169893" y="235243"/>
                  </a:lnTo>
                  <a:lnTo>
                    <a:pt x="181023" y="261522"/>
                  </a:lnTo>
                  <a:lnTo>
                    <a:pt x="195187" y="291922"/>
                  </a:lnTo>
                  <a:lnTo>
                    <a:pt x="209550" y="321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702"/>
            <p:cNvSpPr/>
            <p:nvPr>
              <p:custDataLst>
                <p:tags r:id="rId153"/>
              </p:custDataLst>
            </p:nvPr>
          </p:nvSpPr>
          <p:spPr>
            <a:xfrm>
              <a:off x="4545603" y="2303039"/>
              <a:ext cx="102581" cy="110743"/>
            </a:xfrm>
            <a:custGeom>
              <a:avLst/>
              <a:gdLst/>
              <a:ahLst/>
              <a:cxnLst/>
              <a:rect l="0" t="0" r="0" b="0"/>
              <a:pathLst>
                <a:path w="102581" h="110743">
                  <a:moveTo>
                    <a:pt x="70847" y="33761"/>
                  </a:moveTo>
                  <a:lnTo>
                    <a:pt x="70847" y="33761"/>
                  </a:lnTo>
                  <a:lnTo>
                    <a:pt x="70847" y="23648"/>
                  </a:lnTo>
                  <a:lnTo>
                    <a:pt x="67084" y="14920"/>
                  </a:lnTo>
                  <a:lnTo>
                    <a:pt x="64105" y="10617"/>
                  </a:lnTo>
                  <a:lnTo>
                    <a:pt x="55150" y="3954"/>
                  </a:lnTo>
                  <a:lnTo>
                    <a:pt x="49799" y="1190"/>
                  </a:lnTo>
                  <a:lnTo>
                    <a:pt x="38209" y="0"/>
                  </a:lnTo>
                  <a:lnTo>
                    <a:pt x="32155" y="670"/>
                  </a:lnTo>
                  <a:lnTo>
                    <a:pt x="19784" y="8941"/>
                  </a:lnTo>
                  <a:lnTo>
                    <a:pt x="13522" y="15098"/>
                  </a:lnTo>
                  <a:lnTo>
                    <a:pt x="1337" y="40618"/>
                  </a:lnTo>
                  <a:lnTo>
                    <a:pt x="0" y="70522"/>
                  </a:lnTo>
                  <a:lnTo>
                    <a:pt x="6199" y="87493"/>
                  </a:lnTo>
                  <a:lnTo>
                    <a:pt x="10815" y="94982"/>
                  </a:lnTo>
                  <a:lnTo>
                    <a:pt x="25351" y="105185"/>
                  </a:lnTo>
                  <a:lnTo>
                    <a:pt x="42865" y="110661"/>
                  </a:lnTo>
                  <a:lnTo>
                    <a:pt x="60057" y="110742"/>
                  </a:lnTo>
                  <a:lnTo>
                    <a:pt x="75223" y="104664"/>
                  </a:lnTo>
                  <a:lnTo>
                    <a:pt x="88315" y="94201"/>
                  </a:lnTo>
                  <a:lnTo>
                    <a:pt x="98836" y="80144"/>
                  </a:lnTo>
                  <a:lnTo>
                    <a:pt x="102572" y="64488"/>
                  </a:lnTo>
                  <a:lnTo>
                    <a:pt x="102580" y="56363"/>
                  </a:lnTo>
                  <a:lnTo>
                    <a:pt x="92479" y="28071"/>
                  </a:lnTo>
                  <a:lnTo>
                    <a:pt x="83754" y="15240"/>
                  </a:lnTo>
                  <a:lnTo>
                    <a:pt x="79452" y="10830"/>
                  </a:lnTo>
                  <a:lnTo>
                    <a:pt x="74467" y="8596"/>
                  </a:lnTo>
                  <a:lnTo>
                    <a:pt x="63284" y="7995"/>
                  </a:lnTo>
                  <a:lnTo>
                    <a:pt x="58749" y="10234"/>
                  </a:lnTo>
                  <a:lnTo>
                    <a:pt x="45447" y="274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6" name="SMARTInkShape-703"/>
            <p:cNvSpPr/>
            <p:nvPr>
              <p:custDataLst>
                <p:tags r:id="rId154"/>
              </p:custDataLst>
            </p:nvPr>
          </p:nvSpPr>
          <p:spPr>
            <a:xfrm>
              <a:off x="4667284" y="2292539"/>
              <a:ext cx="67014" cy="163730"/>
            </a:xfrm>
            <a:custGeom>
              <a:avLst/>
              <a:gdLst/>
              <a:ahLst/>
              <a:cxnLst/>
              <a:rect l="0" t="0" r="0" b="0"/>
              <a:pathLst>
                <a:path w="67014" h="163730">
                  <a:moveTo>
                    <a:pt x="6316" y="12511"/>
                  </a:moveTo>
                  <a:lnTo>
                    <a:pt x="6316" y="12511"/>
                  </a:lnTo>
                  <a:lnTo>
                    <a:pt x="2945" y="15882"/>
                  </a:lnTo>
                  <a:lnTo>
                    <a:pt x="1290" y="21300"/>
                  </a:lnTo>
                  <a:lnTo>
                    <a:pt x="140" y="51899"/>
                  </a:lnTo>
                  <a:lnTo>
                    <a:pt x="44" y="73056"/>
                  </a:lnTo>
                  <a:lnTo>
                    <a:pt x="0" y="94688"/>
                  </a:lnTo>
                  <a:lnTo>
                    <a:pt x="1857" y="122937"/>
                  </a:lnTo>
                  <a:lnTo>
                    <a:pt x="8806" y="151446"/>
                  </a:lnTo>
                  <a:lnTo>
                    <a:pt x="12327" y="163729"/>
                  </a:lnTo>
                  <a:lnTo>
                    <a:pt x="5714" y="138388"/>
                  </a:lnTo>
                  <a:lnTo>
                    <a:pt x="2520" y="115729"/>
                  </a:lnTo>
                  <a:lnTo>
                    <a:pt x="1102" y="86843"/>
                  </a:lnTo>
                  <a:lnTo>
                    <a:pt x="4234" y="60834"/>
                  </a:lnTo>
                  <a:lnTo>
                    <a:pt x="11035" y="38927"/>
                  </a:lnTo>
                  <a:lnTo>
                    <a:pt x="30766" y="9497"/>
                  </a:lnTo>
                  <a:lnTo>
                    <a:pt x="39055" y="1294"/>
                  </a:lnTo>
                  <a:lnTo>
                    <a:pt x="42253" y="94"/>
                  </a:lnTo>
                  <a:lnTo>
                    <a:pt x="45091" y="0"/>
                  </a:lnTo>
                  <a:lnTo>
                    <a:pt x="59197" y="9980"/>
                  </a:lnTo>
                  <a:lnTo>
                    <a:pt x="65097" y="24321"/>
                  </a:lnTo>
                  <a:lnTo>
                    <a:pt x="67013" y="42454"/>
                  </a:lnTo>
                  <a:lnTo>
                    <a:pt x="63419" y="71086"/>
                  </a:lnTo>
                  <a:lnTo>
                    <a:pt x="53731" y="92896"/>
                  </a:lnTo>
                  <a:lnTo>
                    <a:pt x="43335" y="106492"/>
                  </a:lnTo>
                  <a:lnTo>
                    <a:pt x="41579" y="107621"/>
                  </a:lnTo>
                  <a:lnTo>
                    <a:pt x="40408" y="107667"/>
                  </a:lnTo>
                  <a:lnTo>
                    <a:pt x="37225" y="102075"/>
                  </a:lnTo>
                  <a:lnTo>
                    <a:pt x="31716" y="887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7" name="SMARTInkShape-704"/>
            <p:cNvSpPr/>
            <p:nvPr>
              <p:custDataLst>
                <p:tags r:id="rId155"/>
              </p:custDataLst>
            </p:nvPr>
          </p:nvSpPr>
          <p:spPr>
            <a:xfrm>
              <a:off x="4773252" y="2193398"/>
              <a:ext cx="122599" cy="183417"/>
            </a:xfrm>
            <a:custGeom>
              <a:avLst/>
              <a:gdLst/>
              <a:ahLst/>
              <a:cxnLst/>
              <a:rect l="0" t="0" r="0" b="0"/>
              <a:pathLst>
                <a:path w="122599" h="183417">
                  <a:moveTo>
                    <a:pt x="33698" y="16402"/>
                  </a:moveTo>
                  <a:lnTo>
                    <a:pt x="33698" y="16402"/>
                  </a:lnTo>
                  <a:lnTo>
                    <a:pt x="37069" y="6289"/>
                  </a:lnTo>
                  <a:lnTo>
                    <a:pt x="37356" y="3310"/>
                  </a:lnTo>
                  <a:lnTo>
                    <a:pt x="36843" y="1324"/>
                  </a:lnTo>
                  <a:lnTo>
                    <a:pt x="35795" y="0"/>
                  </a:lnTo>
                  <a:lnTo>
                    <a:pt x="35096" y="1940"/>
                  </a:lnTo>
                  <a:lnTo>
                    <a:pt x="28330" y="30975"/>
                  </a:lnTo>
                  <a:lnTo>
                    <a:pt x="19317" y="56040"/>
                  </a:lnTo>
                  <a:lnTo>
                    <a:pt x="10609" y="83643"/>
                  </a:lnTo>
                  <a:lnTo>
                    <a:pt x="3916" y="106729"/>
                  </a:lnTo>
                  <a:lnTo>
                    <a:pt x="0" y="124986"/>
                  </a:lnTo>
                  <a:lnTo>
                    <a:pt x="1552" y="149583"/>
                  </a:lnTo>
                  <a:lnTo>
                    <a:pt x="2390" y="150345"/>
                  </a:lnTo>
                  <a:lnTo>
                    <a:pt x="3653" y="149442"/>
                  </a:lnTo>
                  <a:lnTo>
                    <a:pt x="6939" y="143970"/>
                  </a:lnTo>
                  <a:lnTo>
                    <a:pt x="14167" y="128989"/>
                  </a:lnTo>
                  <a:lnTo>
                    <a:pt x="37450" y="102097"/>
                  </a:lnTo>
                  <a:lnTo>
                    <a:pt x="46184" y="96822"/>
                  </a:lnTo>
                  <a:lnTo>
                    <a:pt x="50488" y="95415"/>
                  </a:lnTo>
                  <a:lnTo>
                    <a:pt x="59035" y="95734"/>
                  </a:lnTo>
                  <a:lnTo>
                    <a:pt x="67537" y="98933"/>
                  </a:lnTo>
                  <a:lnTo>
                    <a:pt x="88728" y="116440"/>
                  </a:lnTo>
                  <a:lnTo>
                    <a:pt x="105293" y="141334"/>
                  </a:lnTo>
                  <a:lnTo>
                    <a:pt x="108988" y="162592"/>
                  </a:lnTo>
                  <a:lnTo>
                    <a:pt x="109778" y="182104"/>
                  </a:lnTo>
                  <a:lnTo>
                    <a:pt x="110524" y="183314"/>
                  </a:lnTo>
                  <a:lnTo>
                    <a:pt x="111726" y="183416"/>
                  </a:lnTo>
                  <a:lnTo>
                    <a:pt x="113233" y="182778"/>
                  </a:lnTo>
                  <a:lnTo>
                    <a:pt x="122598" y="156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8" name="SMARTInkShape-705"/>
            <p:cNvSpPr/>
            <p:nvPr>
              <p:custDataLst>
                <p:tags r:id="rId156"/>
              </p:custDataLst>
            </p:nvPr>
          </p:nvSpPr>
          <p:spPr>
            <a:xfrm>
              <a:off x="4889500" y="2254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9" name="SMARTInkShape-706"/>
            <p:cNvSpPr/>
            <p:nvPr>
              <p:custDataLst>
                <p:tags r:id="rId157"/>
              </p:custDataLst>
            </p:nvPr>
          </p:nvSpPr>
          <p:spPr>
            <a:xfrm>
              <a:off x="4953704" y="2152650"/>
              <a:ext cx="94547" cy="228125"/>
            </a:xfrm>
            <a:custGeom>
              <a:avLst/>
              <a:gdLst/>
              <a:ahLst/>
              <a:cxnLst/>
              <a:rect l="0" t="0" r="0" b="0"/>
              <a:pathLst>
                <a:path w="94547" h="228125">
                  <a:moveTo>
                    <a:pt x="37396" y="0"/>
                  </a:moveTo>
                  <a:lnTo>
                    <a:pt x="37396" y="0"/>
                  </a:lnTo>
                  <a:lnTo>
                    <a:pt x="28607" y="26367"/>
                  </a:lnTo>
                  <a:lnTo>
                    <a:pt x="21495" y="48407"/>
                  </a:lnTo>
                  <a:lnTo>
                    <a:pt x="13631" y="74666"/>
                  </a:lnTo>
                  <a:lnTo>
                    <a:pt x="7313" y="99037"/>
                  </a:lnTo>
                  <a:lnTo>
                    <a:pt x="1671" y="130709"/>
                  </a:lnTo>
                  <a:lnTo>
                    <a:pt x="0" y="156086"/>
                  </a:lnTo>
                  <a:lnTo>
                    <a:pt x="315" y="168149"/>
                  </a:lnTo>
                  <a:lnTo>
                    <a:pt x="1386" y="171366"/>
                  </a:lnTo>
                  <a:lnTo>
                    <a:pt x="2806" y="173511"/>
                  </a:lnTo>
                  <a:lnTo>
                    <a:pt x="4458" y="173529"/>
                  </a:lnTo>
                  <a:lnTo>
                    <a:pt x="6265" y="172131"/>
                  </a:lnTo>
                  <a:lnTo>
                    <a:pt x="31434" y="142367"/>
                  </a:lnTo>
                  <a:lnTo>
                    <a:pt x="34832" y="139362"/>
                  </a:lnTo>
                  <a:lnTo>
                    <a:pt x="42371" y="136022"/>
                  </a:lnTo>
                  <a:lnTo>
                    <a:pt x="51178" y="134142"/>
                  </a:lnTo>
                  <a:lnTo>
                    <a:pt x="52934" y="135289"/>
                  </a:lnTo>
                  <a:lnTo>
                    <a:pt x="54105" y="137465"/>
                  </a:lnTo>
                  <a:lnTo>
                    <a:pt x="55982" y="151096"/>
                  </a:lnTo>
                  <a:lnTo>
                    <a:pt x="46196" y="169966"/>
                  </a:lnTo>
                  <a:lnTo>
                    <a:pt x="23863" y="200581"/>
                  </a:lnTo>
                  <a:lnTo>
                    <a:pt x="18917" y="205564"/>
                  </a:lnTo>
                  <a:lnTo>
                    <a:pt x="16610" y="206893"/>
                  </a:lnTo>
                  <a:lnTo>
                    <a:pt x="15073" y="207073"/>
                  </a:lnTo>
                  <a:lnTo>
                    <a:pt x="14045" y="206487"/>
                  </a:lnTo>
                  <a:lnTo>
                    <a:pt x="13363" y="205392"/>
                  </a:lnTo>
                  <a:lnTo>
                    <a:pt x="12401" y="200478"/>
                  </a:lnTo>
                  <a:lnTo>
                    <a:pt x="12116" y="194554"/>
                  </a:lnTo>
                  <a:lnTo>
                    <a:pt x="12780" y="193203"/>
                  </a:lnTo>
                  <a:lnTo>
                    <a:pt x="13931" y="192302"/>
                  </a:lnTo>
                  <a:lnTo>
                    <a:pt x="37860" y="185138"/>
                  </a:lnTo>
                  <a:lnTo>
                    <a:pt x="44892" y="188352"/>
                  </a:lnTo>
                  <a:lnTo>
                    <a:pt x="52017" y="194484"/>
                  </a:lnTo>
                  <a:lnTo>
                    <a:pt x="73319" y="224990"/>
                  </a:lnTo>
                  <a:lnTo>
                    <a:pt x="77586" y="226996"/>
                  </a:lnTo>
                  <a:lnTo>
                    <a:pt x="83955" y="228124"/>
                  </a:lnTo>
                  <a:lnTo>
                    <a:pt x="88192" y="226507"/>
                  </a:lnTo>
                  <a:lnTo>
                    <a:pt x="94546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0" name="SMARTInkShape-707"/>
            <p:cNvSpPr/>
            <p:nvPr>
              <p:custDataLst>
                <p:tags r:id="rId158"/>
              </p:custDataLst>
            </p:nvPr>
          </p:nvSpPr>
          <p:spPr>
            <a:xfrm>
              <a:off x="4899130" y="2273300"/>
              <a:ext cx="58272" cy="78361"/>
            </a:xfrm>
            <a:custGeom>
              <a:avLst/>
              <a:gdLst/>
              <a:ahLst/>
              <a:cxnLst/>
              <a:rect l="0" t="0" r="0" b="0"/>
              <a:pathLst>
                <a:path w="58272" h="78361">
                  <a:moveTo>
                    <a:pt x="9420" y="0"/>
                  </a:moveTo>
                  <a:lnTo>
                    <a:pt x="9420" y="0"/>
                  </a:lnTo>
                  <a:lnTo>
                    <a:pt x="6049" y="0"/>
                  </a:lnTo>
                  <a:lnTo>
                    <a:pt x="2513" y="3763"/>
                  </a:lnTo>
                  <a:lnTo>
                    <a:pt x="582" y="6742"/>
                  </a:lnTo>
                  <a:lnTo>
                    <a:pt x="0" y="10139"/>
                  </a:lnTo>
                  <a:lnTo>
                    <a:pt x="1235" y="17677"/>
                  </a:lnTo>
                  <a:lnTo>
                    <a:pt x="6018" y="23849"/>
                  </a:lnTo>
                  <a:lnTo>
                    <a:pt x="13552" y="28944"/>
                  </a:lnTo>
                  <a:lnTo>
                    <a:pt x="41714" y="40126"/>
                  </a:lnTo>
                  <a:lnTo>
                    <a:pt x="50349" y="46291"/>
                  </a:lnTo>
                  <a:lnTo>
                    <a:pt x="55833" y="53029"/>
                  </a:lnTo>
                  <a:lnTo>
                    <a:pt x="58271" y="58376"/>
                  </a:lnTo>
                  <a:lnTo>
                    <a:pt x="57472" y="64986"/>
                  </a:lnTo>
                  <a:lnTo>
                    <a:pt x="56271" y="68724"/>
                  </a:lnTo>
                  <a:lnTo>
                    <a:pt x="49293" y="74759"/>
                  </a:lnTo>
                  <a:lnTo>
                    <a:pt x="44469" y="77356"/>
                  </a:lnTo>
                  <a:lnTo>
                    <a:pt x="35345" y="78360"/>
                  </a:lnTo>
                  <a:lnTo>
                    <a:pt x="942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0" name="SMARTInkShape-Group187"/>
          <p:cNvGrpSpPr/>
          <p:nvPr/>
        </p:nvGrpSpPr>
        <p:grpSpPr>
          <a:xfrm>
            <a:off x="5130800" y="3454400"/>
            <a:ext cx="976187" cy="311151"/>
            <a:chOff x="5130800" y="3454400"/>
            <a:chExt cx="976187" cy="311151"/>
          </a:xfrm>
        </p:grpSpPr>
        <p:sp>
          <p:nvSpPr>
            <p:cNvPr id="712" name="SMARTInkShape-708"/>
            <p:cNvSpPr/>
            <p:nvPr>
              <p:custDataLst>
                <p:tags r:id="rId144"/>
              </p:custDataLst>
            </p:nvPr>
          </p:nvSpPr>
          <p:spPr>
            <a:xfrm>
              <a:off x="5130800" y="3683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3" name="SMARTInkShape-709"/>
            <p:cNvSpPr/>
            <p:nvPr>
              <p:custDataLst>
                <p:tags r:id="rId145"/>
              </p:custDataLst>
            </p:nvPr>
          </p:nvSpPr>
          <p:spPr>
            <a:xfrm>
              <a:off x="5137150" y="3585210"/>
              <a:ext cx="88901" cy="102328"/>
            </a:xfrm>
            <a:custGeom>
              <a:avLst/>
              <a:gdLst/>
              <a:ahLst/>
              <a:cxnLst/>
              <a:rect l="0" t="0" r="0" b="0"/>
              <a:pathLst>
                <a:path w="88901" h="102328">
                  <a:moveTo>
                    <a:pt x="0" y="34290"/>
                  </a:moveTo>
                  <a:lnTo>
                    <a:pt x="0" y="34290"/>
                  </a:lnTo>
                  <a:lnTo>
                    <a:pt x="3371" y="30919"/>
                  </a:lnTo>
                  <a:lnTo>
                    <a:pt x="5775" y="30631"/>
                  </a:lnTo>
                  <a:lnTo>
                    <a:pt x="12209" y="32194"/>
                  </a:lnTo>
                  <a:lnTo>
                    <a:pt x="27136" y="47153"/>
                  </a:lnTo>
                  <a:lnTo>
                    <a:pt x="45368" y="76080"/>
                  </a:lnTo>
                  <a:lnTo>
                    <a:pt x="51443" y="87201"/>
                  </a:lnTo>
                  <a:lnTo>
                    <a:pt x="52639" y="91436"/>
                  </a:lnTo>
                  <a:lnTo>
                    <a:pt x="52732" y="94965"/>
                  </a:lnTo>
                  <a:lnTo>
                    <a:pt x="51181" y="102327"/>
                  </a:lnTo>
                  <a:lnTo>
                    <a:pt x="55876" y="74390"/>
                  </a:lnTo>
                  <a:lnTo>
                    <a:pt x="58655" y="43819"/>
                  </a:lnTo>
                  <a:lnTo>
                    <a:pt x="63946" y="15476"/>
                  </a:lnTo>
                  <a:lnTo>
                    <a:pt x="67932" y="4762"/>
                  </a:lnTo>
                  <a:lnTo>
                    <a:pt x="72055" y="0"/>
                  </a:lnTo>
                  <a:lnTo>
                    <a:pt x="74847" y="846"/>
                  </a:lnTo>
                  <a:lnTo>
                    <a:pt x="88900" y="152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4" name="SMARTInkShape-710"/>
            <p:cNvSpPr/>
            <p:nvPr>
              <p:custDataLst>
                <p:tags r:id="rId146"/>
              </p:custDataLst>
            </p:nvPr>
          </p:nvSpPr>
          <p:spPr>
            <a:xfrm>
              <a:off x="5256634" y="3593095"/>
              <a:ext cx="61652" cy="78040"/>
            </a:xfrm>
            <a:custGeom>
              <a:avLst/>
              <a:gdLst/>
              <a:ahLst/>
              <a:cxnLst/>
              <a:rect l="0" t="0" r="0" b="0"/>
              <a:pathLst>
                <a:path w="61652" h="78040">
                  <a:moveTo>
                    <a:pt x="58316" y="32755"/>
                  </a:moveTo>
                  <a:lnTo>
                    <a:pt x="58316" y="32755"/>
                  </a:lnTo>
                  <a:lnTo>
                    <a:pt x="58316" y="29384"/>
                  </a:lnTo>
                  <a:lnTo>
                    <a:pt x="54945" y="20546"/>
                  </a:lnTo>
                  <a:lnTo>
                    <a:pt x="37922" y="0"/>
                  </a:lnTo>
                  <a:lnTo>
                    <a:pt x="34137" y="335"/>
                  </a:lnTo>
                  <a:lnTo>
                    <a:pt x="24286" y="6352"/>
                  </a:lnTo>
                  <a:lnTo>
                    <a:pt x="10211" y="25010"/>
                  </a:lnTo>
                  <a:lnTo>
                    <a:pt x="475" y="48413"/>
                  </a:lnTo>
                  <a:lnTo>
                    <a:pt x="0" y="55188"/>
                  </a:lnTo>
                  <a:lnTo>
                    <a:pt x="3235" y="66479"/>
                  </a:lnTo>
                  <a:lnTo>
                    <a:pt x="11258" y="74319"/>
                  </a:lnTo>
                  <a:lnTo>
                    <a:pt x="16360" y="77398"/>
                  </a:lnTo>
                  <a:lnTo>
                    <a:pt x="21173" y="78039"/>
                  </a:lnTo>
                  <a:lnTo>
                    <a:pt x="30284" y="74989"/>
                  </a:lnTo>
                  <a:lnTo>
                    <a:pt x="43346" y="65338"/>
                  </a:lnTo>
                  <a:lnTo>
                    <a:pt x="50017" y="53821"/>
                  </a:lnTo>
                  <a:lnTo>
                    <a:pt x="55857" y="31471"/>
                  </a:lnTo>
                  <a:lnTo>
                    <a:pt x="59469" y="12619"/>
                  </a:lnTo>
                  <a:lnTo>
                    <a:pt x="61651" y="6872"/>
                  </a:lnTo>
                  <a:lnTo>
                    <a:pt x="61245" y="6328"/>
                  </a:lnTo>
                  <a:lnTo>
                    <a:pt x="60268" y="6670"/>
                  </a:lnTo>
                  <a:lnTo>
                    <a:pt x="56691" y="34894"/>
                  </a:lnTo>
                  <a:lnTo>
                    <a:pt x="54771" y="49934"/>
                  </a:lnTo>
                  <a:lnTo>
                    <a:pt x="58316" y="772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5" name="SMARTInkShape-711"/>
            <p:cNvSpPr/>
            <p:nvPr>
              <p:custDataLst>
                <p:tags r:id="rId147"/>
              </p:custDataLst>
            </p:nvPr>
          </p:nvSpPr>
          <p:spPr>
            <a:xfrm>
              <a:off x="5379505" y="3488389"/>
              <a:ext cx="199714" cy="200962"/>
            </a:xfrm>
            <a:custGeom>
              <a:avLst/>
              <a:gdLst/>
              <a:ahLst/>
              <a:cxnLst/>
              <a:rect l="0" t="0" r="0" b="0"/>
              <a:pathLst>
                <a:path w="199714" h="200962">
                  <a:moveTo>
                    <a:pt x="100545" y="131111"/>
                  </a:moveTo>
                  <a:lnTo>
                    <a:pt x="100545" y="131111"/>
                  </a:lnTo>
                  <a:lnTo>
                    <a:pt x="97174" y="124369"/>
                  </a:lnTo>
                  <a:lnTo>
                    <a:pt x="91756" y="119178"/>
                  </a:lnTo>
                  <a:lnTo>
                    <a:pt x="88336" y="116805"/>
                  </a:lnTo>
                  <a:lnTo>
                    <a:pt x="70038" y="113467"/>
                  </a:lnTo>
                  <a:lnTo>
                    <a:pt x="50114" y="115848"/>
                  </a:lnTo>
                  <a:lnTo>
                    <a:pt x="27433" y="131136"/>
                  </a:lnTo>
                  <a:lnTo>
                    <a:pt x="6210" y="153539"/>
                  </a:lnTo>
                  <a:lnTo>
                    <a:pt x="528" y="166008"/>
                  </a:lnTo>
                  <a:lnTo>
                    <a:pt x="0" y="171309"/>
                  </a:lnTo>
                  <a:lnTo>
                    <a:pt x="3177" y="180962"/>
                  </a:lnTo>
                  <a:lnTo>
                    <a:pt x="6000" y="185512"/>
                  </a:lnTo>
                  <a:lnTo>
                    <a:pt x="11409" y="187839"/>
                  </a:lnTo>
                  <a:lnTo>
                    <a:pt x="26827" y="188544"/>
                  </a:lnTo>
                  <a:lnTo>
                    <a:pt x="43558" y="182742"/>
                  </a:lnTo>
                  <a:lnTo>
                    <a:pt x="70725" y="163813"/>
                  </a:lnTo>
                  <a:lnTo>
                    <a:pt x="101117" y="132099"/>
                  </a:lnTo>
                  <a:lnTo>
                    <a:pt x="121260" y="103327"/>
                  </a:lnTo>
                  <a:lnTo>
                    <a:pt x="130583" y="85777"/>
                  </a:lnTo>
                  <a:lnTo>
                    <a:pt x="139620" y="67022"/>
                  </a:lnTo>
                  <a:lnTo>
                    <a:pt x="147056" y="50285"/>
                  </a:lnTo>
                  <a:lnTo>
                    <a:pt x="159081" y="20400"/>
                  </a:lnTo>
                  <a:lnTo>
                    <a:pt x="167042" y="0"/>
                  </a:lnTo>
                  <a:lnTo>
                    <a:pt x="166044" y="665"/>
                  </a:lnTo>
                  <a:lnTo>
                    <a:pt x="147350" y="30842"/>
                  </a:lnTo>
                  <a:lnTo>
                    <a:pt x="132636" y="56914"/>
                  </a:lnTo>
                  <a:lnTo>
                    <a:pt x="116689" y="87316"/>
                  </a:lnTo>
                  <a:lnTo>
                    <a:pt x="105838" y="115880"/>
                  </a:lnTo>
                  <a:lnTo>
                    <a:pt x="100781" y="141275"/>
                  </a:lnTo>
                  <a:lnTo>
                    <a:pt x="103236" y="161969"/>
                  </a:lnTo>
                  <a:lnTo>
                    <a:pt x="112795" y="176811"/>
                  </a:lnTo>
                  <a:lnTo>
                    <a:pt x="119295" y="182744"/>
                  </a:lnTo>
                  <a:lnTo>
                    <a:pt x="125039" y="185994"/>
                  </a:lnTo>
                  <a:lnTo>
                    <a:pt x="135185" y="187724"/>
                  </a:lnTo>
                  <a:lnTo>
                    <a:pt x="144399" y="184260"/>
                  </a:lnTo>
                  <a:lnTo>
                    <a:pt x="165181" y="167166"/>
                  </a:lnTo>
                  <a:lnTo>
                    <a:pt x="184600" y="139043"/>
                  </a:lnTo>
                  <a:lnTo>
                    <a:pt x="196319" y="121702"/>
                  </a:lnTo>
                  <a:lnTo>
                    <a:pt x="198261" y="119899"/>
                  </a:lnTo>
                  <a:lnTo>
                    <a:pt x="199556" y="119403"/>
                  </a:lnTo>
                  <a:lnTo>
                    <a:pt x="199713" y="121189"/>
                  </a:lnTo>
                  <a:lnTo>
                    <a:pt x="193079" y="148384"/>
                  </a:lnTo>
                  <a:lnTo>
                    <a:pt x="190163" y="175210"/>
                  </a:lnTo>
                  <a:lnTo>
                    <a:pt x="189445" y="200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6" name="SMARTInkShape-712"/>
            <p:cNvSpPr/>
            <p:nvPr>
              <p:custDataLst>
                <p:tags r:id="rId148"/>
              </p:custDataLst>
            </p:nvPr>
          </p:nvSpPr>
          <p:spPr>
            <a:xfrm>
              <a:off x="5607050" y="35369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713"/>
            <p:cNvSpPr/>
            <p:nvPr>
              <p:custDataLst>
                <p:tags r:id="rId149"/>
              </p:custDataLst>
            </p:nvPr>
          </p:nvSpPr>
          <p:spPr>
            <a:xfrm>
              <a:off x="5636323" y="3580579"/>
              <a:ext cx="85028" cy="96072"/>
            </a:xfrm>
            <a:custGeom>
              <a:avLst/>
              <a:gdLst/>
              <a:ahLst/>
              <a:cxnLst/>
              <a:rect l="0" t="0" r="0" b="0"/>
              <a:pathLst>
                <a:path w="85028" h="96072">
                  <a:moveTo>
                    <a:pt x="85027" y="32571"/>
                  </a:moveTo>
                  <a:lnTo>
                    <a:pt x="85027" y="32571"/>
                  </a:lnTo>
                  <a:lnTo>
                    <a:pt x="79252" y="18068"/>
                  </a:lnTo>
                  <a:lnTo>
                    <a:pt x="72818" y="9427"/>
                  </a:lnTo>
                  <a:lnTo>
                    <a:pt x="59610" y="2764"/>
                  </a:lnTo>
                  <a:lnTo>
                    <a:pt x="51149" y="0"/>
                  </a:lnTo>
                  <a:lnTo>
                    <a:pt x="36104" y="691"/>
                  </a:lnTo>
                  <a:lnTo>
                    <a:pt x="29128" y="2851"/>
                  </a:lnTo>
                  <a:lnTo>
                    <a:pt x="15733" y="12777"/>
                  </a:lnTo>
                  <a:lnTo>
                    <a:pt x="9198" y="19375"/>
                  </a:lnTo>
                  <a:lnTo>
                    <a:pt x="1936" y="34232"/>
                  </a:lnTo>
                  <a:lnTo>
                    <a:pt x="0" y="42145"/>
                  </a:lnTo>
                  <a:lnTo>
                    <a:pt x="1611" y="56582"/>
                  </a:lnTo>
                  <a:lnTo>
                    <a:pt x="4016" y="63395"/>
                  </a:lnTo>
                  <a:lnTo>
                    <a:pt x="12333" y="72846"/>
                  </a:lnTo>
                  <a:lnTo>
                    <a:pt x="17514" y="76354"/>
                  </a:lnTo>
                  <a:lnTo>
                    <a:pt x="22380" y="77988"/>
                  </a:lnTo>
                  <a:lnTo>
                    <a:pt x="31548" y="77921"/>
                  </a:lnTo>
                  <a:lnTo>
                    <a:pt x="40327" y="73658"/>
                  </a:lnTo>
                  <a:lnTo>
                    <a:pt x="44644" y="70546"/>
                  </a:lnTo>
                  <a:lnTo>
                    <a:pt x="51322" y="61443"/>
                  </a:lnTo>
                  <a:lnTo>
                    <a:pt x="64728" y="34981"/>
                  </a:lnTo>
                  <a:lnTo>
                    <a:pt x="74483" y="19197"/>
                  </a:lnTo>
                  <a:lnTo>
                    <a:pt x="74470" y="18716"/>
                  </a:lnTo>
                  <a:lnTo>
                    <a:pt x="73756" y="19101"/>
                  </a:lnTo>
                  <a:lnTo>
                    <a:pt x="54775" y="49689"/>
                  </a:lnTo>
                  <a:lnTo>
                    <a:pt x="49252" y="70099"/>
                  </a:lnTo>
                  <a:lnTo>
                    <a:pt x="49889" y="75934"/>
                  </a:lnTo>
                  <a:lnTo>
                    <a:pt x="54358" y="86180"/>
                  </a:lnTo>
                  <a:lnTo>
                    <a:pt x="58231" y="89477"/>
                  </a:lnTo>
                  <a:lnTo>
                    <a:pt x="78677" y="9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8" name="SMARTInkShape-714"/>
            <p:cNvSpPr/>
            <p:nvPr>
              <p:custDataLst>
                <p:tags r:id="rId150"/>
              </p:custDataLst>
            </p:nvPr>
          </p:nvSpPr>
          <p:spPr>
            <a:xfrm>
              <a:off x="5759789" y="3578236"/>
              <a:ext cx="247312" cy="84494"/>
            </a:xfrm>
            <a:custGeom>
              <a:avLst/>
              <a:gdLst/>
              <a:ahLst/>
              <a:cxnLst/>
              <a:rect l="0" t="0" r="0" b="0"/>
              <a:pathLst>
                <a:path w="247312" h="84494">
                  <a:moveTo>
                    <a:pt x="12361" y="9514"/>
                  </a:moveTo>
                  <a:lnTo>
                    <a:pt x="12361" y="9514"/>
                  </a:lnTo>
                  <a:lnTo>
                    <a:pt x="12361" y="12885"/>
                  </a:lnTo>
                  <a:lnTo>
                    <a:pt x="2235" y="42421"/>
                  </a:lnTo>
                  <a:lnTo>
                    <a:pt x="0" y="69796"/>
                  </a:lnTo>
                  <a:lnTo>
                    <a:pt x="593" y="72985"/>
                  </a:lnTo>
                  <a:lnTo>
                    <a:pt x="1693" y="75112"/>
                  </a:lnTo>
                  <a:lnTo>
                    <a:pt x="3132" y="76529"/>
                  </a:lnTo>
                  <a:lnTo>
                    <a:pt x="4798" y="76063"/>
                  </a:lnTo>
                  <a:lnTo>
                    <a:pt x="32588" y="51055"/>
                  </a:lnTo>
                  <a:lnTo>
                    <a:pt x="59120" y="26448"/>
                  </a:lnTo>
                  <a:lnTo>
                    <a:pt x="84265" y="6509"/>
                  </a:lnTo>
                  <a:lnTo>
                    <a:pt x="84286" y="6805"/>
                  </a:lnTo>
                  <a:lnTo>
                    <a:pt x="70507" y="24505"/>
                  </a:lnTo>
                  <a:lnTo>
                    <a:pt x="66426" y="37814"/>
                  </a:lnTo>
                  <a:lnTo>
                    <a:pt x="65338" y="45314"/>
                  </a:lnTo>
                  <a:lnTo>
                    <a:pt x="67891" y="57410"/>
                  </a:lnTo>
                  <a:lnTo>
                    <a:pt x="70547" y="62611"/>
                  </a:lnTo>
                  <a:lnTo>
                    <a:pt x="79144" y="70272"/>
                  </a:lnTo>
                  <a:lnTo>
                    <a:pt x="90726" y="75323"/>
                  </a:lnTo>
                  <a:lnTo>
                    <a:pt x="105281" y="77568"/>
                  </a:lnTo>
                  <a:lnTo>
                    <a:pt x="119275" y="72921"/>
                  </a:lnTo>
                  <a:lnTo>
                    <a:pt x="132551" y="63095"/>
                  </a:lnTo>
                  <a:lnTo>
                    <a:pt x="156437" y="33791"/>
                  </a:lnTo>
                  <a:lnTo>
                    <a:pt x="163884" y="18892"/>
                  </a:lnTo>
                  <a:lnTo>
                    <a:pt x="164842" y="7568"/>
                  </a:lnTo>
                  <a:lnTo>
                    <a:pt x="162698" y="3983"/>
                  </a:lnTo>
                  <a:lnTo>
                    <a:pt x="159153" y="1593"/>
                  </a:lnTo>
                  <a:lnTo>
                    <a:pt x="154672" y="0"/>
                  </a:lnTo>
                  <a:lnTo>
                    <a:pt x="142168" y="3875"/>
                  </a:lnTo>
                  <a:lnTo>
                    <a:pt x="128614" y="13358"/>
                  </a:lnTo>
                  <a:lnTo>
                    <a:pt x="117886" y="26980"/>
                  </a:lnTo>
                  <a:lnTo>
                    <a:pt x="114059" y="38678"/>
                  </a:lnTo>
                  <a:lnTo>
                    <a:pt x="114027" y="43774"/>
                  </a:lnTo>
                  <a:lnTo>
                    <a:pt x="116121" y="48581"/>
                  </a:lnTo>
                  <a:lnTo>
                    <a:pt x="124093" y="57687"/>
                  </a:lnTo>
                  <a:lnTo>
                    <a:pt x="143852" y="67375"/>
                  </a:lnTo>
                  <a:lnTo>
                    <a:pt x="159467" y="68626"/>
                  </a:lnTo>
                  <a:lnTo>
                    <a:pt x="184124" y="67245"/>
                  </a:lnTo>
                  <a:lnTo>
                    <a:pt x="210997" y="66779"/>
                  </a:lnTo>
                  <a:lnTo>
                    <a:pt x="225419" y="70069"/>
                  </a:lnTo>
                  <a:lnTo>
                    <a:pt x="235258" y="75512"/>
                  </a:lnTo>
                  <a:lnTo>
                    <a:pt x="238427" y="79533"/>
                  </a:lnTo>
                  <a:lnTo>
                    <a:pt x="240460" y="84493"/>
                  </a:lnTo>
                  <a:lnTo>
                    <a:pt x="240627" y="84195"/>
                  </a:lnTo>
                  <a:lnTo>
                    <a:pt x="240955" y="52786"/>
                  </a:lnTo>
                  <a:lnTo>
                    <a:pt x="241664" y="41446"/>
                  </a:lnTo>
                  <a:lnTo>
                    <a:pt x="247311" y="222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9" name="SMARTInkShape-715"/>
            <p:cNvSpPr/>
            <p:nvPr>
              <p:custDataLst>
                <p:tags r:id="rId151"/>
              </p:custDataLst>
            </p:nvPr>
          </p:nvSpPr>
          <p:spPr>
            <a:xfrm>
              <a:off x="6045200" y="3454400"/>
              <a:ext cx="61787" cy="311151"/>
            </a:xfrm>
            <a:custGeom>
              <a:avLst/>
              <a:gdLst/>
              <a:ahLst/>
              <a:cxnLst/>
              <a:rect l="0" t="0" r="0" b="0"/>
              <a:pathLst>
                <a:path w="61787" h="311151">
                  <a:moveTo>
                    <a:pt x="0" y="0"/>
                  </a:moveTo>
                  <a:lnTo>
                    <a:pt x="0" y="0"/>
                  </a:lnTo>
                  <a:lnTo>
                    <a:pt x="26680" y="25417"/>
                  </a:lnTo>
                  <a:lnTo>
                    <a:pt x="42948" y="54568"/>
                  </a:lnTo>
                  <a:lnTo>
                    <a:pt x="51543" y="79286"/>
                  </a:lnTo>
                  <a:lnTo>
                    <a:pt x="57715" y="109086"/>
                  </a:lnTo>
                  <a:lnTo>
                    <a:pt x="59644" y="124935"/>
                  </a:lnTo>
                  <a:lnTo>
                    <a:pt x="60929" y="141145"/>
                  </a:lnTo>
                  <a:lnTo>
                    <a:pt x="61786" y="157597"/>
                  </a:lnTo>
                  <a:lnTo>
                    <a:pt x="61652" y="174209"/>
                  </a:lnTo>
                  <a:lnTo>
                    <a:pt x="60857" y="190928"/>
                  </a:lnTo>
                  <a:lnTo>
                    <a:pt x="59621" y="207719"/>
                  </a:lnTo>
                  <a:lnTo>
                    <a:pt x="54485" y="237664"/>
                  </a:lnTo>
                  <a:lnTo>
                    <a:pt x="48205" y="263673"/>
                  </a:lnTo>
                  <a:lnTo>
                    <a:pt x="41408" y="292065"/>
                  </a:lnTo>
                  <a:lnTo>
                    <a:pt x="38100" y="311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4" name="SMARTInkShape-Group188"/>
          <p:cNvGrpSpPr/>
          <p:nvPr/>
        </p:nvGrpSpPr>
        <p:grpSpPr>
          <a:xfrm>
            <a:off x="4794743" y="3467100"/>
            <a:ext cx="177308" cy="260351"/>
            <a:chOff x="4794743" y="3467100"/>
            <a:chExt cx="177308" cy="260351"/>
          </a:xfrm>
        </p:grpSpPr>
        <p:sp>
          <p:nvSpPr>
            <p:cNvPr id="721" name="SMARTInkShape-716"/>
            <p:cNvSpPr/>
            <p:nvPr>
              <p:custDataLst>
                <p:tags r:id="rId141"/>
              </p:custDataLst>
            </p:nvPr>
          </p:nvSpPr>
          <p:spPr>
            <a:xfrm>
              <a:off x="4794743" y="3467100"/>
              <a:ext cx="75708" cy="260351"/>
            </a:xfrm>
            <a:custGeom>
              <a:avLst/>
              <a:gdLst/>
              <a:ahLst/>
              <a:cxnLst/>
              <a:rect l="0" t="0" r="0" b="0"/>
              <a:pathLst>
                <a:path w="75708" h="260351">
                  <a:moveTo>
                    <a:pt x="63007" y="0"/>
                  </a:moveTo>
                  <a:lnTo>
                    <a:pt x="63007" y="0"/>
                  </a:lnTo>
                  <a:lnTo>
                    <a:pt x="50751" y="28170"/>
                  </a:lnTo>
                  <a:lnTo>
                    <a:pt x="35217" y="57675"/>
                  </a:lnTo>
                  <a:lnTo>
                    <a:pt x="27547" y="74433"/>
                  </a:lnTo>
                  <a:lnTo>
                    <a:pt x="20317" y="91956"/>
                  </a:lnTo>
                  <a:lnTo>
                    <a:pt x="13381" y="109987"/>
                  </a:lnTo>
                  <a:lnTo>
                    <a:pt x="8051" y="126947"/>
                  </a:lnTo>
                  <a:lnTo>
                    <a:pt x="3791" y="143192"/>
                  </a:lnTo>
                  <a:lnTo>
                    <a:pt x="0" y="173708"/>
                  </a:lnTo>
                  <a:lnTo>
                    <a:pt x="5370" y="201381"/>
                  </a:lnTo>
                  <a:lnTo>
                    <a:pt x="14813" y="224029"/>
                  </a:lnTo>
                  <a:lnTo>
                    <a:pt x="26771" y="241385"/>
                  </a:lnTo>
                  <a:lnTo>
                    <a:pt x="41493" y="251451"/>
                  </a:lnTo>
                  <a:lnTo>
                    <a:pt x="75707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717"/>
            <p:cNvSpPr/>
            <p:nvPr>
              <p:custDataLst>
                <p:tags r:id="rId142"/>
              </p:custDataLst>
            </p:nvPr>
          </p:nvSpPr>
          <p:spPr>
            <a:xfrm>
              <a:off x="4928845" y="3609492"/>
              <a:ext cx="24156" cy="86209"/>
            </a:xfrm>
            <a:custGeom>
              <a:avLst/>
              <a:gdLst/>
              <a:ahLst/>
              <a:cxnLst/>
              <a:rect l="0" t="0" r="0" b="0"/>
              <a:pathLst>
                <a:path w="24156" h="86209">
                  <a:moveTo>
                    <a:pt x="24155" y="3658"/>
                  </a:moveTo>
                  <a:lnTo>
                    <a:pt x="24155" y="3658"/>
                  </a:lnTo>
                  <a:lnTo>
                    <a:pt x="24155" y="287"/>
                  </a:lnTo>
                  <a:lnTo>
                    <a:pt x="23449" y="0"/>
                  </a:lnTo>
                  <a:lnTo>
                    <a:pt x="20784" y="1562"/>
                  </a:lnTo>
                  <a:lnTo>
                    <a:pt x="11290" y="31012"/>
                  </a:lnTo>
                  <a:lnTo>
                    <a:pt x="5056" y="55037"/>
                  </a:lnTo>
                  <a:lnTo>
                    <a:pt x="0" y="81697"/>
                  </a:lnTo>
                  <a:lnTo>
                    <a:pt x="290" y="84612"/>
                  </a:lnTo>
                  <a:lnTo>
                    <a:pt x="1190" y="85849"/>
                  </a:lnTo>
                  <a:lnTo>
                    <a:pt x="5105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3" name="SMARTInkShape-718"/>
            <p:cNvSpPr/>
            <p:nvPr>
              <p:custDataLst>
                <p:tags r:id="rId143"/>
              </p:custDataLst>
            </p:nvPr>
          </p:nvSpPr>
          <p:spPr>
            <a:xfrm>
              <a:off x="4965700" y="35115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5026" y="579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8" name="SMARTInkShape-Group189"/>
          <p:cNvGrpSpPr/>
          <p:nvPr/>
        </p:nvGrpSpPr>
        <p:grpSpPr>
          <a:xfrm>
            <a:off x="3916152" y="3488978"/>
            <a:ext cx="552101" cy="232123"/>
            <a:chOff x="3916152" y="3488978"/>
            <a:chExt cx="552101" cy="232123"/>
          </a:xfrm>
        </p:grpSpPr>
        <p:sp>
          <p:nvSpPr>
            <p:cNvPr id="725" name="SMARTInkShape-719"/>
            <p:cNvSpPr/>
            <p:nvPr>
              <p:custDataLst>
                <p:tags r:id="rId138"/>
              </p:custDataLst>
            </p:nvPr>
          </p:nvSpPr>
          <p:spPr>
            <a:xfrm>
              <a:off x="3916152" y="3543300"/>
              <a:ext cx="122449" cy="127001"/>
            </a:xfrm>
            <a:custGeom>
              <a:avLst/>
              <a:gdLst/>
              <a:ahLst/>
              <a:cxnLst/>
              <a:rect l="0" t="0" r="0" b="0"/>
              <a:pathLst>
                <a:path w="122449" h="127001">
                  <a:moveTo>
                    <a:pt x="109748" y="0"/>
                  </a:moveTo>
                  <a:lnTo>
                    <a:pt x="109748" y="0"/>
                  </a:lnTo>
                  <a:lnTo>
                    <a:pt x="106377" y="0"/>
                  </a:lnTo>
                  <a:lnTo>
                    <a:pt x="77145" y="17676"/>
                  </a:lnTo>
                  <a:lnTo>
                    <a:pt x="51953" y="36595"/>
                  </a:lnTo>
                  <a:lnTo>
                    <a:pt x="22680" y="58133"/>
                  </a:lnTo>
                  <a:lnTo>
                    <a:pt x="1456" y="76913"/>
                  </a:lnTo>
                  <a:lnTo>
                    <a:pt x="159" y="78792"/>
                  </a:lnTo>
                  <a:lnTo>
                    <a:pt x="0" y="80045"/>
                  </a:lnTo>
                  <a:lnTo>
                    <a:pt x="599" y="80880"/>
                  </a:lnTo>
                  <a:lnTo>
                    <a:pt x="29165" y="87522"/>
                  </a:lnTo>
                  <a:lnTo>
                    <a:pt x="59755" y="95396"/>
                  </a:lnTo>
                  <a:lnTo>
                    <a:pt x="74829" y="100254"/>
                  </a:lnTo>
                  <a:lnTo>
                    <a:pt x="103956" y="115543"/>
                  </a:lnTo>
                  <a:lnTo>
                    <a:pt x="12244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6" name="SMARTInkShape-720"/>
            <p:cNvSpPr/>
            <p:nvPr>
              <p:custDataLst>
                <p:tags r:id="rId139"/>
              </p:custDataLst>
            </p:nvPr>
          </p:nvSpPr>
          <p:spPr>
            <a:xfrm>
              <a:off x="4086020" y="3562873"/>
              <a:ext cx="104981" cy="101078"/>
            </a:xfrm>
            <a:custGeom>
              <a:avLst/>
              <a:gdLst/>
              <a:ahLst/>
              <a:cxnLst/>
              <a:rect l="0" t="0" r="0" b="0"/>
              <a:pathLst>
                <a:path w="104981" h="101078">
                  <a:moveTo>
                    <a:pt x="104980" y="12177"/>
                  </a:moveTo>
                  <a:lnTo>
                    <a:pt x="104980" y="12177"/>
                  </a:lnTo>
                  <a:lnTo>
                    <a:pt x="104980" y="5435"/>
                  </a:lnTo>
                  <a:lnTo>
                    <a:pt x="103569" y="3449"/>
                  </a:lnTo>
                  <a:lnTo>
                    <a:pt x="101217" y="2125"/>
                  </a:lnTo>
                  <a:lnTo>
                    <a:pt x="87304" y="0"/>
                  </a:lnTo>
                  <a:lnTo>
                    <a:pt x="68385" y="6373"/>
                  </a:lnTo>
                  <a:lnTo>
                    <a:pt x="37413" y="25534"/>
                  </a:lnTo>
                  <a:lnTo>
                    <a:pt x="7052" y="47968"/>
                  </a:lnTo>
                  <a:lnTo>
                    <a:pt x="1484" y="54660"/>
                  </a:lnTo>
                  <a:lnTo>
                    <a:pt x="0" y="57432"/>
                  </a:lnTo>
                  <a:lnTo>
                    <a:pt x="420" y="59986"/>
                  </a:lnTo>
                  <a:lnTo>
                    <a:pt x="4652" y="64705"/>
                  </a:lnTo>
                  <a:lnTo>
                    <a:pt x="13117" y="67272"/>
                  </a:lnTo>
                  <a:lnTo>
                    <a:pt x="41220" y="74126"/>
                  </a:lnTo>
                  <a:lnTo>
                    <a:pt x="68788" y="86310"/>
                  </a:lnTo>
                  <a:lnTo>
                    <a:pt x="84008" y="92855"/>
                  </a:lnTo>
                  <a:lnTo>
                    <a:pt x="86765" y="93479"/>
                  </a:lnTo>
                  <a:lnTo>
                    <a:pt x="88603" y="94601"/>
                  </a:lnTo>
                  <a:lnTo>
                    <a:pt x="89829" y="96054"/>
                  </a:lnTo>
                  <a:lnTo>
                    <a:pt x="92280" y="1010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7" name="SMARTInkShape-721"/>
            <p:cNvSpPr/>
            <p:nvPr>
              <p:custDataLst>
                <p:tags r:id="rId140"/>
              </p:custDataLst>
            </p:nvPr>
          </p:nvSpPr>
          <p:spPr>
            <a:xfrm>
              <a:off x="4337050" y="3488978"/>
              <a:ext cx="131203" cy="232123"/>
            </a:xfrm>
            <a:custGeom>
              <a:avLst/>
              <a:gdLst/>
              <a:ahLst/>
              <a:cxnLst/>
              <a:rect l="0" t="0" r="0" b="0"/>
              <a:pathLst>
                <a:path w="131203" h="232123">
                  <a:moveTo>
                    <a:pt x="0" y="162272"/>
                  </a:moveTo>
                  <a:lnTo>
                    <a:pt x="0" y="162272"/>
                  </a:lnTo>
                  <a:lnTo>
                    <a:pt x="22604" y="134642"/>
                  </a:lnTo>
                  <a:lnTo>
                    <a:pt x="49266" y="107048"/>
                  </a:lnTo>
                  <a:lnTo>
                    <a:pt x="70579" y="84105"/>
                  </a:lnTo>
                  <a:lnTo>
                    <a:pt x="89460" y="59798"/>
                  </a:lnTo>
                  <a:lnTo>
                    <a:pt x="105377" y="36765"/>
                  </a:lnTo>
                  <a:lnTo>
                    <a:pt x="126100" y="6717"/>
                  </a:lnTo>
                  <a:lnTo>
                    <a:pt x="131202" y="0"/>
                  </a:lnTo>
                  <a:lnTo>
                    <a:pt x="122081" y="28853"/>
                  </a:lnTo>
                  <a:lnTo>
                    <a:pt x="112114" y="53821"/>
                  </a:lnTo>
                  <a:lnTo>
                    <a:pt x="102510" y="85144"/>
                  </a:lnTo>
                  <a:lnTo>
                    <a:pt x="97973" y="102387"/>
                  </a:lnTo>
                  <a:lnTo>
                    <a:pt x="91051" y="132834"/>
                  </a:lnTo>
                  <a:lnTo>
                    <a:pt x="86328" y="159066"/>
                  </a:lnTo>
                  <a:lnTo>
                    <a:pt x="82964" y="188996"/>
                  </a:lnTo>
                  <a:lnTo>
                    <a:pt x="79223" y="210171"/>
                  </a:lnTo>
                  <a:lnTo>
                    <a:pt x="82550" y="2321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3" name="SMARTInkShape-Group190"/>
          <p:cNvGrpSpPr/>
          <p:nvPr/>
        </p:nvGrpSpPr>
        <p:grpSpPr>
          <a:xfrm>
            <a:off x="3395822" y="3506083"/>
            <a:ext cx="342784" cy="318479"/>
            <a:chOff x="3395822" y="3506083"/>
            <a:chExt cx="342784" cy="318479"/>
          </a:xfrm>
        </p:grpSpPr>
        <p:sp>
          <p:nvSpPr>
            <p:cNvPr id="729" name="SMARTInkShape-722"/>
            <p:cNvSpPr/>
            <p:nvPr>
              <p:custDataLst>
                <p:tags r:id="rId134"/>
              </p:custDataLst>
            </p:nvPr>
          </p:nvSpPr>
          <p:spPr>
            <a:xfrm>
              <a:off x="3395822" y="3721100"/>
              <a:ext cx="14129" cy="76201"/>
            </a:xfrm>
            <a:custGeom>
              <a:avLst/>
              <a:gdLst/>
              <a:ahLst/>
              <a:cxnLst/>
              <a:rect l="0" t="0" r="0" b="0"/>
              <a:pathLst>
                <a:path w="14129" h="76201">
                  <a:moveTo>
                    <a:pt x="14128" y="0"/>
                  </a:moveTo>
                  <a:lnTo>
                    <a:pt x="14128" y="0"/>
                  </a:lnTo>
                  <a:lnTo>
                    <a:pt x="1919" y="29886"/>
                  </a:lnTo>
                  <a:lnTo>
                    <a:pt x="0" y="43621"/>
                  </a:lnTo>
                  <a:lnTo>
                    <a:pt x="1499" y="55371"/>
                  </a:lnTo>
                  <a:lnTo>
                    <a:pt x="6309" y="65952"/>
                  </a:lnTo>
                  <a:lnTo>
                    <a:pt x="1412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0" name="SMARTInkShape-723"/>
            <p:cNvSpPr/>
            <p:nvPr>
              <p:custDataLst>
                <p:tags r:id="rId135"/>
              </p:custDataLst>
            </p:nvPr>
          </p:nvSpPr>
          <p:spPr>
            <a:xfrm>
              <a:off x="3533667" y="3506083"/>
              <a:ext cx="118363" cy="201702"/>
            </a:xfrm>
            <a:custGeom>
              <a:avLst/>
              <a:gdLst/>
              <a:ahLst/>
              <a:cxnLst/>
              <a:rect l="0" t="0" r="0" b="0"/>
              <a:pathLst>
                <a:path w="118363" h="201702">
                  <a:moveTo>
                    <a:pt x="60433" y="5467"/>
                  </a:moveTo>
                  <a:lnTo>
                    <a:pt x="60433" y="5467"/>
                  </a:lnTo>
                  <a:lnTo>
                    <a:pt x="60433" y="2096"/>
                  </a:lnTo>
                  <a:lnTo>
                    <a:pt x="59728" y="1103"/>
                  </a:lnTo>
                  <a:lnTo>
                    <a:pt x="58552" y="441"/>
                  </a:lnTo>
                  <a:lnTo>
                    <a:pt x="57062" y="0"/>
                  </a:lnTo>
                  <a:lnTo>
                    <a:pt x="38758" y="26050"/>
                  </a:lnTo>
                  <a:lnTo>
                    <a:pt x="24458" y="50128"/>
                  </a:lnTo>
                  <a:lnTo>
                    <a:pt x="12459" y="79174"/>
                  </a:lnTo>
                  <a:lnTo>
                    <a:pt x="3834" y="110192"/>
                  </a:lnTo>
                  <a:lnTo>
                    <a:pt x="0" y="140441"/>
                  </a:lnTo>
                  <a:lnTo>
                    <a:pt x="2059" y="164704"/>
                  </a:lnTo>
                  <a:lnTo>
                    <a:pt x="4584" y="175125"/>
                  </a:lnTo>
                  <a:lnTo>
                    <a:pt x="14915" y="190467"/>
                  </a:lnTo>
                  <a:lnTo>
                    <a:pt x="21621" y="196534"/>
                  </a:lnTo>
                  <a:lnTo>
                    <a:pt x="29619" y="199873"/>
                  </a:lnTo>
                  <a:lnTo>
                    <a:pt x="47914" y="201701"/>
                  </a:lnTo>
                  <a:lnTo>
                    <a:pt x="67804" y="192636"/>
                  </a:lnTo>
                  <a:lnTo>
                    <a:pt x="86993" y="176847"/>
                  </a:lnTo>
                  <a:lnTo>
                    <a:pt x="102576" y="158071"/>
                  </a:lnTo>
                  <a:lnTo>
                    <a:pt x="112795" y="132322"/>
                  </a:lnTo>
                  <a:lnTo>
                    <a:pt x="118277" y="102770"/>
                  </a:lnTo>
                  <a:lnTo>
                    <a:pt x="118362" y="73172"/>
                  </a:lnTo>
                  <a:lnTo>
                    <a:pt x="115280" y="61892"/>
                  </a:lnTo>
                  <a:lnTo>
                    <a:pt x="104330" y="45597"/>
                  </a:lnTo>
                  <a:lnTo>
                    <a:pt x="97459" y="41392"/>
                  </a:lnTo>
                  <a:lnTo>
                    <a:pt x="66783" y="37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1" name="SMARTInkShape-724"/>
            <p:cNvSpPr/>
            <p:nvPr>
              <p:custDataLst>
                <p:tags r:id="rId136"/>
              </p:custDataLst>
            </p:nvPr>
          </p:nvSpPr>
          <p:spPr>
            <a:xfrm>
              <a:off x="3530600" y="3603141"/>
              <a:ext cx="120651" cy="16360"/>
            </a:xfrm>
            <a:custGeom>
              <a:avLst/>
              <a:gdLst/>
              <a:ahLst/>
              <a:cxnLst/>
              <a:rect l="0" t="0" r="0" b="0"/>
              <a:pathLst>
                <a:path w="120651" h="163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6" y="0"/>
                  </a:lnTo>
                  <a:lnTo>
                    <a:pt x="3371" y="1563"/>
                  </a:lnTo>
                  <a:lnTo>
                    <a:pt x="31707" y="5264"/>
                  </a:lnTo>
                  <a:lnTo>
                    <a:pt x="56431" y="8603"/>
                  </a:lnTo>
                  <a:lnTo>
                    <a:pt x="84924" y="9592"/>
                  </a:lnTo>
                  <a:lnTo>
                    <a:pt x="104890" y="11767"/>
                  </a:lnTo>
                  <a:lnTo>
                    <a:pt x="120650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2" name="SMARTInkShape-725"/>
            <p:cNvSpPr/>
            <p:nvPr>
              <p:custDataLst>
                <p:tags r:id="rId137"/>
              </p:custDataLst>
            </p:nvPr>
          </p:nvSpPr>
          <p:spPr>
            <a:xfrm>
              <a:off x="3663501" y="3695700"/>
              <a:ext cx="75105" cy="128862"/>
            </a:xfrm>
            <a:custGeom>
              <a:avLst/>
              <a:gdLst/>
              <a:ahLst/>
              <a:cxnLst/>
              <a:rect l="0" t="0" r="0" b="0"/>
              <a:pathLst>
                <a:path w="75105" h="128862">
                  <a:moveTo>
                    <a:pt x="32199" y="0"/>
                  </a:moveTo>
                  <a:lnTo>
                    <a:pt x="32199" y="0"/>
                  </a:lnTo>
                  <a:lnTo>
                    <a:pt x="32199" y="3371"/>
                  </a:lnTo>
                  <a:lnTo>
                    <a:pt x="23471" y="21676"/>
                  </a:lnTo>
                  <a:lnTo>
                    <a:pt x="16651" y="53149"/>
                  </a:lnTo>
                  <a:lnTo>
                    <a:pt x="14187" y="63804"/>
                  </a:lnTo>
                  <a:lnTo>
                    <a:pt x="14546" y="65819"/>
                  </a:lnTo>
                  <a:lnTo>
                    <a:pt x="15491" y="67163"/>
                  </a:lnTo>
                  <a:lnTo>
                    <a:pt x="16827" y="68058"/>
                  </a:lnTo>
                  <a:lnTo>
                    <a:pt x="18424" y="67244"/>
                  </a:lnTo>
                  <a:lnTo>
                    <a:pt x="39168" y="45931"/>
                  </a:lnTo>
                  <a:lnTo>
                    <a:pt x="49551" y="40420"/>
                  </a:lnTo>
                  <a:lnTo>
                    <a:pt x="52233" y="39647"/>
                  </a:lnTo>
                  <a:lnTo>
                    <a:pt x="55433" y="40542"/>
                  </a:lnTo>
                  <a:lnTo>
                    <a:pt x="62751" y="45300"/>
                  </a:lnTo>
                  <a:lnTo>
                    <a:pt x="68826" y="55881"/>
                  </a:lnTo>
                  <a:lnTo>
                    <a:pt x="74331" y="75824"/>
                  </a:lnTo>
                  <a:lnTo>
                    <a:pt x="75104" y="82299"/>
                  </a:lnTo>
                  <a:lnTo>
                    <a:pt x="72200" y="95139"/>
                  </a:lnTo>
                  <a:lnTo>
                    <a:pt x="65499" y="107195"/>
                  </a:lnTo>
                  <a:lnTo>
                    <a:pt x="55466" y="117257"/>
                  </a:lnTo>
                  <a:lnTo>
                    <a:pt x="34546" y="127484"/>
                  </a:lnTo>
                  <a:lnTo>
                    <a:pt x="22424" y="128861"/>
                  </a:lnTo>
                  <a:lnTo>
                    <a:pt x="17215" y="128241"/>
                  </a:lnTo>
                  <a:lnTo>
                    <a:pt x="12332" y="125005"/>
                  </a:lnTo>
                  <a:lnTo>
                    <a:pt x="3143" y="113884"/>
                  </a:lnTo>
                  <a:lnTo>
                    <a:pt x="0" y="99533"/>
                  </a:lnTo>
                  <a:lnTo>
                    <a:pt x="449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7" name="SMARTInkShape-Group191"/>
          <p:cNvGrpSpPr/>
          <p:nvPr/>
        </p:nvGrpSpPr>
        <p:grpSpPr>
          <a:xfrm>
            <a:off x="3073400" y="3556000"/>
            <a:ext cx="196851" cy="215901"/>
            <a:chOff x="3073400" y="3556000"/>
            <a:chExt cx="196851" cy="215901"/>
          </a:xfrm>
        </p:grpSpPr>
        <p:sp>
          <p:nvSpPr>
            <p:cNvPr id="734" name="SMARTInkShape-726"/>
            <p:cNvSpPr/>
            <p:nvPr>
              <p:custDataLst>
                <p:tags r:id="rId131"/>
              </p:custDataLst>
            </p:nvPr>
          </p:nvSpPr>
          <p:spPr>
            <a:xfrm>
              <a:off x="3075093" y="3556000"/>
              <a:ext cx="120919" cy="163226"/>
            </a:xfrm>
            <a:custGeom>
              <a:avLst/>
              <a:gdLst/>
              <a:ahLst/>
              <a:cxnLst/>
              <a:rect l="0" t="0" r="0" b="0"/>
              <a:pathLst>
                <a:path w="120919" h="163226">
                  <a:moveTo>
                    <a:pt x="61807" y="31750"/>
                  </a:moveTo>
                  <a:lnTo>
                    <a:pt x="61807" y="31750"/>
                  </a:lnTo>
                  <a:lnTo>
                    <a:pt x="61807" y="25008"/>
                  </a:lnTo>
                  <a:lnTo>
                    <a:pt x="61102" y="23022"/>
                  </a:lnTo>
                  <a:lnTo>
                    <a:pt x="59926" y="21698"/>
                  </a:lnTo>
                  <a:lnTo>
                    <a:pt x="56738" y="20227"/>
                  </a:lnTo>
                  <a:lnTo>
                    <a:pt x="52969" y="19573"/>
                  </a:lnTo>
                  <a:lnTo>
                    <a:pt x="43509" y="22576"/>
                  </a:lnTo>
                  <a:lnTo>
                    <a:pt x="28398" y="41418"/>
                  </a:lnTo>
                  <a:lnTo>
                    <a:pt x="13886" y="69343"/>
                  </a:lnTo>
                  <a:lnTo>
                    <a:pt x="4021" y="99960"/>
                  </a:lnTo>
                  <a:lnTo>
                    <a:pt x="0" y="128004"/>
                  </a:lnTo>
                  <a:lnTo>
                    <a:pt x="1552" y="135430"/>
                  </a:lnTo>
                  <a:lnTo>
                    <a:pt x="8922" y="147444"/>
                  </a:lnTo>
                  <a:lnTo>
                    <a:pt x="19252" y="155607"/>
                  </a:lnTo>
                  <a:lnTo>
                    <a:pt x="24971" y="158771"/>
                  </a:lnTo>
                  <a:lnTo>
                    <a:pt x="49874" y="163225"/>
                  </a:lnTo>
                  <a:lnTo>
                    <a:pt x="65675" y="160503"/>
                  </a:lnTo>
                  <a:lnTo>
                    <a:pt x="93067" y="147258"/>
                  </a:lnTo>
                  <a:lnTo>
                    <a:pt x="102276" y="135534"/>
                  </a:lnTo>
                  <a:lnTo>
                    <a:pt x="111427" y="111184"/>
                  </a:lnTo>
                  <a:lnTo>
                    <a:pt x="118607" y="79745"/>
                  </a:lnTo>
                  <a:lnTo>
                    <a:pt x="120918" y="56609"/>
                  </a:lnTo>
                  <a:lnTo>
                    <a:pt x="114286" y="25867"/>
                  </a:lnTo>
                  <a:lnTo>
                    <a:pt x="107238" y="12437"/>
                  </a:lnTo>
                  <a:lnTo>
                    <a:pt x="102678" y="8291"/>
                  </a:lnTo>
                  <a:lnTo>
                    <a:pt x="808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5" name="SMARTInkShape-727"/>
            <p:cNvSpPr/>
            <p:nvPr>
              <p:custDataLst>
                <p:tags r:id="rId132"/>
              </p:custDataLst>
            </p:nvPr>
          </p:nvSpPr>
          <p:spPr>
            <a:xfrm>
              <a:off x="3073400" y="3651511"/>
              <a:ext cx="95251" cy="6090"/>
            </a:xfrm>
            <a:custGeom>
              <a:avLst/>
              <a:gdLst/>
              <a:ahLst/>
              <a:cxnLst/>
              <a:rect l="0" t="0" r="0" b="0"/>
              <a:pathLst>
                <a:path w="95251" h="6090">
                  <a:moveTo>
                    <a:pt x="0" y="6089"/>
                  </a:moveTo>
                  <a:lnTo>
                    <a:pt x="0" y="6089"/>
                  </a:lnTo>
                  <a:lnTo>
                    <a:pt x="22604" y="1063"/>
                  </a:lnTo>
                  <a:lnTo>
                    <a:pt x="53619" y="0"/>
                  </a:lnTo>
                  <a:lnTo>
                    <a:pt x="80441" y="496"/>
                  </a:lnTo>
                  <a:lnTo>
                    <a:pt x="952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6" name="SMARTInkShape-728"/>
            <p:cNvSpPr/>
            <p:nvPr>
              <p:custDataLst>
                <p:tags r:id="rId133"/>
              </p:custDataLst>
            </p:nvPr>
          </p:nvSpPr>
          <p:spPr>
            <a:xfrm>
              <a:off x="3201080" y="3706798"/>
              <a:ext cx="69171" cy="65103"/>
            </a:xfrm>
            <a:custGeom>
              <a:avLst/>
              <a:gdLst/>
              <a:ahLst/>
              <a:cxnLst/>
              <a:rect l="0" t="0" r="0" b="0"/>
              <a:pathLst>
                <a:path w="69171" h="65103">
                  <a:moveTo>
                    <a:pt x="31070" y="20652"/>
                  </a:moveTo>
                  <a:lnTo>
                    <a:pt x="31070" y="20652"/>
                  </a:lnTo>
                  <a:lnTo>
                    <a:pt x="27699" y="17281"/>
                  </a:lnTo>
                  <a:lnTo>
                    <a:pt x="26044" y="11863"/>
                  </a:lnTo>
                  <a:lnTo>
                    <a:pt x="24982" y="258"/>
                  </a:lnTo>
                  <a:lnTo>
                    <a:pt x="23483" y="0"/>
                  </a:lnTo>
                  <a:lnTo>
                    <a:pt x="18055" y="3477"/>
                  </a:lnTo>
                  <a:lnTo>
                    <a:pt x="7066" y="13368"/>
                  </a:lnTo>
                  <a:lnTo>
                    <a:pt x="2763" y="23059"/>
                  </a:lnTo>
                  <a:lnTo>
                    <a:pt x="0" y="39786"/>
                  </a:lnTo>
                  <a:lnTo>
                    <a:pt x="1184" y="41874"/>
                  </a:lnTo>
                  <a:lnTo>
                    <a:pt x="3385" y="43267"/>
                  </a:lnTo>
                  <a:lnTo>
                    <a:pt x="13685" y="45502"/>
                  </a:lnTo>
                  <a:lnTo>
                    <a:pt x="20051" y="42044"/>
                  </a:lnTo>
                  <a:lnTo>
                    <a:pt x="26878" y="35804"/>
                  </a:lnTo>
                  <a:lnTo>
                    <a:pt x="42435" y="10391"/>
                  </a:lnTo>
                  <a:lnTo>
                    <a:pt x="42880" y="10284"/>
                  </a:lnTo>
                  <a:lnTo>
                    <a:pt x="43176" y="10918"/>
                  </a:lnTo>
                  <a:lnTo>
                    <a:pt x="47106" y="31780"/>
                  </a:lnTo>
                  <a:lnTo>
                    <a:pt x="55300" y="48276"/>
                  </a:lnTo>
                  <a:lnTo>
                    <a:pt x="69170" y="65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0" name="SMARTInkShape-Group192"/>
          <p:cNvGrpSpPr/>
          <p:nvPr/>
        </p:nvGrpSpPr>
        <p:grpSpPr>
          <a:xfrm>
            <a:off x="1492858" y="3584715"/>
            <a:ext cx="1275743" cy="387098"/>
            <a:chOff x="1492858" y="3584715"/>
            <a:chExt cx="1275743" cy="387098"/>
          </a:xfrm>
        </p:grpSpPr>
        <p:sp>
          <p:nvSpPr>
            <p:cNvPr id="738" name="SMARTInkShape-729"/>
            <p:cNvSpPr/>
            <p:nvPr>
              <p:custDataLst>
                <p:tags r:id="rId119"/>
              </p:custDataLst>
            </p:nvPr>
          </p:nvSpPr>
          <p:spPr>
            <a:xfrm>
              <a:off x="1492858" y="3587750"/>
              <a:ext cx="146199" cy="210824"/>
            </a:xfrm>
            <a:custGeom>
              <a:avLst/>
              <a:gdLst/>
              <a:ahLst/>
              <a:cxnLst/>
              <a:rect l="0" t="0" r="0" b="0"/>
              <a:pathLst>
                <a:path w="146199" h="210824">
                  <a:moveTo>
                    <a:pt x="75592" y="0"/>
                  </a:moveTo>
                  <a:lnTo>
                    <a:pt x="75592" y="0"/>
                  </a:lnTo>
                  <a:lnTo>
                    <a:pt x="69111" y="22395"/>
                  </a:lnTo>
                  <a:lnTo>
                    <a:pt x="60012" y="45466"/>
                  </a:lnTo>
                  <a:lnTo>
                    <a:pt x="47031" y="75946"/>
                  </a:lnTo>
                  <a:lnTo>
                    <a:pt x="39618" y="92964"/>
                  </a:lnTo>
                  <a:lnTo>
                    <a:pt x="32559" y="109248"/>
                  </a:lnTo>
                  <a:lnTo>
                    <a:pt x="19072" y="140512"/>
                  </a:lnTo>
                  <a:lnTo>
                    <a:pt x="9785" y="165226"/>
                  </a:lnTo>
                  <a:lnTo>
                    <a:pt x="761" y="195638"/>
                  </a:lnTo>
                  <a:lnTo>
                    <a:pt x="304" y="195337"/>
                  </a:lnTo>
                  <a:lnTo>
                    <a:pt x="0" y="193724"/>
                  </a:lnTo>
                  <a:lnTo>
                    <a:pt x="8261" y="166439"/>
                  </a:lnTo>
                  <a:lnTo>
                    <a:pt x="19802" y="138240"/>
                  </a:lnTo>
                  <a:lnTo>
                    <a:pt x="24456" y="131995"/>
                  </a:lnTo>
                  <a:lnTo>
                    <a:pt x="26685" y="130330"/>
                  </a:lnTo>
                  <a:lnTo>
                    <a:pt x="36687" y="130362"/>
                  </a:lnTo>
                  <a:lnTo>
                    <a:pt x="61948" y="132464"/>
                  </a:lnTo>
                  <a:lnTo>
                    <a:pt x="83639" y="132956"/>
                  </a:lnTo>
                  <a:lnTo>
                    <a:pt x="114273" y="133233"/>
                  </a:lnTo>
                  <a:lnTo>
                    <a:pt x="135972" y="134021"/>
                  </a:lnTo>
                  <a:lnTo>
                    <a:pt x="144291" y="136706"/>
                  </a:lnTo>
                  <a:lnTo>
                    <a:pt x="146085" y="139821"/>
                  </a:lnTo>
                  <a:lnTo>
                    <a:pt x="146198" y="148926"/>
                  </a:lnTo>
                  <a:lnTo>
                    <a:pt x="135553" y="172694"/>
                  </a:lnTo>
                  <a:lnTo>
                    <a:pt x="123838" y="200780"/>
                  </a:lnTo>
                  <a:lnTo>
                    <a:pt x="121729" y="208710"/>
                  </a:lnTo>
                  <a:lnTo>
                    <a:pt x="121872" y="210401"/>
                  </a:lnTo>
                  <a:lnTo>
                    <a:pt x="122673" y="210823"/>
                  </a:lnTo>
                  <a:lnTo>
                    <a:pt x="123913" y="210398"/>
                  </a:lnTo>
                  <a:lnTo>
                    <a:pt x="139092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730"/>
            <p:cNvSpPr/>
            <p:nvPr>
              <p:custDataLst>
                <p:tags r:id="rId120"/>
              </p:custDataLst>
            </p:nvPr>
          </p:nvSpPr>
          <p:spPr>
            <a:xfrm>
              <a:off x="1657350" y="362585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19050"/>
                  </a:move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731"/>
            <p:cNvSpPr/>
            <p:nvPr>
              <p:custDataLst>
                <p:tags r:id="rId121"/>
              </p:custDataLst>
            </p:nvPr>
          </p:nvSpPr>
          <p:spPr>
            <a:xfrm>
              <a:off x="1676400" y="3584715"/>
              <a:ext cx="86234" cy="199886"/>
            </a:xfrm>
            <a:custGeom>
              <a:avLst/>
              <a:gdLst/>
              <a:ahLst/>
              <a:cxnLst/>
              <a:rect l="0" t="0" r="0" b="0"/>
              <a:pathLst>
                <a:path w="86234" h="199886">
                  <a:moveTo>
                    <a:pt x="0" y="123685"/>
                  </a:moveTo>
                  <a:lnTo>
                    <a:pt x="0" y="123685"/>
                  </a:lnTo>
                  <a:lnTo>
                    <a:pt x="27437" y="96248"/>
                  </a:lnTo>
                  <a:lnTo>
                    <a:pt x="49209" y="73065"/>
                  </a:lnTo>
                  <a:lnTo>
                    <a:pt x="68673" y="44873"/>
                  </a:lnTo>
                  <a:lnTo>
                    <a:pt x="84487" y="13468"/>
                  </a:lnTo>
                  <a:lnTo>
                    <a:pt x="86233" y="4144"/>
                  </a:lnTo>
                  <a:lnTo>
                    <a:pt x="85711" y="1658"/>
                  </a:lnTo>
                  <a:lnTo>
                    <a:pt x="84657" y="0"/>
                  </a:lnTo>
                  <a:lnTo>
                    <a:pt x="77842" y="7565"/>
                  </a:lnTo>
                  <a:lnTo>
                    <a:pt x="58342" y="35422"/>
                  </a:lnTo>
                  <a:lnTo>
                    <a:pt x="40747" y="62585"/>
                  </a:lnTo>
                  <a:lnTo>
                    <a:pt x="32103" y="78718"/>
                  </a:lnTo>
                  <a:lnTo>
                    <a:pt x="23519" y="95824"/>
                  </a:lnTo>
                  <a:lnTo>
                    <a:pt x="13981" y="126119"/>
                  </a:lnTo>
                  <a:lnTo>
                    <a:pt x="11858" y="151578"/>
                  </a:lnTo>
                  <a:lnTo>
                    <a:pt x="17970" y="169948"/>
                  </a:lnTo>
                  <a:lnTo>
                    <a:pt x="33312" y="188820"/>
                  </a:lnTo>
                  <a:lnTo>
                    <a:pt x="48907" y="194967"/>
                  </a:lnTo>
                  <a:lnTo>
                    <a:pt x="76200" y="199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1" name="SMARTInkShape-732"/>
            <p:cNvSpPr/>
            <p:nvPr>
              <p:custDataLst>
                <p:tags r:id="rId122"/>
              </p:custDataLst>
            </p:nvPr>
          </p:nvSpPr>
          <p:spPr>
            <a:xfrm>
              <a:off x="1836444" y="3689350"/>
              <a:ext cx="106657" cy="95251"/>
            </a:xfrm>
            <a:custGeom>
              <a:avLst/>
              <a:gdLst/>
              <a:ahLst/>
              <a:cxnLst/>
              <a:rect l="0" t="0" r="0" b="0"/>
              <a:pathLst>
                <a:path w="106657" h="95251">
                  <a:moveTo>
                    <a:pt x="5056" y="0"/>
                  </a:moveTo>
                  <a:lnTo>
                    <a:pt x="5056" y="0"/>
                  </a:lnTo>
                  <a:lnTo>
                    <a:pt x="1685" y="29886"/>
                  </a:lnTo>
                  <a:lnTo>
                    <a:pt x="0" y="61146"/>
                  </a:lnTo>
                  <a:lnTo>
                    <a:pt x="4251" y="84827"/>
                  </a:lnTo>
                  <a:lnTo>
                    <a:pt x="5930" y="84774"/>
                  </a:lnTo>
                  <a:lnTo>
                    <a:pt x="16447" y="76545"/>
                  </a:lnTo>
                  <a:lnTo>
                    <a:pt x="44570" y="47314"/>
                  </a:lnTo>
                  <a:lnTo>
                    <a:pt x="67189" y="17891"/>
                  </a:lnTo>
                  <a:lnTo>
                    <a:pt x="71476" y="13360"/>
                  </a:lnTo>
                  <a:lnTo>
                    <a:pt x="72619" y="13140"/>
                  </a:lnTo>
                  <a:lnTo>
                    <a:pt x="72676" y="14405"/>
                  </a:lnTo>
                  <a:lnTo>
                    <a:pt x="69579" y="30336"/>
                  </a:lnTo>
                  <a:lnTo>
                    <a:pt x="68758" y="56871"/>
                  </a:lnTo>
                  <a:lnTo>
                    <a:pt x="72409" y="69726"/>
                  </a:lnTo>
                  <a:lnTo>
                    <a:pt x="75358" y="76117"/>
                  </a:lnTo>
                  <a:lnTo>
                    <a:pt x="86160" y="85100"/>
                  </a:lnTo>
                  <a:lnTo>
                    <a:pt x="10665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2" name="SMARTInkShape-733"/>
            <p:cNvSpPr/>
            <p:nvPr>
              <p:custDataLst>
                <p:tags r:id="rId123"/>
              </p:custDataLst>
            </p:nvPr>
          </p:nvSpPr>
          <p:spPr>
            <a:xfrm>
              <a:off x="1930080" y="3685422"/>
              <a:ext cx="247971" cy="101545"/>
            </a:xfrm>
            <a:custGeom>
              <a:avLst/>
              <a:gdLst/>
              <a:ahLst/>
              <a:cxnLst/>
              <a:rect l="0" t="0" r="0" b="0"/>
              <a:pathLst>
                <a:path w="247971" h="101545">
                  <a:moveTo>
                    <a:pt x="70170" y="3928"/>
                  </a:moveTo>
                  <a:lnTo>
                    <a:pt x="70170" y="3928"/>
                  </a:lnTo>
                  <a:lnTo>
                    <a:pt x="66799" y="3928"/>
                  </a:lnTo>
                  <a:lnTo>
                    <a:pt x="41609" y="19625"/>
                  </a:lnTo>
                  <a:lnTo>
                    <a:pt x="13650" y="45991"/>
                  </a:lnTo>
                  <a:lnTo>
                    <a:pt x="899" y="70091"/>
                  </a:lnTo>
                  <a:lnTo>
                    <a:pt x="0" y="76259"/>
                  </a:lnTo>
                  <a:lnTo>
                    <a:pt x="812" y="81077"/>
                  </a:lnTo>
                  <a:lnTo>
                    <a:pt x="2765" y="84994"/>
                  </a:lnTo>
                  <a:lnTo>
                    <a:pt x="6183" y="87605"/>
                  </a:lnTo>
                  <a:lnTo>
                    <a:pt x="15626" y="90506"/>
                  </a:lnTo>
                  <a:lnTo>
                    <a:pt x="28760" y="86152"/>
                  </a:lnTo>
                  <a:lnTo>
                    <a:pt x="42593" y="77161"/>
                  </a:lnTo>
                  <a:lnTo>
                    <a:pt x="57609" y="60199"/>
                  </a:lnTo>
                  <a:lnTo>
                    <a:pt x="66135" y="42473"/>
                  </a:lnTo>
                  <a:lnTo>
                    <a:pt x="69639" y="25824"/>
                  </a:lnTo>
                  <a:lnTo>
                    <a:pt x="69110" y="25581"/>
                  </a:lnTo>
                  <a:lnTo>
                    <a:pt x="66642" y="27192"/>
                  </a:lnTo>
                  <a:lnTo>
                    <a:pt x="54944" y="44115"/>
                  </a:lnTo>
                  <a:lnTo>
                    <a:pt x="49762" y="55655"/>
                  </a:lnTo>
                  <a:lnTo>
                    <a:pt x="48870" y="67840"/>
                  </a:lnTo>
                  <a:lnTo>
                    <a:pt x="49620" y="74052"/>
                  </a:lnTo>
                  <a:lnTo>
                    <a:pt x="54217" y="82837"/>
                  </a:lnTo>
                  <a:lnTo>
                    <a:pt x="57418" y="86167"/>
                  </a:lnTo>
                  <a:lnTo>
                    <a:pt x="66619" y="89868"/>
                  </a:lnTo>
                  <a:lnTo>
                    <a:pt x="72036" y="90854"/>
                  </a:lnTo>
                  <a:lnTo>
                    <a:pt x="77764" y="89396"/>
                  </a:lnTo>
                  <a:lnTo>
                    <a:pt x="95939" y="77229"/>
                  </a:lnTo>
                  <a:lnTo>
                    <a:pt x="113318" y="59513"/>
                  </a:lnTo>
                  <a:lnTo>
                    <a:pt x="120627" y="44626"/>
                  </a:lnTo>
                  <a:lnTo>
                    <a:pt x="125337" y="20377"/>
                  </a:lnTo>
                  <a:lnTo>
                    <a:pt x="124557" y="9357"/>
                  </a:lnTo>
                  <a:lnTo>
                    <a:pt x="123361" y="5431"/>
                  </a:lnTo>
                  <a:lnTo>
                    <a:pt x="120448" y="3519"/>
                  </a:lnTo>
                  <a:lnTo>
                    <a:pt x="111566" y="3275"/>
                  </a:lnTo>
                  <a:lnTo>
                    <a:pt x="91294" y="17219"/>
                  </a:lnTo>
                  <a:lnTo>
                    <a:pt x="70785" y="42595"/>
                  </a:lnTo>
                  <a:lnTo>
                    <a:pt x="63388" y="60389"/>
                  </a:lnTo>
                  <a:lnTo>
                    <a:pt x="61415" y="69085"/>
                  </a:lnTo>
                  <a:lnTo>
                    <a:pt x="62217" y="76294"/>
                  </a:lnTo>
                  <a:lnTo>
                    <a:pt x="68752" y="88067"/>
                  </a:lnTo>
                  <a:lnTo>
                    <a:pt x="74869" y="91770"/>
                  </a:lnTo>
                  <a:lnTo>
                    <a:pt x="91073" y="95886"/>
                  </a:lnTo>
                  <a:lnTo>
                    <a:pt x="113288" y="94831"/>
                  </a:lnTo>
                  <a:lnTo>
                    <a:pt x="136647" y="86680"/>
                  </a:lnTo>
                  <a:lnTo>
                    <a:pt x="164754" y="62555"/>
                  </a:lnTo>
                  <a:lnTo>
                    <a:pt x="186925" y="46501"/>
                  </a:lnTo>
                  <a:lnTo>
                    <a:pt x="190340" y="45010"/>
                  </a:lnTo>
                  <a:lnTo>
                    <a:pt x="193322" y="45427"/>
                  </a:lnTo>
                  <a:lnTo>
                    <a:pt x="196016" y="47116"/>
                  </a:lnTo>
                  <a:lnTo>
                    <a:pt x="198517" y="49653"/>
                  </a:lnTo>
                  <a:lnTo>
                    <a:pt x="201296" y="58117"/>
                  </a:lnTo>
                  <a:lnTo>
                    <a:pt x="203325" y="89362"/>
                  </a:lnTo>
                  <a:lnTo>
                    <a:pt x="203494" y="101544"/>
                  </a:lnTo>
                  <a:lnTo>
                    <a:pt x="203509" y="100700"/>
                  </a:lnTo>
                  <a:lnTo>
                    <a:pt x="194681" y="74893"/>
                  </a:lnTo>
                  <a:lnTo>
                    <a:pt x="191964" y="48316"/>
                  </a:lnTo>
                  <a:lnTo>
                    <a:pt x="194530" y="21470"/>
                  </a:lnTo>
                  <a:lnTo>
                    <a:pt x="199760" y="9843"/>
                  </a:lnTo>
                  <a:lnTo>
                    <a:pt x="203130" y="5754"/>
                  </a:lnTo>
                  <a:lnTo>
                    <a:pt x="210637" y="1212"/>
                  </a:lnTo>
                  <a:lnTo>
                    <a:pt x="214615" y="0"/>
                  </a:lnTo>
                  <a:lnTo>
                    <a:pt x="247970" y="3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3" name="SMARTInkShape-734"/>
            <p:cNvSpPr/>
            <p:nvPr>
              <p:custDataLst>
                <p:tags r:id="rId124"/>
              </p:custDataLst>
            </p:nvPr>
          </p:nvSpPr>
          <p:spPr>
            <a:xfrm>
              <a:off x="2223101" y="3663950"/>
              <a:ext cx="158150" cy="116170"/>
            </a:xfrm>
            <a:custGeom>
              <a:avLst/>
              <a:gdLst/>
              <a:ahLst/>
              <a:cxnLst/>
              <a:rect l="0" t="0" r="0" b="0"/>
              <a:pathLst>
                <a:path w="158150" h="116170">
                  <a:moveTo>
                    <a:pt x="18449" y="0"/>
                  </a:moveTo>
                  <a:lnTo>
                    <a:pt x="18449" y="0"/>
                  </a:lnTo>
                  <a:lnTo>
                    <a:pt x="6240" y="29886"/>
                  </a:lnTo>
                  <a:lnTo>
                    <a:pt x="1426" y="56990"/>
                  </a:lnTo>
                  <a:lnTo>
                    <a:pt x="0" y="80621"/>
                  </a:lnTo>
                  <a:lnTo>
                    <a:pt x="1211" y="86203"/>
                  </a:lnTo>
                  <a:lnTo>
                    <a:pt x="6319" y="94286"/>
                  </a:lnTo>
                  <a:lnTo>
                    <a:pt x="8951" y="96019"/>
                  </a:lnTo>
                  <a:lnTo>
                    <a:pt x="11411" y="96468"/>
                  </a:lnTo>
                  <a:lnTo>
                    <a:pt x="13757" y="96062"/>
                  </a:lnTo>
                  <a:lnTo>
                    <a:pt x="27172" y="85378"/>
                  </a:lnTo>
                  <a:lnTo>
                    <a:pt x="49962" y="57029"/>
                  </a:lnTo>
                  <a:lnTo>
                    <a:pt x="66903" y="25716"/>
                  </a:lnTo>
                  <a:lnTo>
                    <a:pt x="71734" y="19190"/>
                  </a:lnTo>
                  <a:lnTo>
                    <a:pt x="73022" y="18438"/>
                  </a:lnTo>
                  <a:lnTo>
                    <a:pt x="73881" y="18642"/>
                  </a:lnTo>
                  <a:lnTo>
                    <a:pt x="70347" y="44745"/>
                  </a:lnTo>
                  <a:lnTo>
                    <a:pt x="71456" y="65469"/>
                  </a:lnTo>
                  <a:lnTo>
                    <a:pt x="78152" y="91013"/>
                  </a:lnTo>
                  <a:lnTo>
                    <a:pt x="82143" y="96895"/>
                  </a:lnTo>
                  <a:lnTo>
                    <a:pt x="84195" y="98463"/>
                  </a:lnTo>
                  <a:lnTo>
                    <a:pt x="86974" y="98803"/>
                  </a:lnTo>
                  <a:lnTo>
                    <a:pt x="93825" y="97299"/>
                  </a:lnTo>
                  <a:lnTo>
                    <a:pt x="101574" y="90517"/>
                  </a:lnTo>
                  <a:lnTo>
                    <a:pt x="121417" y="65544"/>
                  </a:lnTo>
                  <a:lnTo>
                    <a:pt x="143190" y="35782"/>
                  </a:lnTo>
                  <a:lnTo>
                    <a:pt x="150099" y="27451"/>
                  </a:lnTo>
                  <a:lnTo>
                    <a:pt x="150665" y="28884"/>
                  </a:lnTo>
                  <a:lnTo>
                    <a:pt x="151650" y="52095"/>
                  </a:lnTo>
                  <a:lnTo>
                    <a:pt x="146753" y="82721"/>
                  </a:lnTo>
                  <a:lnTo>
                    <a:pt x="146734" y="94620"/>
                  </a:lnTo>
                  <a:lnTo>
                    <a:pt x="150690" y="108547"/>
                  </a:lnTo>
                  <a:lnTo>
                    <a:pt x="154364" y="114800"/>
                  </a:lnTo>
                  <a:lnTo>
                    <a:pt x="155626" y="116045"/>
                  </a:lnTo>
                  <a:lnTo>
                    <a:pt x="156467" y="116169"/>
                  </a:lnTo>
                  <a:lnTo>
                    <a:pt x="158149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4" name="SMARTInkShape-735"/>
            <p:cNvSpPr/>
            <p:nvPr>
              <p:custDataLst>
                <p:tags r:id="rId125"/>
              </p:custDataLst>
            </p:nvPr>
          </p:nvSpPr>
          <p:spPr>
            <a:xfrm>
              <a:off x="2419867" y="3676650"/>
              <a:ext cx="31234" cy="76201"/>
            </a:xfrm>
            <a:custGeom>
              <a:avLst/>
              <a:gdLst/>
              <a:ahLst/>
              <a:cxnLst/>
              <a:rect l="0" t="0" r="0" b="0"/>
              <a:pathLst>
                <a:path w="31234" h="76201">
                  <a:moveTo>
                    <a:pt x="31233" y="0"/>
                  </a:moveTo>
                  <a:lnTo>
                    <a:pt x="31233" y="0"/>
                  </a:lnTo>
                  <a:lnTo>
                    <a:pt x="15653" y="18951"/>
                  </a:lnTo>
                  <a:lnTo>
                    <a:pt x="3409" y="43725"/>
                  </a:lnTo>
                  <a:lnTo>
                    <a:pt x="0" y="67359"/>
                  </a:lnTo>
                  <a:lnTo>
                    <a:pt x="533" y="70306"/>
                  </a:lnTo>
                  <a:lnTo>
                    <a:pt x="1594" y="72271"/>
                  </a:lnTo>
                  <a:lnTo>
                    <a:pt x="583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736"/>
            <p:cNvSpPr/>
            <p:nvPr>
              <p:custDataLst>
                <p:tags r:id="rId126"/>
              </p:custDataLst>
            </p:nvPr>
          </p:nvSpPr>
          <p:spPr>
            <a:xfrm>
              <a:off x="2451100" y="3613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737"/>
            <p:cNvSpPr/>
            <p:nvPr>
              <p:custDataLst>
                <p:tags r:id="rId127"/>
              </p:custDataLst>
            </p:nvPr>
          </p:nvSpPr>
          <p:spPr>
            <a:xfrm>
              <a:off x="2521066" y="3657600"/>
              <a:ext cx="69735" cy="82687"/>
            </a:xfrm>
            <a:custGeom>
              <a:avLst/>
              <a:gdLst/>
              <a:ahLst/>
              <a:cxnLst/>
              <a:rect l="0" t="0" r="0" b="0"/>
              <a:pathLst>
                <a:path w="69735" h="82687">
                  <a:moveTo>
                    <a:pt x="6234" y="0"/>
                  </a:moveTo>
                  <a:lnTo>
                    <a:pt x="6234" y="0"/>
                  </a:lnTo>
                  <a:lnTo>
                    <a:pt x="2863" y="0"/>
                  </a:lnTo>
                  <a:lnTo>
                    <a:pt x="1870" y="1411"/>
                  </a:lnTo>
                  <a:lnTo>
                    <a:pt x="473" y="11550"/>
                  </a:lnTo>
                  <a:lnTo>
                    <a:pt x="0" y="37664"/>
                  </a:lnTo>
                  <a:lnTo>
                    <a:pt x="605" y="69087"/>
                  </a:lnTo>
                  <a:lnTo>
                    <a:pt x="3262" y="79154"/>
                  </a:lnTo>
                  <a:lnTo>
                    <a:pt x="4958" y="81697"/>
                  </a:lnTo>
                  <a:lnTo>
                    <a:pt x="6794" y="82686"/>
                  </a:lnTo>
                  <a:lnTo>
                    <a:pt x="8724" y="82641"/>
                  </a:lnTo>
                  <a:lnTo>
                    <a:pt x="38760" y="64881"/>
                  </a:lnTo>
                  <a:lnTo>
                    <a:pt x="47266" y="53060"/>
                  </a:lnTo>
                  <a:lnTo>
                    <a:pt x="61930" y="27530"/>
                  </a:lnTo>
                  <a:lnTo>
                    <a:pt x="57789" y="48731"/>
                  </a:lnTo>
                  <a:lnTo>
                    <a:pt x="61133" y="57171"/>
                  </a:lnTo>
                  <a:lnTo>
                    <a:pt x="69734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7" name="SMARTInkShape-738"/>
            <p:cNvSpPr/>
            <p:nvPr>
              <p:custDataLst>
                <p:tags r:id="rId128"/>
              </p:custDataLst>
            </p:nvPr>
          </p:nvSpPr>
          <p:spPr>
            <a:xfrm>
              <a:off x="2565400" y="3672948"/>
              <a:ext cx="113343" cy="298865"/>
            </a:xfrm>
            <a:custGeom>
              <a:avLst/>
              <a:gdLst/>
              <a:ahLst/>
              <a:cxnLst/>
              <a:rect l="0" t="0" r="0" b="0"/>
              <a:pathLst>
                <a:path w="113343" h="298865">
                  <a:moveTo>
                    <a:pt x="101600" y="16402"/>
                  </a:moveTo>
                  <a:lnTo>
                    <a:pt x="101600" y="16402"/>
                  </a:lnTo>
                  <a:lnTo>
                    <a:pt x="101600" y="0"/>
                  </a:lnTo>
                  <a:lnTo>
                    <a:pt x="100189" y="529"/>
                  </a:lnTo>
                  <a:lnTo>
                    <a:pt x="91461" y="8720"/>
                  </a:lnTo>
                  <a:lnTo>
                    <a:pt x="75118" y="32742"/>
                  </a:lnTo>
                  <a:lnTo>
                    <a:pt x="71411" y="42488"/>
                  </a:lnTo>
                  <a:lnTo>
                    <a:pt x="72302" y="45082"/>
                  </a:lnTo>
                  <a:lnTo>
                    <a:pt x="77054" y="49845"/>
                  </a:lnTo>
                  <a:lnTo>
                    <a:pt x="80297" y="49986"/>
                  </a:lnTo>
                  <a:lnTo>
                    <a:pt x="87664" y="46380"/>
                  </a:lnTo>
                  <a:lnTo>
                    <a:pt x="93760" y="38192"/>
                  </a:lnTo>
                  <a:lnTo>
                    <a:pt x="107819" y="9029"/>
                  </a:lnTo>
                  <a:lnTo>
                    <a:pt x="109979" y="7254"/>
                  </a:lnTo>
                  <a:lnTo>
                    <a:pt x="111420" y="6775"/>
                  </a:lnTo>
                  <a:lnTo>
                    <a:pt x="112380" y="7161"/>
                  </a:lnTo>
                  <a:lnTo>
                    <a:pt x="113020" y="8125"/>
                  </a:lnTo>
                  <a:lnTo>
                    <a:pt x="113342" y="38547"/>
                  </a:lnTo>
                  <a:lnTo>
                    <a:pt x="112250" y="53743"/>
                  </a:lnTo>
                  <a:lnTo>
                    <a:pt x="110816" y="70929"/>
                  </a:lnTo>
                  <a:lnTo>
                    <a:pt x="109156" y="90148"/>
                  </a:lnTo>
                  <a:lnTo>
                    <a:pt x="107343" y="110721"/>
                  </a:lnTo>
                  <a:lnTo>
                    <a:pt x="105428" y="132198"/>
                  </a:lnTo>
                  <a:lnTo>
                    <a:pt x="102741" y="153572"/>
                  </a:lnTo>
                  <a:lnTo>
                    <a:pt x="99538" y="174876"/>
                  </a:lnTo>
                  <a:lnTo>
                    <a:pt x="95993" y="196135"/>
                  </a:lnTo>
                  <a:lnTo>
                    <a:pt x="92217" y="214541"/>
                  </a:lnTo>
                  <a:lnTo>
                    <a:pt x="84260" y="246280"/>
                  </a:lnTo>
                  <a:lnTo>
                    <a:pt x="68475" y="277836"/>
                  </a:lnTo>
                  <a:lnTo>
                    <a:pt x="50393" y="297221"/>
                  </a:lnTo>
                  <a:lnTo>
                    <a:pt x="44179" y="298864"/>
                  </a:lnTo>
                  <a:lnTo>
                    <a:pt x="37919" y="297843"/>
                  </a:lnTo>
                  <a:lnTo>
                    <a:pt x="31629" y="295046"/>
                  </a:lnTo>
                  <a:lnTo>
                    <a:pt x="20878" y="280649"/>
                  </a:lnTo>
                  <a:lnTo>
                    <a:pt x="8773" y="250625"/>
                  </a:lnTo>
                  <a:lnTo>
                    <a:pt x="0" y="2196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8" name="SMARTInkShape-739"/>
            <p:cNvSpPr/>
            <p:nvPr>
              <p:custDataLst>
                <p:tags r:id="rId129"/>
              </p:custDataLst>
            </p:nvPr>
          </p:nvSpPr>
          <p:spPr>
            <a:xfrm>
              <a:off x="2755900" y="36576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5793" y="5645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9" name="SMARTInkShape-740"/>
            <p:cNvSpPr/>
            <p:nvPr>
              <p:custDataLst>
                <p:tags r:id="rId130"/>
              </p:custDataLst>
            </p:nvPr>
          </p:nvSpPr>
          <p:spPr>
            <a:xfrm>
              <a:off x="2762250" y="37274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8" name="SMARTInkShape-Group193"/>
          <p:cNvGrpSpPr/>
          <p:nvPr/>
        </p:nvGrpSpPr>
        <p:grpSpPr>
          <a:xfrm>
            <a:off x="266700" y="3618994"/>
            <a:ext cx="1066801" cy="348229"/>
            <a:chOff x="266700" y="3618994"/>
            <a:chExt cx="1066801" cy="348229"/>
          </a:xfrm>
        </p:grpSpPr>
        <p:sp>
          <p:nvSpPr>
            <p:cNvPr id="751" name="SMARTInkShape-741"/>
            <p:cNvSpPr/>
            <p:nvPr>
              <p:custDataLst>
                <p:tags r:id="rId112"/>
              </p:custDataLst>
            </p:nvPr>
          </p:nvSpPr>
          <p:spPr>
            <a:xfrm>
              <a:off x="266700" y="3732106"/>
              <a:ext cx="85259" cy="235117"/>
            </a:xfrm>
            <a:custGeom>
              <a:avLst/>
              <a:gdLst/>
              <a:ahLst/>
              <a:cxnLst/>
              <a:rect l="0" t="0" r="0" b="0"/>
              <a:pathLst>
                <a:path w="85259" h="235117">
                  <a:moveTo>
                    <a:pt x="0" y="27094"/>
                  </a:moveTo>
                  <a:lnTo>
                    <a:pt x="0" y="27094"/>
                  </a:lnTo>
                  <a:lnTo>
                    <a:pt x="3371" y="49416"/>
                  </a:lnTo>
                  <a:lnTo>
                    <a:pt x="5026" y="75115"/>
                  </a:lnTo>
                  <a:lnTo>
                    <a:pt x="5467" y="90858"/>
                  </a:lnTo>
                  <a:lnTo>
                    <a:pt x="5762" y="107703"/>
                  </a:lnTo>
                  <a:lnTo>
                    <a:pt x="5958" y="125283"/>
                  </a:lnTo>
                  <a:lnTo>
                    <a:pt x="6089" y="143354"/>
                  </a:lnTo>
                  <a:lnTo>
                    <a:pt x="8115" y="174720"/>
                  </a:lnTo>
                  <a:lnTo>
                    <a:pt x="9957" y="200655"/>
                  </a:lnTo>
                  <a:lnTo>
                    <a:pt x="6964" y="231487"/>
                  </a:lnTo>
                  <a:lnTo>
                    <a:pt x="6532" y="235116"/>
                  </a:lnTo>
                  <a:lnTo>
                    <a:pt x="3033" y="222707"/>
                  </a:lnTo>
                  <a:lnTo>
                    <a:pt x="5111" y="201287"/>
                  </a:lnTo>
                  <a:lnTo>
                    <a:pt x="9327" y="171541"/>
                  </a:lnTo>
                  <a:lnTo>
                    <a:pt x="10451" y="153730"/>
                  </a:lnTo>
                  <a:lnTo>
                    <a:pt x="11201" y="134802"/>
                  </a:lnTo>
                  <a:lnTo>
                    <a:pt x="12406" y="116538"/>
                  </a:lnTo>
                  <a:lnTo>
                    <a:pt x="13915" y="98718"/>
                  </a:lnTo>
                  <a:lnTo>
                    <a:pt x="15627" y="81193"/>
                  </a:lnTo>
                  <a:lnTo>
                    <a:pt x="19410" y="52314"/>
                  </a:lnTo>
                  <a:lnTo>
                    <a:pt x="24149" y="29131"/>
                  </a:lnTo>
                  <a:lnTo>
                    <a:pt x="30959" y="11771"/>
                  </a:lnTo>
                  <a:lnTo>
                    <a:pt x="38689" y="2645"/>
                  </a:lnTo>
                  <a:lnTo>
                    <a:pt x="42726" y="211"/>
                  </a:lnTo>
                  <a:lnTo>
                    <a:pt x="47534" y="0"/>
                  </a:lnTo>
                  <a:lnTo>
                    <a:pt x="58521" y="3528"/>
                  </a:lnTo>
                  <a:lnTo>
                    <a:pt x="76606" y="13448"/>
                  </a:lnTo>
                  <a:lnTo>
                    <a:pt x="80704" y="19408"/>
                  </a:lnTo>
                  <a:lnTo>
                    <a:pt x="85258" y="35437"/>
                  </a:lnTo>
                  <a:lnTo>
                    <a:pt x="83518" y="50557"/>
                  </a:lnTo>
                  <a:lnTo>
                    <a:pt x="77336" y="63628"/>
                  </a:lnTo>
                  <a:lnTo>
                    <a:pt x="60544" y="79625"/>
                  </a:lnTo>
                  <a:lnTo>
                    <a:pt x="35970" y="94634"/>
                  </a:lnTo>
                  <a:lnTo>
                    <a:pt x="12700" y="96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2" name="SMARTInkShape-742"/>
            <p:cNvSpPr/>
            <p:nvPr>
              <p:custDataLst>
                <p:tags r:id="rId113"/>
              </p:custDataLst>
            </p:nvPr>
          </p:nvSpPr>
          <p:spPr>
            <a:xfrm>
              <a:off x="396196" y="3731667"/>
              <a:ext cx="156255" cy="83832"/>
            </a:xfrm>
            <a:custGeom>
              <a:avLst/>
              <a:gdLst/>
              <a:ahLst/>
              <a:cxnLst/>
              <a:rect l="0" t="0" r="0" b="0"/>
              <a:pathLst>
                <a:path w="156255" h="83832">
                  <a:moveTo>
                    <a:pt x="54654" y="27533"/>
                  </a:moveTo>
                  <a:lnTo>
                    <a:pt x="54654" y="27533"/>
                  </a:lnTo>
                  <a:lnTo>
                    <a:pt x="45865" y="13718"/>
                  </a:lnTo>
                  <a:lnTo>
                    <a:pt x="34882" y="3684"/>
                  </a:lnTo>
                  <a:lnTo>
                    <a:pt x="30889" y="1051"/>
                  </a:lnTo>
                  <a:lnTo>
                    <a:pt x="26816" y="0"/>
                  </a:lnTo>
                  <a:lnTo>
                    <a:pt x="18528" y="715"/>
                  </a:lnTo>
                  <a:lnTo>
                    <a:pt x="10141" y="10910"/>
                  </a:lnTo>
                  <a:lnTo>
                    <a:pt x="3120" y="25789"/>
                  </a:lnTo>
                  <a:lnTo>
                    <a:pt x="0" y="39458"/>
                  </a:lnTo>
                  <a:lnTo>
                    <a:pt x="2377" y="52588"/>
                  </a:lnTo>
                  <a:lnTo>
                    <a:pt x="4986" y="59053"/>
                  </a:lnTo>
                  <a:lnTo>
                    <a:pt x="8842" y="63363"/>
                  </a:lnTo>
                  <a:lnTo>
                    <a:pt x="18771" y="68152"/>
                  </a:lnTo>
                  <a:lnTo>
                    <a:pt x="22971" y="68724"/>
                  </a:lnTo>
                  <a:lnTo>
                    <a:pt x="29519" y="67477"/>
                  </a:lnTo>
                  <a:lnTo>
                    <a:pt x="40543" y="59437"/>
                  </a:lnTo>
                  <a:lnTo>
                    <a:pt x="44855" y="52061"/>
                  </a:lnTo>
                  <a:lnTo>
                    <a:pt x="53570" y="24523"/>
                  </a:lnTo>
                  <a:lnTo>
                    <a:pt x="53226" y="24115"/>
                  </a:lnTo>
                  <a:lnTo>
                    <a:pt x="50962" y="25544"/>
                  </a:lnTo>
                  <a:lnTo>
                    <a:pt x="36721" y="53019"/>
                  </a:lnTo>
                  <a:lnTo>
                    <a:pt x="33278" y="64966"/>
                  </a:lnTo>
                  <a:lnTo>
                    <a:pt x="34100" y="74979"/>
                  </a:lnTo>
                  <a:lnTo>
                    <a:pt x="36012" y="78214"/>
                  </a:lnTo>
                  <a:lnTo>
                    <a:pt x="38698" y="80370"/>
                  </a:lnTo>
                  <a:lnTo>
                    <a:pt x="45446" y="82766"/>
                  </a:lnTo>
                  <a:lnTo>
                    <a:pt x="53149" y="83831"/>
                  </a:lnTo>
                  <a:lnTo>
                    <a:pt x="63157" y="80541"/>
                  </a:lnTo>
                  <a:lnTo>
                    <a:pt x="93038" y="63677"/>
                  </a:lnTo>
                  <a:lnTo>
                    <a:pt x="110477" y="57135"/>
                  </a:lnTo>
                  <a:lnTo>
                    <a:pt x="117800" y="57858"/>
                  </a:lnTo>
                  <a:lnTo>
                    <a:pt x="132613" y="68435"/>
                  </a:lnTo>
                  <a:lnTo>
                    <a:pt x="148553" y="83373"/>
                  </a:lnTo>
                  <a:lnTo>
                    <a:pt x="149004" y="83104"/>
                  </a:lnTo>
                  <a:lnTo>
                    <a:pt x="149504" y="80924"/>
                  </a:lnTo>
                  <a:lnTo>
                    <a:pt x="144402" y="50771"/>
                  </a:lnTo>
                  <a:lnTo>
                    <a:pt x="147176" y="28774"/>
                  </a:lnTo>
                  <a:lnTo>
                    <a:pt x="156254" y="84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3" name="SMARTInkShape-743"/>
            <p:cNvSpPr/>
            <p:nvPr>
              <p:custDataLst>
                <p:tags r:id="rId114"/>
              </p:custDataLst>
            </p:nvPr>
          </p:nvSpPr>
          <p:spPr>
            <a:xfrm>
              <a:off x="601503" y="3737662"/>
              <a:ext cx="109698" cy="85039"/>
            </a:xfrm>
            <a:custGeom>
              <a:avLst/>
              <a:gdLst/>
              <a:ahLst/>
              <a:cxnLst/>
              <a:rect l="0" t="0" r="0" b="0"/>
              <a:pathLst>
                <a:path w="109698" h="85039">
                  <a:moveTo>
                    <a:pt x="71597" y="8838"/>
                  </a:moveTo>
                  <a:lnTo>
                    <a:pt x="71597" y="8838"/>
                  </a:lnTo>
                  <a:lnTo>
                    <a:pt x="68226" y="5467"/>
                  </a:lnTo>
                  <a:lnTo>
                    <a:pt x="52646" y="0"/>
                  </a:lnTo>
                  <a:lnTo>
                    <a:pt x="30155" y="653"/>
                  </a:lnTo>
                  <a:lnTo>
                    <a:pt x="17666" y="5435"/>
                  </a:lnTo>
                  <a:lnTo>
                    <a:pt x="12359" y="8686"/>
                  </a:lnTo>
                  <a:lnTo>
                    <a:pt x="4582" y="19824"/>
                  </a:lnTo>
                  <a:lnTo>
                    <a:pt x="1521" y="26745"/>
                  </a:lnTo>
                  <a:lnTo>
                    <a:pt x="0" y="41962"/>
                  </a:lnTo>
                  <a:lnTo>
                    <a:pt x="2382" y="56721"/>
                  </a:lnTo>
                  <a:lnTo>
                    <a:pt x="13527" y="75812"/>
                  </a:lnTo>
                  <a:lnTo>
                    <a:pt x="15951" y="78887"/>
                  </a:lnTo>
                  <a:lnTo>
                    <a:pt x="18272" y="80232"/>
                  </a:lnTo>
                  <a:lnTo>
                    <a:pt x="20525" y="80423"/>
                  </a:lnTo>
                  <a:lnTo>
                    <a:pt x="22732" y="79845"/>
                  </a:lnTo>
                  <a:lnTo>
                    <a:pt x="32581" y="72288"/>
                  </a:lnTo>
                  <a:lnTo>
                    <a:pt x="52209" y="42590"/>
                  </a:lnTo>
                  <a:lnTo>
                    <a:pt x="62463" y="14460"/>
                  </a:lnTo>
                  <a:lnTo>
                    <a:pt x="64697" y="4853"/>
                  </a:lnTo>
                  <a:lnTo>
                    <a:pt x="61713" y="9931"/>
                  </a:lnTo>
                  <a:lnTo>
                    <a:pt x="59144" y="41241"/>
                  </a:lnTo>
                  <a:lnTo>
                    <a:pt x="62770" y="53578"/>
                  </a:lnTo>
                  <a:lnTo>
                    <a:pt x="69085" y="64706"/>
                  </a:lnTo>
                  <a:lnTo>
                    <a:pt x="76596" y="72003"/>
                  </a:lnTo>
                  <a:lnTo>
                    <a:pt x="109697" y="850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4" name="SMARTInkShape-744"/>
            <p:cNvSpPr/>
            <p:nvPr>
              <p:custDataLst>
                <p:tags r:id="rId115"/>
              </p:custDataLst>
            </p:nvPr>
          </p:nvSpPr>
          <p:spPr>
            <a:xfrm>
              <a:off x="776046" y="3622842"/>
              <a:ext cx="87555" cy="199859"/>
            </a:xfrm>
            <a:custGeom>
              <a:avLst/>
              <a:gdLst/>
              <a:ahLst/>
              <a:cxnLst/>
              <a:rect l="0" t="0" r="0" b="0"/>
              <a:pathLst>
                <a:path w="87555" h="199859">
                  <a:moveTo>
                    <a:pt x="36754" y="47458"/>
                  </a:moveTo>
                  <a:lnTo>
                    <a:pt x="36754" y="47458"/>
                  </a:lnTo>
                  <a:lnTo>
                    <a:pt x="46806" y="16684"/>
                  </a:lnTo>
                  <a:lnTo>
                    <a:pt x="48931" y="614"/>
                  </a:lnTo>
                  <a:lnTo>
                    <a:pt x="48400" y="0"/>
                  </a:lnTo>
                  <a:lnTo>
                    <a:pt x="47340" y="297"/>
                  </a:lnTo>
                  <a:lnTo>
                    <a:pt x="45928" y="1201"/>
                  </a:lnTo>
                  <a:lnTo>
                    <a:pt x="37199" y="22699"/>
                  </a:lnTo>
                  <a:lnTo>
                    <a:pt x="31543" y="46096"/>
                  </a:lnTo>
                  <a:lnTo>
                    <a:pt x="25971" y="72958"/>
                  </a:lnTo>
                  <a:lnTo>
                    <a:pt x="18791" y="101360"/>
                  </a:lnTo>
                  <a:lnTo>
                    <a:pt x="14660" y="124801"/>
                  </a:lnTo>
                  <a:lnTo>
                    <a:pt x="12007" y="156104"/>
                  </a:lnTo>
                  <a:lnTo>
                    <a:pt x="11548" y="164551"/>
                  </a:lnTo>
                  <a:lnTo>
                    <a:pt x="12894" y="164326"/>
                  </a:lnTo>
                  <a:lnTo>
                    <a:pt x="18153" y="160312"/>
                  </a:lnTo>
                  <a:lnTo>
                    <a:pt x="33733" y="131734"/>
                  </a:lnTo>
                  <a:lnTo>
                    <a:pt x="52699" y="105707"/>
                  </a:lnTo>
                  <a:lnTo>
                    <a:pt x="60286" y="99729"/>
                  </a:lnTo>
                  <a:lnTo>
                    <a:pt x="60909" y="101355"/>
                  </a:lnTo>
                  <a:lnTo>
                    <a:pt x="61601" y="108807"/>
                  </a:lnTo>
                  <a:lnTo>
                    <a:pt x="51877" y="128273"/>
                  </a:lnTo>
                  <a:lnTo>
                    <a:pt x="28923" y="155771"/>
                  </a:lnTo>
                  <a:lnTo>
                    <a:pt x="3198" y="182467"/>
                  </a:lnTo>
                  <a:lnTo>
                    <a:pt x="1683" y="183325"/>
                  </a:lnTo>
                  <a:lnTo>
                    <a:pt x="673" y="183192"/>
                  </a:lnTo>
                  <a:lnTo>
                    <a:pt x="0" y="182397"/>
                  </a:lnTo>
                  <a:lnTo>
                    <a:pt x="5795" y="167795"/>
                  </a:lnTo>
                  <a:lnTo>
                    <a:pt x="10765" y="160913"/>
                  </a:lnTo>
                  <a:lnTo>
                    <a:pt x="15326" y="157854"/>
                  </a:lnTo>
                  <a:lnTo>
                    <a:pt x="19704" y="156496"/>
                  </a:lnTo>
                  <a:lnTo>
                    <a:pt x="21860" y="156838"/>
                  </a:lnTo>
                  <a:lnTo>
                    <a:pt x="26136" y="159101"/>
                  </a:lnTo>
                  <a:lnTo>
                    <a:pt x="51892" y="187384"/>
                  </a:lnTo>
                  <a:lnTo>
                    <a:pt x="63237" y="194314"/>
                  </a:lnTo>
                  <a:lnTo>
                    <a:pt x="87554" y="19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5" name="SMARTInkShape-745"/>
            <p:cNvSpPr/>
            <p:nvPr>
              <p:custDataLst>
                <p:tags r:id="rId116"/>
              </p:custDataLst>
            </p:nvPr>
          </p:nvSpPr>
          <p:spPr>
            <a:xfrm>
              <a:off x="885159" y="3708400"/>
              <a:ext cx="124492" cy="125643"/>
            </a:xfrm>
            <a:custGeom>
              <a:avLst/>
              <a:gdLst/>
              <a:ahLst/>
              <a:cxnLst/>
              <a:rect l="0" t="0" r="0" b="0"/>
              <a:pathLst>
                <a:path w="124492" h="125643">
                  <a:moveTo>
                    <a:pt x="41941" y="0"/>
                  </a:moveTo>
                  <a:lnTo>
                    <a:pt x="41941" y="0"/>
                  </a:lnTo>
                  <a:lnTo>
                    <a:pt x="35199" y="0"/>
                  </a:lnTo>
                  <a:lnTo>
                    <a:pt x="20894" y="6742"/>
                  </a:lnTo>
                  <a:lnTo>
                    <a:pt x="6620" y="17676"/>
                  </a:lnTo>
                  <a:lnTo>
                    <a:pt x="1549" y="27612"/>
                  </a:lnTo>
                  <a:lnTo>
                    <a:pt x="0" y="38378"/>
                  </a:lnTo>
                  <a:lnTo>
                    <a:pt x="1664" y="47866"/>
                  </a:lnTo>
                  <a:lnTo>
                    <a:pt x="8518" y="56786"/>
                  </a:lnTo>
                  <a:lnTo>
                    <a:pt x="36207" y="77563"/>
                  </a:lnTo>
                  <a:lnTo>
                    <a:pt x="53412" y="86639"/>
                  </a:lnTo>
                  <a:lnTo>
                    <a:pt x="60680" y="94010"/>
                  </a:lnTo>
                  <a:lnTo>
                    <a:pt x="62195" y="97951"/>
                  </a:lnTo>
                  <a:lnTo>
                    <a:pt x="61996" y="106093"/>
                  </a:lnTo>
                  <a:lnTo>
                    <a:pt x="59545" y="109534"/>
                  </a:lnTo>
                  <a:lnTo>
                    <a:pt x="51176" y="115239"/>
                  </a:lnTo>
                  <a:lnTo>
                    <a:pt x="20534" y="123945"/>
                  </a:lnTo>
                  <a:lnTo>
                    <a:pt x="8673" y="125642"/>
                  </a:lnTo>
                  <a:lnTo>
                    <a:pt x="4946" y="123978"/>
                  </a:lnTo>
                  <a:lnTo>
                    <a:pt x="2461" y="120752"/>
                  </a:lnTo>
                  <a:lnTo>
                    <a:pt x="804" y="116485"/>
                  </a:lnTo>
                  <a:lnTo>
                    <a:pt x="1817" y="112229"/>
                  </a:lnTo>
                  <a:lnTo>
                    <a:pt x="8586" y="103737"/>
                  </a:lnTo>
                  <a:lnTo>
                    <a:pt x="35248" y="86787"/>
                  </a:lnTo>
                  <a:lnTo>
                    <a:pt x="59400" y="74790"/>
                  </a:lnTo>
                  <a:lnTo>
                    <a:pt x="90963" y="65939"/>
                  </a:lnTo>
                  <a:lnTo>
                    <a:pt x="97906" y="65126"/>
                  </a:lnTo>
                  <a:lnTo>
                    <a:pt x="109383" y="67985"/>
                  </a:lnTo>
                  <a:lnTo>
                    <a:pt x="114419" y="70724"/>
                  </a:lnTo>
                  <a:lnTo>
                    <a:pt x="117776" y="73960"/>
                  </a:lnTo>
                  <a:lnTo>
                    <a:pt x="121507" y="81319"/>
                  </a:lnTo>
                  <a:lnTo>
                    <a:pt x="124375" y="107427"/>
                  </a:lnTo>
                  <a:lnTo>
                    <a:pt x="12449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6" name="SMARTInkShape-746"/>
            <p:cNvSpPr/>
            <p:nvPr>
              <p:custDataLst>
                <p:tags r:id="rId117"/>
              </p:custDataLst>
            </p:nvPr>
          </p:nvSpPr>
          <p:spPr>
            <a:xfrm>
              <a:off x="1022350" y="36639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5026" y="5793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7" name="SMARTInkShape-747"/>
            <p:cNvSpPr/>
            <p:nvPr>
              <p:custDataLst>
                <p:tags r:id="rId118"/>
              </p:custDataLst>
            </p:nvPr>
          </p:nvSpPr>
          <p:spPr>
            <a:xfrm>
              <a:off x="1088112" y="3618994"/>
              <a:ext cx="245389" cy="194646"/>
            </a:xfrm>
            <a:custGeom>
              <a:avLst/>
              <a:gdLst/>
              <a:ahLst/>
              <a:cxnLst/>
              <a:rect l="0" t="0" r="0" b="0"/>
              <a:pathLst>
                <a:path w="245389" h="194646">
                  <a:moveTo>
                    <a:pt x="61238" y="121156"/>
                  </a:moveTo>
                  <a:lnTo>
                    <a:pt x="61238" y="121156"/>
                  </a:lnTo>
                  <a:lnTo>
                    <a:pt x="57867" y="114414"/>
                  </a:lnTo>
                  <a:lnTo>
                    <a:pt x="54052" y="113133"/>
                  </a:lnTo>
                  <a:lnTo>
                    <a:pt x="42287" y="113593"/>
                  </a:lnTo>
                  <a:lnTo>
                    <a:pt x="19796" y="124559"/>
                  </a:lnTo>
                  <a:lnTo>
                    <a:pt x="9188" y="139131"/>
                  </a:lnTo>
                  <a:lnTo>
                    <a:pt x="1131" y="163406"/>
                  </a:lnTo>
                  <a:lnTo>
                    <a:pt x="0" y="170489"/>
                  </a:lnTo>
                  <a:lnTo>
                    <a:pt x="1363" y="176622"/>
                  </a:lnTo>
                  <a:lnTo>
                    <a:pt x="8521" y="187200"/>
                  </a:lnTo>
                  <a:lnTo>
                    <a:pt x="20640" y="192842"/>
                  </a:lnTo>
                  <a:lnTo>
                    <a:pt x="34022" y="194645"/>
                  </a:lnTo>
                  <a:lnTo>
                    <a:pt x="44674" y="193093"/>
                  </a:lnTo>
                  <a:lnTo>
                    <a:pt x="58604" y="184882"/>
                  </a:lnTo>
                  <a:lnTo>
                    <a:pt x="61598" y="180573"/>
                  </a:lnTo>
                  <a:lnTo>
                    <a:pt x="65813" y="165102"/>
                  </a:lnTo>
                  <a:lnTo>
                    <a:pt x="67354" y="149277"/>
                  </a:lnTo>
                  <a:lnTo>
                    <a:pt x="66021" y="149781"/>
                  </a:lnTo>
                  <a:lnTo>
                    <a:pt x="60777" y="154104"/>
                  </a:lnTo>
                  <a:lnTo>
                    <a:pt x="57505" y="162611"/>
                  </a:lnTo>
                  <a:lnTo>
                    <a:pt x="56757" y="172741"/>
                  </a:lnTo>
                  <a:lnTo>
                    <a:pt x="58776" y="181948"/>
                  </a:lnTo>
                  <a:lnTo>
                    <a:pt x="61713" y="185673"/>
                  </a:lnTo>
                  <a:lnTo>
                    <a:pt x="70622" y="191693"/>
                  </a:lnTo>
                  <a:lnTo>
                    <a:pt x="85399" y="191076"/>
                  </a:lnTo>
                  <a:lnTo>
                    <a:pt x="104432" y="184687"/>
                  </a:lnTo>
                  <a:lnTo>
                    <a:pt x="127002" y="172440"/>
                  </a:lnTo>
                  <a:lnTo>
                    <a:pt x="156767" y="146307"/>
                  </a:lnTo>
                  <a:lnTo>
                    <a:pt x="176603" y="118929"/>
                  </a:lnTo>
                  <a:lnTo>
                    <a:pt x="186831" y="102738"/>
                  </a:lnTo>
                  <a:lnTo>
                    <a:pt x="196472" y="85594"/>
                  </a:lnTo>
                  <a:lnTo>
                    <a:pt x="205722" y="67814"/>
                  </a:lnTo>
                  <a:lnTo>
                    <a:pt x="214711" y="49612"/>
                  </a:lnTo>
                  <a:lnTo>
                    <a:pt x="228461" y="23742"/>
                  </a:lnTo>
                  <a:lnTo>
                    <a:pt x="242044" y="0"/>
                  </a:lnTo>
                  <a:lnTo>
                    <a:pt x="239631" y="874"/>
                  </a:lnTo>
                  <a:lnTo>
                    <a:pt x="227542" y="9371"/>
                  </a:lnTo>
                  <a:lnTo>
                    <a:pt x="210410" y="30081"/>
                  </a:lnTo>
                  <a:lnTo>
                    <a:pt x="191037" y="58101"/>
                  </a:lnTo>
                  <a:lnTo>
                    <a:pt x="170667" y="89368"/>
                  </a:lnTo>
                  <a:lnTo>
                    <a:pt x="159262" y="118317"/>
                  </a:lnTo>
                  <a:lnTo>
                    <a:pt x="156221" y="131963"/>
                  </a:lnTo>
                  <a:lnTo>
                    <a:pt x="157015" y="143883"/>
                  </a:lnTo>
                  <a:lnTo>
                    <a:pt x="165424" y="164653"/>
                  </a:lnTo>
                  <a:lnTo>
                    <a:pt x="173029" y="172027"/>
                  </a:lnTo>
                  <a:lnTo>
                    <a:pt x="192767" y="182100"/>
                  </a:lnTo>
                  <a:lnTo>
                    <a:pt x="213770" y="185166"/>
                  </a:lnTo>
                  <a:lnTo>
                    <a:pt x="245388" y="184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3" name="SMARTInkShape-Group194"/>
          <p:cNvGrpSpPr/>
          <p:nvPr/>
        </p:nvGrpSpPr>
        <p:grpSpPr>
          <a:xfrm>
            <a:off x="3145145" y="1841500"/>
            <a:ext cx="131456" cy="552451"/>
            <a:chOff x="3145145" y="1841500"/>
            <a:chExt cx="131456" cy="552451"/>
          </a:xfrm>
        </p:grpSpPr>
        <p:sp>
          <p:nvSpPr>
            <p:cNvPr id="759" name="SMARTInkShape-748"/>
            <p:cNvSpPr/>
            <p:nvPr>
              <p:custDataLst>
                <p:tags r:id="rId108"/>
              </p:custDataLst>
            </p:nvPr>
          </p:nvSpPr>
          <p:spPr>
            <a:xfrm>
              <a:off x="3145145" y="1841500"/>
              <a:ext cx="87006" cy="88901"/>
            </a:xfrm>
            <a:custGeom>
              <a:avLst/>
              <a:gdLst/>
              <a:ahLst/>
              <a:cxnLst/>
              <a:rect l="0" t="0" r="0" b="0"/>
              <a:pathLst>
                <a:path w="87006" h="88901">
                  <a:moveTo>
                    <a:pt x="87005" y="0"/>
                  </a:moveTo>
                  <a:lnTo>
                    <a:pt x="87005" y="0"/>
                  </a:lnTo>
                  <a:lnTo>
                    <a:pt x="60490" y="0"/>
                  </a:lnTo>
                  <a:lnTo>
                    <a:pt x="45596" y="0"/>
                  </a:lnTo>
                  <a:lnTo>
                    <a:pt x="36616" y="3763"/>
                  </a:lnTo>
                  <a:lnTo>
                    <a:pt x="27215" y="11550"/>
                  </a:lnTo>
                  <a:lnTo>
                    <a:pt x="7697" y="37664"/>
                  </a:lnTo>
                  <a:lnTo>
                    <a:pt x="2368" y="50606"/>
                  </a:lnTo>
                  <a:lnTo>
                    <a:pt x="0" y="63414"/>
                  </a:lnTo>
                  <a:lnTo>
                    <a:pt x="828" y="72399"/>
                  </a:lnTo>
                  <a:lnTo>
                    <a:pt x="3549" y="78744"/>
                  </a:lnTo>
                  <a:lnTo>
                    <a:pt x="7110" y="83916"/>
                  </a:lnTo>
                  <a:lnTo>
                    <a:pt x="9753" y="85577"/>
                  </a:lnTo>
                  <a:lnTo>
                    <a:pt x="2350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0" name="SMARTInkShape-749"/>
            <p:cNvSpPr/>
            <p:nvPr>
              <p:custDataLst>
                <p:tags r:id="rId109"/>
              </p:custDataLst>
            </p:nvPr>
          </p:nvSpPr>
          <p:spPr>
            <a:xfrm>
              <a:off x="3187731" y="1905078"/>
              <a:ext cx="50629" cy="222173"/>
            </a:xfrm>
            <a:custGeom>
              <a:avLst/>
              <a:gdLst/>
              <a:ahLst/>
              <a:cxnLst/>
              <a:rect l="0" t="0" r="0" b="0"/>
              <a:pathLst>
                <a:path w="50629" h="222173">
                  <a:moveTo>
                    <a:pt x="31719" y="6272"/>
                  </a:moveTo>
                  <a:lnTo>
                    <a:pt x="31719" y="6272"/>
                  </a:lnTo>
                  <a:lnTo>
                    <a:pt x="31719" y="2901"/>
                  </a:lnTo>
                  <a:lnTo>
                    <a:pt x="32424" y="1908"/>
                  </a:lnTo>
                  <a:lnTo>
                    <a:pt x="33600" y="1246"/>
                  </a:lnTo>
                  <a:lnTo>
                    <a:pt x="37186" y="183"/>
                  </a:lnTo>
                  <a:lnTo>
                    <a:pt x="34437" y="0"/>
                  </a:lnTo>
                  <a:lnTo>
                    <a:pt x="33531" y="679"/>
                  </a:lnTo>
                  <a:lnTo>
                    <a:pt x="32524" y="3316"/>
                  </a:lnTo>
                  <a:lnTo>
                    <a:pt x="31719" y="18969"/>
                  </a:lnTo>
                  <a:lnTo>
                    <a:pt x="31719" y="12624"/>
                  </a:lnTo>
                  <a:lnTo>
                    <a:pt x="31719" y="15993"/>
                  </a:lnTo>
                  <a:lnTo>
                    <a:pt x="31014" y="16986"/>
                  </a:lnTo>
                  <a:lnTo>
                    <a:pt x="29838" y="17648"/>
                  </a:lnTo>
                  <a:lnTo>
                    <a:pt x="28348" y="18089"/>
                  </a:lnTo>
                  <a:lnTo>
                    <a:pt x="27355" y="19089"/>
                  </a:lnTo>
                  <a:lnTo>
                    <a:pt x="16608" y="46085"/>
                  </a:lnTo>
                  <a:lnTo>
                    <a:pt x="9644" y="73784"/>
                  </a:lnTo>
                  <a:lnTo>
                    <a:pt x="1731" y="95143"/>
                  </a:lnTo>
                  <a:lnTo>
                    <a:pt x="0" y="107651"/>
                  </a:lnTo>
                  <a:lnTo>
                    <a:pt x="3349" y="107807"/>
                  </a:lnTo>
                  <a:lnTo>
                    <a:pt x="31934" y="95004"/>
                  </a:lnTo>
                  <a:lnTo>
                    <a:pt x="42601" y="90654"/>
                  </a:lnTo>
                  <a:lnTo>
                    <a:pt x="45324" y="90043"/>
                  </a:lnTo>
                  <a:lnTo>
                    <a:pt x="47139" y="90342"/>
                  </a:lnTo>
                  <a:lnTo>
                    <a:pt x="48349" y="91246"/>
                  </a:lnTo>
                  <a:lnTo>
                    <a:pt x="49156" y="92555"/>
                  </a:lnTo>
                  <a:lnTo>
                    <a:pt x="50628" y="112619"/>
                  </a:lnTo>
                  <a:lnTo>
                    <a:pt x="44966" y="139985"/>
                  </a:lnTo>
                  <a:lnTo>
                    <a:pt x="35566" y="167089"/>
                  </a:lnTo>
                  <a:lnTo>
                    <a:pt x="27592" y="195926"/>
                  </a:lnTo>
                  <a:lnTo>
                    <a:pt x="25499" y="218028"/>
                  </a:lnTo>
                  <a:lnTo>
                    <a:pt x="26162" y="219410"/>
                  </a:lnTo>
                  <a:lnTo>
                    <a:pt x="27308" y="220330"/>
                  </a:lnTo>
                  <a:lnTo>
                    <a:pt x="31719" y="222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1" name="SMARTInkShape-750"/>
            <p:cNvSpPr/>
            <p:nvPr>
              <p:custDataLst>
                <p:tags r:id="rId110"/>
              </p:custDataLst>
            </p:nvPr>
          </p:nvSpPr>
          <p:spPr>
            <a:xfrm>
              <a:off x="3149600" y="2237681"/>
              <a:ext cx="116710" cy="156270"/>
            </a:xfrm>
            <a:custGeom>
              <a:avLst/>
              <a:gdLst/>
              <a:ahLst/>
              <a:cxnLst/>
              <a:rect l="0" t="0" r="0" b="0"/>
              <a:pathLst>
                <a:path w="116710" h="156270">
                  <a:moveTo>
                    <a:pt x="0" y="156269"/>
                  </a:moveTo>
                  <a:lnTo>
                    <a:pt x="0" y="156269"/>
                  </a:lnTo>
                  <a:lnTo>
                    <a:pt x="3371" y="131850"/>
                  </a:lnTo>
                  <a:lnTo>
                    <a:pt x="8789" y="111079"/>
                  </a:lnTo>
                  <a:lnTo>
                    <a:pt x="17312" y="85385"/>
                  </a:lnTo>
                  <a:lnTo>
                    <a:pt x="30507" y="57502"/>
                  </a:lnTo>
                  <a:lnTo>
                    <a:pt x="45779" y="34291"/>
                  </a:lnTo>
                  <a:lnTo>
                    <a:pt x="75408" y="3511"/>
                  </a:lnTo>
                  <a:lnTo>
                    <a:pt x="79376" y="182"/>
                  </a:lnTo>
                  <a:lnTo>
                    <a:pt x="80434" y="0"/>
                  </a:lnTo>
                  <a:lnTo>
                    <a:pt x="81139" y="584"/>
                  </a:lnTo>
                  <a:lnTo>
                    <a:pt x="81609" y="1679"/>
                  </a:lnTo>
                  <a:lnTo>
                    <a:pt x="75529" y="16704"/>
                  </a:lnTo>
                  <a:lnTo>
                    <a:pt x="60546" y="41429"/>
                  </a:lnTo>
                  <a:lnTo>
                    <a:pt x="59414" y="45843"/>
                  </a:lnTo>
                  <a:lnTo>
                    <a:pt x="59365" y="49490"/>
                  </a:lnTo>
                  <a:lnTo>
                    <a:pt x="61192" y="55425"/>
                  </a:lnTo>
                  <a:lnTo>
                    <a:pt x="63372" y="57289"/>
                  </a:lnTo>
                  <a:lnTo>
                    <a:pt x="69558" y="59361"/>
                  </a:lnTo>
                  <a:lnTo>
                    <a:pt x="96665" y="64244"/>
                  </a:lnTo>
                  <a:lnTo>
                    <a:pt x="104816" y="69743"/>
                  </a:lnTo>
                  <a:lnTo>
                    <a:pt x="115798" y="81400"/>
                  </a:lnTo>
                  <a:lnTo>
                    <a:pt x="116709" y="84484"/>
                  </a:lnTo>
                  <a:lnTo>
                    <a:pt x="115841" y="91674"/>
                  </a:lnTo>
                  <a:lnTo>
                    <a:pt x="111222" y="97691"/>
                  </a:lnTo>
                  <a:lnTo>
                    <a:pt x="108015" y="100284"/>
                  </a:lnTo>
                  <a:lnTo>
                    <a:pt x="98807" y="103164"/>
                  </a:lnTo>
                  <a:lnTo>
                    <a:pt x="87659" y="103739"/>
                  </a:lnTo>
                  <a:lnTo>
                    <a:pt x="75648" y="101643"/>
                  </a:lnTo>
                  <a:lnTo>
                    <a:pt x="50800" y="86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2" name="SMARTInkShape-751"/>
            <p:cNvSpPr/>
            <p:nvPr>
              <p:custDataLst>
                <p:tags r:id="rId111"/>
              </p:custDataLst>
            </p:nvPr>
          </p:nvSpPr>
          <p:spPr>
            <a:xfrm>
              <a:off x="3187700" y="2178414"/>
              <a:ext cx="88901" cy="44087"/>
            </a:xfrm>
            <a:custGeom>
              <a:avLst/>
              <a:gdLst/>
              <a:ahLst/>
              <a:cxnLst/>
              <a:rect l="0" t="0" r="0" b="0"/>
              <a:pathLst>
                <a:path w="88901" h="44087">
                  <a:moveTo>
                    <a:pt x="0" y="25036"/>
                  </a:moveTo>
                  <a:lnTo>
                    <a:pt x="0" y="25036"/>
                  </a:lnTo>
                  <a:lnTo>
                    <a:pt x="0" y="21665"/>
                  </a:lnTo>
                  <a:lnTo>
                    <a:pt x="1411" y="20672"/>
                  </a:lnTo>
                  <a:lnTo>
                    <a:pt x="30756" y="11895"/>
                  </a:lnTo>
                  <a:lnTo>
                    <a:pt x="57954" y="864"/>
                  </a:lnTo>
                  <a:lnTo>
                    <a:pt x="65228" y="0"/>
                  </a:lnTo>
                  <a:lnTo>
                    <a:pt x="67474" y="1290"/>
                  </a:lnTo>
                  <a:lnTo>
                    <a:pt x="81654" y="20716"/>
                  </a:lnTo>
                  <a:lnTo>
                    <a:pt x="88900" y="440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7" name="SMARTInkShape-Group195"/>
          <p:cNvGrpSpPr/>
          <p:nvPr/>
        </p:nvGrpSpPr>
        <p:grpSpPr>
          <a:xfrm>
            <a:off x="2307742" y="1892300"/>
            <a:ext cx="168581" cy="412238"/>
            <a:chOff x="2307742" y="1892300"/>
            <a:chExt cx="168581" cy="412238"/>
          </a:xfrm>
        </p:grpSpPr>
        <p:sp>
          <p:nvSpPr>
            <p:cNvPr id="764" name="SMARTInkShape-752"/>
            <p:cNvSpPr/>
            <p:nvPr>
              <p:custDataLst>
                <p:tags r:id="rId105"/>
              </p:custDataLst>
            </p:nvPr>
          </p:nvSpPr>
          <p:spPr>
            <a:xfrm>
              <a:off x="2406650" y="1892300"/>
              <a:ext cx="69673" cy="209551"/>
            </a:xfrm>
            <a:custGeom>
              <a:avLst/>
              <a:gdLst/>
              <a:ahLst/>
              <a:cxnLst/>
              <a:rect l="0" t="0" r="0" b="0"/>
              <a:pathLst>
                <a:path w="69673" h="209551">
                  <a:moveTo>
                    <a:pt x="63500" y="0"/>
                  </a:moveTo>
                  <a:lnTo>
                    <a:pt x="63500" y="0"/>
                  </a:lnTo>
                  <a:lnTo>
                    <a:pt x="63500" y="3371"/>
                  </a:lnTo>
                  <a:lnTo>
                    <a:pt x="51945" y="32755"/>
                  </a:lnTo>
                  <a:lnTo>
                    <a:pt x="50901" y="43098"/>
                  </a:lnTo>
                  <a:lnTo>
                    <a:pt x="51573" y="42843"/>
                  </a:lnTo>
                  <a:lnTo>
                    <a:pt x="69250" y="25990"/>
                  </a:lnTo>
                  <a:lnTo>
                    <a:pt x="69450" y="26499"/>
                  </a:lnTo>
                  <a:lnTo>
                    <a:pt x="69672" y="28946"/>
                  </a:lnTo>
                  <a:lnTo>
                    <a:pt x="61037" y="53984"/>
                  </a:lnTo>
                  <a:lnTo>
                    <a:pt x="48189" y="80906"/>
                  </a:lnTo>
                  <a:lnTo>
                    <a:pt x="32858" y="111932"/>
                  </a:lnTo>
                  <a:lnTo>
                    <a:pt x="21260" y="138998"/>
                  </a:lnTo>
                  <a:lnTo>
                    <a:pt x="13355" y="164892"/>
                  </a:lnTo>
                  <a:lnTo>
                    <a:pt x="2908" y="196561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5" name="SMARTInkShape-753"/>
            <p:cNvSpPr/>
            <p:nvPr>
              <p:custDataLst>
                <p:tags r:id="rId106"/>
              </p:custDataLst>
            </p:nvPr>
          </p:nvSpPr>
          <p:spPr>
            <a:xfrm>
              <a:off x="2327390" y="2203450"/>
              <a:ext cx="91961" cy="101088"/>
            </a:xfrm>
            <a:custGeom>
              <a:avLst/>
              <a:gdLst/>
              <a:ahLst/>
              <a:cxnLst/>
              <a:rect l="0" t="0" r="0" b="0"/>
              <a:pathLst>
                <a:path w="91961" h="101088">
                  <a:moveTo>
                    <a:pt x="91960" y="0"/>
                  </a:moveTo>
                  <a:lnTo>
                    <a:pt x="91960" y="0"/>
                  </a:lnTo>
                  <a:lnTo>
                    <a:pt x="85218" y="3371"/>
                  </a:lnTo>
                  <a:lnTo>
                    <a:pt x="64348" y="33587"/>
                  </a:lnTo>
                  <a:lnTo>
                    <a:pt x="44094" y="62609"/>
                  </a:lnTo>
                  <a:lnTo>
                    <a:pt x="13705" y="91997"/>
                  </a:lnTo>
                  <a:lnTo>
                    <a:pt x="11319" y="96862"/>
                  </a:lnTo>
                  <a:lnTo>
                    <a:pt x="9977" y="97736"/>
                  </a:lnTo>
                  <a:lnTo>
                    <a:pt x="8377" y="97613"/>
                  </a:lnTo>
                  <a:lnTo>
                    <a:pt x="6605" y="96825"/>
                  </a:lnTo>
                  <a:lnTo>
                    <a:pt x="4635" y="90306"/>
                  </a:lnTo>
                  <a:lnTo>
                    <a:pt x="0" y="62131"/>
                  </a:lnTo>
                  <a:lnTo>
                    <a:pt x="1056" y="36205"/>
                  </a:lnTo>
                  <a:lnTo>
                    <a:pt x="3370" y="18074"/>
                  </a:lnTo>
                  <a:lnTo>
                    <a:pt x="4678" y="16283"/>
                  </a:lnTo>
                  <a:lnTo>
                    <a:pt x="6255" y="15089"/>
                  </a:lnTo>
                  <a:lnTo>
                    <a:pt x="8718" y="15703"/>
                  </a:lnTo>
                  <a:lnTo>
                    <a:pt x="15217" y="20150"/>
                  </a:lnTo>
                  <a:lnTo>
                    <a:pt x="42553" y="51454"/>
                  </a:lnTo>
                  <a:lnTo>
                    <a:pt x="61160" y="80754"/>
                  </a:lnTo>
                  <a:lnTo>
                    <a:pt x="76432" y="97705"/>
                  </a:lnTo>
                  <a:lnTo>
                    <a:pt x="84262" y="101087"/>
                  </a:lnTo>
                  <a:lnTo>
                    <a:pt x="85011" y="97609"/>
                  </a:lnTo>
                  <a:lnTo>
                    <a:pt x="8561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6" name="SMARTInkShape-754"/>
            <p:cNvSpPr/>
            <p:nvPr>
              <p:custDataLst>
                <p:tags r:id="rId107"/>
              </p:custDataLst>
            </p:nvPr>
          </p:nvSpPr>
          <p:spPr>
            <a:xfrm>
              <a:off x="2307742" y="2146569"/>
              <a:ext cx="111609" cy="37832"/>
            </a:xfrm>
            <a:custGeom>
              <a:avLst/>
              <a:gdLst/>
              <a:ahLst/>
              <a:cxnLst/>
              <a:rect l="0" t="0" r="0" b="0"/>
              <a:pathLst>
                <a:path w="111609" h="37832">
                  <a:moveTo>
                    <a:pt x="3658" y="37831"/>
                  </a:moveTo>
                  <a:lnTo>
                    <a:pt x="3658" y="37831"/>
                  </a:lnTo>
                  <a:lnTo>
                    <a:pt x="287" y="31089"/>
                  </a:lnTo>
                  <a:lnTo>
                    <a:pt x="0" y="28397"/>
                  </a:lnTo>
                  <a:lnTo>
                    <a:pt x="1562" y="23525"/>
                  </a:lnTo>
                  <a:lnTo>
                    <a:pt x="8371" y="19008"/>
                  </a:lnTo>
                  <a:lnTo>
                    <a:pt x="19158" y="15354"/>
                  </a:lnTo>
                  <a:lnTo>
                    <a:pt x="50480" y="9445"/>
                  </a:lnTo>
                  <a:lnTo>
                    <a:pt x="70836" y="6376"/>
                  </a:lnTo>
                  <a:lnTo>
                    <a:pt x="80064" y="1094"/>
                  </a:lnTo>
                  <a:lnTo>
                    <a:pt x="84995" y="0"/>
                  </a:lnTo>
                  <a:lnTo>
                    <a:pt x="89219" y="3182"/>
                  </a:lnTo>
                  <a:lnTo>
                    <a:pt x="96968" y="11283"/>
                  </a:lnTo>
                  <a:lnTo>
                    <a:pt x="111608" y="378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68" name="SMARTInkShape-755"/>
          <p:cNvSpPr/>
          <p:nvPr>
            <p:custDataLst>
              <p:tags r:id="rId11"/>
            </p:custDataLst>
          </p:nvPr>
        </p:nvSpPr>
        <p:spPr>
          <a:xfrm>
            <a:off x="2546350" y="1793392"/>
            <a:ext cx="72160" cy="149709"/>
          </a:xfrm>
          <a:custGeom>
            <a:avLst/>
            <a:gdLst/>
            <a:ahLst/>
            <a:cxnLst/>
            <a:rect l="0" t="0" r="0" b="0"/>
            <a:pathLst>
              <a:path w="72160" h="149709">
                <a:moveTo>
                  <a:pt x="0" y="3658"/>
                </a:moveTo>
                <a:lnTo>
                  <a:pt x="0" y="3658"/>
                </a:lnTo>
                <a:lnTo>
                  <a:pt x="0" y="287"/>
                </a:lnTo>
                <a:lnTo>
                  <a:pt x="1411" y="0"/>
                </a:lnTo>
                <a:lnTo>
                  <a:pt x="6742" y="1562"/>
                </a:lnTo>
                <a:lnTo>
                  <a:pt x="11934" y="6489"/>
                </a:lnTo>
                <a:lnTo>
                  <a:pt x="32240" y="36214"/>
                </a:lnTo>
                <a:lnTo>
                  <a:pt x="46477" y="52815"/>
                </a:lnTo>
                <a:lnTo>
                  <a:pt x="52151" y="57596"/>
                </a:lnTo>
                <a:lnTo>
                  <a:pt x="60337" y="70434"/>
                </a:lnTo>
                <a:lnTo>
                  <a:pt x="71342" y="98301"/>
                </a:lnTo>
                <a:lnTo>
                  <a:pt x="72159" y="109457"/>
                </a:lnTo>
                <a:lnTo>
                  <a:pt x="70053" y="139964"/>
                </a:lnTo>
                <a:lnTo>
                  <a:pt x="69850" y="1497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73" name="SMARTInkShape-Group197"/>
          <p:cNvGrpSpPr/>
          <p:nvPr/>
        </p:nvGrpSpPr>
        <p:grpSpPr>
          <a:xfrm>
            <a:off x="3676161" y="1121121"/>
            <a:ext cx="222740" cy="294930"/>
            <a:chOff x="3676161" y="1121121"/>
            <a:chExt cx="222740" cy="294930"/>
          </a:xfrm>
        </p:grpSpPr>
        <p:sp>
          <p:nvSpPr>
            <p:cNvPr id="769" name="SMARTInkShape-756"/>
            <p:cNvSpPr/>
            <p:nvPr>
              <p:custDataLst>
                <p:tags r:id="rId101"/>
              </p:custDataLst>
            </p:nvPr>
          </p:nvSpPr>
          <p:spPr>
            <a:xfrm>
              <a:off x="3676161" y="1228242"/>
              <a:ext cx="124048" cy="150818"/>
            </a:xfrm>
            <a:custGeom>
              <a:avLst/>
              <a:gdLst/>
              <a:ahLst/>
              <a:cxnLst/>
              <a:rect l="0" t="0" r="0" b="0"/>
              <a:pathLst>
                <a:path w="124048" h="150818">
                  <a:moveTo>
                    <a:pt x="70339" y="3658"/>
                  </a:moveTo>
                  <a:lnTo>
                    <a:pt x="70339" y="3658"/>
                  </a:lnTo>
                  <a:lnTo>
                    <a:pt x="66968" y="287"/>
                  </a:lnTo>
                  <a:lnTo>
                    <a:pt x="64564" y="0"/>
                  </a:lnTo>
                  <a:lnTo>
                    <a:pt x="58130" y="1562"/>
                  </a:lnTo>
                  <a:lnTo>
                    <a:pt x="39832" y="13150"/>
                  </a:lnTo>
                  <a:lnTo>
                    <a:pt x="16536" y="40102"/>
                  </a:lnTo>
                  <a:lnTo>
                    <a:pt x="5739" y="62894"/>
                  </a:lnTo>
                  <a:lnTo>
                    <a:pt x="0" y="86430"/>
                  </a:lnTo>
                  <a:lnTo>
                    <a:pt x="1442" y="118102"/>
                  </a:lnTo>
                  <a:lnTo>
                    <a:pt x="7027" y="134250"/>
                  </a:lnTo>
                  <a:lnTo>
                    <a:pt x="11903" y="140108"/>
                  </a:lnTo>
                  <a:lnTo>
                    <a:pt x="24847" y="148499"/>
                  </a:lnTo>
                  <a:lnTo>
                    <a:pt x="38126" y="150817"/>
                  </a:lnTo>
                  <a:lnTo>
                    <a:pt x="44630" y="150447"/>
                  </a:lnTo>
                  <a:lnTo>
                    <a:pt x="67269" y="139814"/>
                  </a:lnTo>
                  <a:lnTo>
                    <a:pt x="91850" y="119887"/>
                  </a:lnTo>
                  <a:lnTo>
                    <a:pt x="113637" y="92738"/>
                  </a:lnTo>
                  <a:lnTo>
                    <a:pt x="121332" y="70766"/>
                  </a:lnTo>
                  <a:lnTo>
                    <a:pt x="124047" y="48300"/>
                  </a:lnTo>
                  <a:lnTo>
                    <a:pt x="122902" y="28908"/>
                  </a:lnTo>
                  <a:lnTo>
                    <a:pt x="118160" y="16527"/>
                  </a:lnTo>
                  <a:lnTo>
                    <a:pt x="114920" y="12237"/>
                  </a:lnTo>
                  <a:lnTo>
                    <a:pt x="109937" y="10083"/>
                  </a:lnTo>
                  <a:lnTo>
                    <a:pt x="83039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0" name="SMARTInkShape-757"/>
            <p:cNvSpPr/>
            <p:nvPr>
              <p:custDataLst>
                <p:tags r:id="rId102"/>
              </p:custDataLst>
            </p:nvPr>
          </p:nvSpPr>
          <p:spPr>
            <a:xfrm>
              <a:off x="3683000" y="1295400"/>
              <a:ext cx="120651" cy="3659"/>
            </a:xfrm>
            <a:custGeom>
              <a:avLst/>
              <a:gdLst/>
              <a:ahLst/>
              <a:cxnLst/>
              <a:rect l="0" t="0" r="0" b="0"/>
              <a:pathLst>
                <a:path w="120651" h="365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775" y="3658"/>
                  </a:lnTo>
                  <a:lnTo>
                    <a:pt x="33613" y="414"/>
                  </a:lnTo>
                  <a:lnTo>
                    <a:pt x="62405" y="82"/>
                  </a:lnTo>
                  <a:lnTo>
                    <a:pt x="92054" y="1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1" name="SMARTInkShape-758"/>
            <p:cNvSpPr/>
            <p:nvPr>
              <p:custDataLst>
                <p:tags r:id="rId103"/>
              </p:custDataLst>
            </p:nvPr>
          </p:nvSpPr>
          <p:spPr>
            <a:xfrm>
              <a:off x="3810549" y="1366549"/>
              <a:ext cx="88352" cy="49502"/>
            </a:xfrm>
            <a:custGeom>
              <a:avLst/>
              <a:gdLst/>
              <a:ahLst/>
              <a:cxnLst/>
              <a:rect l="0" t="0" r="0" b="0"/>
              <a:pathLst>
                <a:path w="88352" h="49502">
                  <a:moveTo>
                    <a:pt x="50251" y="24101"/>
                  </a:moveTo>
                  <a:lnTo>
                    <a:pt x="50251" y="24101"/>
                  </a:lnTo>
                  <a:lnTo>
                    <a:pt x="50251" y="17359"/>
                  </a:lnTo>
                  <a:lnTo>
                    <a:pt x="48370" y="12167"/>
                  </a:lnTo>
                  <a:lnTo>
                    <a:pt x="41413" y="3086"/>
                  </a:lnTo>
                  <a:lnTo>
                    <a:pt x="35504" y="650"/>
                  </a:lnTo>
                  <a:lnTo>
                    <a:pt x="31953" y="0"/>
                  </a:lnTo>
                  <a:lnTo>
                    <a:pt x="22363" y="3041"/>
                  </a:lnTo>
                  <a:lnTo>
                    <a:pt x="5701" y="13121"/>
                  </a:lnTo>
                  <a:lnTo>
                    <a:pt x="3618" y="16075"/>
                  </a:lnTo>
                  <a:lnTo>
                    <a:pt x="1303" y="23121"/>
                  </a:lnTo>
                  <a:lnTo>
                    <a:pt x="0" y="35021"/>
                  </a:lnTo>
                  <a:lnTo>
                    <a:pt x="1228" y="38437"/>
                  </a:lnTo>
                  <a:lnTo>
                    <a:pt x="6356" y="44113"/>
                  </a:lnTo>
                  <a:lnTo>
                    <a:pt x="9698" y="45203"/>
                  </a:lnTo>
                  <a:lnTo>
                    <a:pt x="17176" y="44534"/>
                  </a:lnTo>
                  <a:lnTo>
                    <a:pt x="29319" y="36819"/>
                  </a:lnTo>
                  <a:lnTo>
                    <a:pt x="38483" y="22225"/>
                  </a:lnTo>
                  <a:lnTo>
                    <a:pt x="43425" y="6884"/>
                  </a:lnTo>
                  <a:lnTo>
                    <a:pt x="44289" y="6978"/>
                  </a:lnTo>
                  <a:lnTo>
                    <a:pt x="47131" y="8965"/>
                  </a:lnTo>
                  <a:lnTo>
                    <a:pt x="48864" y="14081"/>
                  </a:lnTo>
                  <a:lnTo>
                    <a:pt x="51721" y="24895"/>
                  </a:lnTo>
                  <a:lnTo>
                    <a:pt x="55844" y="32921"/>
                  </a:lnTo>
                  <a:lnTo>
                    <a:pt x="62379" y="41191"/>
                  </a:lnTo>
                  <a:lnTo>
                    <a:pt x="71869" y="45808"/>
                  </a:lnTo>
                  <a:lnTo>
                    <a:pt x="88351" y="49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2" name="SMARTInkShape-759"/>
            <p:cNvSpPr/>
            <p:nvPr>
              <p:custDataLst>
                <p:tags r:id="rId104"/>
              </p:custDataLst>
            </p:nvPr>
          </p:nvSpPr>
          <p:spPr>
            <a:xfrm>
              <a:off x="3721100" y="1121121"/>
              <a:ext cx="88901" cy="47280"/>
            </a:xfrm>
            <a:custGeom>
              <a:avLst/>
              <a:gdLst/>
              <a:ahLst/>
              <a:cxnLst/>
              <a:rect l="0" t="0" r="0" b="0"/>
              <a:pathLst>
                <a:path w="88901" h="47280">
                  <a:moveTo>
                    <a:pt x="0" y="28229"/>
                  </a:moveTo>
                  <a:lnTo>
                    <a:pt x="0" y="28229"/>
                  </a:lnTo>
                  <a:lnTo>
                    <a:pt x="5775" y="23159"/>
                  </a:lnTo>
                  <a:lnTo>
                    <a:pt x="35109" y="9130"/>
                  </a:lnTo>
                  <a:lnTo>
                    <a:pt x="45976" y="703"/>
                  </a:lnTo>
                  <a:lnTo>
                    <a:pt x="48995" y="0"/>
                  </a:lnTo>
                  <a:lnTo>
                    <a:pt x="56112" y="1101"/>
                  </a:lnTo>
                  <a:lnTo>
                    <a:pt x="68053" y="9059"/>
                  </a:lnTo>
                  <a:lnTo>
                    <a:pt x="72579" y="16416"/>
                  </a:lnTo>
                  <a:lnTo>
                    <a:pt x="80793" y="36107"/>
                  </a:lnTo>
                  <a:lnTo>
                    <a:pt x="88900" y="472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6" name="SMARTInkShape-Group198"/>
          <p:cNvGrpSpPr/>
          <p:nvPr/>
        </p:nvGrpSpPr>
        <p:grpSpPr>
          <a:xfrm>
            <a:off x="3054350" y="1377950"/>
            <a:ext cx="463551" cy="373174"/>
            <a:chOff x="3054350" y="1377950"/>
            <a:chExt cx="463551" cy="373174"/>
          </a:xfrm>
        </p:grpSpPr>
        <p:sp>
          <p:nvSpPr>
            <p:cNvPr id="774" name="SMARTInkShape-760"/>
            <p:cNvSpPr/>
            <p:nvPr>
              <p:custDataLst>
                <p:tags r:id="rId99"/>
              </p:custDataLst>
            </p:nvPr>
          </p:nvSpPr>
          <p:spPr>
            <a:xfrm>
              <a:off x="3054350" y="1511300"/>
              <a:ext cx="93636" cy="239824"/>
            </a:xfrm>
            <a:custGeom>
              <a:avLst/>
              <a:gdLst/>
              <a:ahLst/>
              <a:cxnLst/>
              <a:rect l="0" t="0" r="0" b="0"/>
              <a:pathLst>
                <a:path w="93636" h="23982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2242" y="5069"/>
                  </a:lnTo>
                  <a:lnTo>
                    <a:pt x="31032" y="14747"/>
                  </a:lnTo>
                  <a:lnTo>
                    <a:pt x="44238" y="27888"/>
                  </a:lnTo>
                  <a:lnTo>
                    <a:pt x="65589" y="57477"/>
                  </a:lnTo>
                  <a:lnTo>
                    <a:pt x="83409" y="88943"/>
                  </a:lnTo>
                  <a:lnTo>
                    <a:pt x="92179" y="118672"/>
                  </a:lnTo>
                  <a:lnTo>
                    <a:pt x="93635" y="139820"/>
                  </a:lnTo>
                  <a:lnTo>
                    <a:pt x="90044" y="170010"/>
                  </a:lnTo>
                  <a:lnTo>
                    <a:pt x="85755" y="196566"/>
                  </a:lnTo>
                  <a:lnTo>
                    <a:pt x="77364" y="228183"/>
                  </a:lnTo>
                  <a:lnTo>
                    <a:pt x="76302" y="239823"/>
                  </a:lnTo>
                  <a:lnTo>
                    <a:pt x="75563" y="239610"/>
                  </a:lnTo>
                  <a:lnTo>
                    <a:pt x="6985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5" name="SMARTInkShape-761"/>
            <p:cNvSpPr/>
            <p:nvPr>
              <p:custDataLst>
                <p:tags r:id="rId100"/>
              </p:custDataLst>
            </p:nvPr>
          </p:nvSpPr>
          <p:spPr>
            <a:xfrm>
              <a:off x="3086100" y="1377950"/>
              <a:ext cx="431801" cy="209551"/>
            </a:xfrm>
            <a:custGeom>
              <a:avLst/>
              <a:gdLst/>
              <a:ahLst/>
              <a:cxnLst/>
              <a:rect l="0" t="0" r="0" b="0"/>
              <a:pathLst>
                <a:path w="431801" h="209551">
                  <a:moveTo>
                    <a:pt x="0" y="209550"/>
                  </a:moveTo>
                  <a:lnTo>
                    <a:pt x="0" y="209550"/>
                  </a:lnTo>
                  <a:lnTo>
                    <a:pt x="8838" y="200712"/>
                  </a:lnTo>
                  <a:lnTo>
                    <a:pt x="32921" y="191132"/>
                  </a:lnTo>
                  <a:lnTo>
                    <a:pt x="62985" y="174695"/>
                  </a:lnTo>
                  <a:lnTo>
                    <a:pt x="91258" y="157605"/>
                  </a:lnTo>
                  <a:lnTo>
                    <a:pt x="118876" y="143895"/>
                  </a:lnTo>
                  <a:lnTo>
                    <a:pt x="143145" y="133098"/>
                  </a:lnTo>
                  <a:lnTo>
                    <a:pt x="174090" y="118431"/>
                  </a:lnTo>
                  <a:lnTo>
                    <a:pt x="187259" y="115116"/>
                  </a:lnTo>
                  <a:lnTo>
                    <a:pt x="187634" y="116255"/>
                  </a:lnTo>
                  <a:lnTo>
                    <a:pt x="184328" y="135336"/>
                  </a:lnTo>
                  <a:lnTo>
                    <a:pt x="185679" y="136791"/>
                  </a:lnTo>
                  <a:lnTo>
                    <a:pt x="190945" y="138407"/>
                  </a:lnTo>
                  <a:lnTo>
                    <a:pt x="199870" y="135362"/>
                  </a:lnTo>
                  <a:lnTo>
                    <a:pt x="222439" y="123833"/>
                  </a:lnTo>
                  <a:lnTo>
                    <a:pt x="244912" y="111481"/>
                  </a:lnTo>
                  <a:lnTo>
                    <a:pt x="271363" y="94233"/>
                  </a:lnTo>
                  <a:lnTo>
                    <a:pt x="301463" y="76689"/>
                  </a:lnTo>
                  <a:lnTo>
                    <a:pt x="332245" y="60189"/>
                  </a:lnTo>
                  <a:lnTo>
                    <a:pt x="360037" y="45801"/>
                  </a:lnTo>
                  <a:lnTo>
                    <a:pt x="382737" y="32350"/>
                  </a:lnTo>
                  <a:lnTo>
                    <a:pt x="405739" y="14759"/>
                  </a:lnTo>
                  <a:lnTo>
                    <a:pt x="413867" y="6560"/>
                  </a:lnTo>
                  <a:lnTo>
                    <a:pt x="419832" y="2915"/>
                  </a:lnTo>
                  <a:lnTo>
                    <a:pt x="431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2" name="SMARTInkShape-Group199"/>
          <p:cNvGrpSpPr/>
          <p:nvPr/>
        </p:nvGrpSpPr>
        <p:grpSpPr>
          <a:xfrm>
            <a:off x="3168650" y="1657350"/>
            <a:ext cx="666751" cy="139701"/>
            <a:chOff x="3168650" y="1657350"/>
            <a:chExt cx="666751" cy="139701"/>
          </a:xfrm>
        </p:grpSpPr>
        <p:sp>
          <p:nvSpPr>
            <p:cNvPr id="777" name="SMARTInkShape-762"/>
            <p:cNvSpPr/>
            <p:nvPr>
              <p:custDataLst>
                <p:tags r:id="rId94"/>
              </p:custDataLst>
            </p:nvPr>
          </p:nvSpPr>
          <p:spPr>
            <a:xfrm>
              <a:off x="3803650" y="179070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0"/>
                  </a:moveTo>
                  <a:lnTo>
                    <a:pt x="0" y="0"/>
                  </a:lnTo>
                  <a:lnTo>
                    <a:pt x="14306" y="0"/>
                  </a:lnTo>
                  <a:lnTo>
                    <a:pt x="3175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8" name="SMARTInkShape-763"/>
            <p:cNvSpPr/>
            <p:nvPr>
              <p:custDataLst>
                <p:tags r:id="rId95"/>
              </p:custDataLst>
            </p:nvPr>
          </p:nvSpPr>
          <p:spPr>
            <a:xfrm>
              <a:off x="3663950" y="17589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14306" y="0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9" name="SMARTInkShape-764"/>
            <p:cNvSpPr/>
            <p:nvPr>
              <p:custDataLst>
                <p:tags r:id="rId96"/>
              </p:custDataLst>
            </p:nvPr>
          </p:nvSpPr>
          <p:spPr>
            <a:xfrm>
              <a:off x="3511550" y="17208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1933" y="1881"/>
                  </a:lnTo>
                  <a:lnTo>
                    <a:pt x="16593" y="4364"/>
                  </a:lnTo>
                  <a:lnTo>
                    <a:pt x="46806" y="12060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0" name="SMARTInkShape-765"/>
            <p:cNvSpPr/>
            <p:nvPr>
              <p:custDataLst>
                <p:tags r:id="rId97"/>
              </p:custDataLst>
            </p:nvPr>
          </p:nvSpPr>
          <p:spPr>
            <a:xfrm>
              <a:off x="3333750" y="168910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1518" y="9460"/>
                  </a:lnTo>
                  <a:lnTo>
                    <a:pt x="43281" y="16424"/>
                  </a:lnTo>
                  <a:lnTo>
                    <a:pt x="63500" y="19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1" name="SMARTInkShape-766"/>
            <p:cNvSpPr/>
            <p:nvPr>
              <p:custDataLst>
                <p:tags r:id="rId98"/>
              </p:custDataLst>
            </p:nvPr>
          </p:nvSpPr>
          <p:spPr>
            <a:xfrm>
              <a:off x="3168650" y="16573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23474" y="10125"/>
                  </a:lnTo>
                  <a:lnTo>
                    <a:pt x="45909" y="12549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5" name="SMARTInkShape-Group200"/>
          <p:cNvGrpSpPr/>
          <p:nvPr/>
        </p:nvGrpSpPr>
        <p:grpSpPr>
          <a:xfrm>
            <a:off x="2908300" y="1619250"/>
            <a:ext cx="570093" cy="373076"/>
            <a:chOff x="2908300" y="1619250"/>
            <a:chExt cx="570093" cy="373076"/>
          </a:xfrm>
        </p:grpSpPr>
        <p:sp>
          <p:nvSpPr>
            <p:cNvPr id="783" name="SMARTInkShape-767"/>
            <p:cNvSpPr/>
            <p:nvPr>
              <p:custDataLst>
                <p:tags r:id="rId92"/>
              </p:custDataLst>
            </p:nvPr>
          </p:nvSpPr>
          <p:spPr>
            <a:xfrm>
              <a:off x="3417653" y="1943400"/>
              <a:ext cx="60740" cy="48926"/>
            </a:xfrm>
            <a:custGeom>
              <a:avLst/>
              <a:gdLst/>
              <a:ahLst/>
              <a:cxnLst/>
              <a:rect l="0" t="0" r="0" b="0"/>
              <a:pathLst>
                <a:path w="60740" h="48926">
                  <a:moveTo>
                    <a:pt x="11347" y="18750"/>
                  </a:moveTo>
                  <a:lnTo>
                    <a:pt x="11347" y="18750"/>
                  </a:lnTo>
                  <a:lnTo>
                    <a:pt x="11347" y="28209"/>
                  </a:lnTo>
                  <a:lnTo>
                    <a:pt x="12052" y="29290"/>
                  </a:lnTo>
                  <a:lnTo>
                    <a:pt x="13228" y="30010"/>
                  </a:lnTo>
                  <a:lnTo>
                    <a:pt x="14718" y="30490"/>
                  </a:lnTo>
                  <a:lnTo>
                    <a:pt x="20185" y="34536"/>
                  </a:lnTo>
                  <a:lnTo>
                    <a:pt x="22884" y="34919"/>
                  </a:lnTo>
                  <a:lnTo>
                    <a:pt x="38014" y="32046"/>
                  </a:lnTo>
                  <a:lnTo>
                    <a:pt x="39708" y="31142"/>
                  </a:lnTo>
                  <a:lnTo>
                    <a:pt x="40837" y="29833"/>
                  </a:lnTo>
                  <a:lnTo>
                    <a:pt x="46022" y="19293"/>
                  </a:lnTo>
                  <a:lnTo>
                    <a:pt x="46458" y="16290"/>
                  </a:lnTo>
                  <a:lnTo>
                    <a:pt x="45061" y="11071"/>
                  </a:lnTo>
                  <a:lnTo>
                    <a:pt x="43701" y="9397"/>
                  </a:lnTo>
                  <a:lnTo>
                    <a:pt x="31060" y="3120"/>
                  </a:lnTo>
                  <a:lnTo>
                    <a:pt x="13037" y="150"/>
                  </a:lnTo>
                  <a:lnTo>
                    <a:pt x="10357" y="0"/>
                  </a:lnTo>
                  <a:lnTo>
                    <a:pt x="5498" y="1715"/>
                  </a:lnTo>
                  <a:lnTo>
                    <a:pt x="3214" y="3160"/>
                  </a:lnTo>
                  <a:lnTo>
                    <a:pt x="1692" y="5534"/>
                  </a:lnTo>
                  <a:lnTo>
                    <a:pt x="0" y="11936"/>
                  </a:lnTo>
                  <a:lnTo>
                    <a:pt x="255" y="14913"/>
                  </a:lnTo>
                  <a:lnTo>
                    <a:pt x="2419" y="20102"/>
                  </a:lnTo>
                  <a:lnTo>
                    <a:pt x="13609" y="33499"/>
                  </a:lnTo>
                  <a:lnTo>
                    <a:pt x="19643" y="35889"/>
                  </a:lnTo>
                  <a:lnTo>
                    <a:pt x="23228" y="36526"/>
                  </a:lnTo>
                  <a:lnTo>
                    <a:pt x="29092" y="35352"/>
                  </a:lnTo>
                  <a:lnTo>
                    <a:pt x="34756" y="33184"/>
                  </a:lnTo>
                  <a:lnTo>
                    <a:pt x="45172" y="31258"/>
                  </a:lnTo>
                  <a:lnTo>
                    <a:pt x="50604" y="28307"/>
                  </a:lnTo>
                  <a:lnTo>
                    <a:pt x="52336" y="25827"/>
                  </a:lnTo>
                  <a:lnTo>
                    <a:pt x="54258" y="19308"/>
                  </a:lnTo>
                  <a:lnTo>
                    <a:pt x="54066" y="16300"/>
                  </a:lnTo>
                  <a:lnTo>
                    <a:pt x="51970" y="11076"/>
                  </a:lnTo>
                  <a:lnTo>
                    <a:pt x="46805" y="6402"/>
                  </a:lnTo>
                  <a:lnTo>
                    <a:pt x="43453" y="4168"/>
                  </a:lnTo>
                  <a:lnTo>
                    <a:pt x="28621" y="1024"/>
                  </a:lnTo>
                  <a:lnTo>
                    <a:pt x="17563" y="92"/>
                  </a:lnTo>
                  <a:lnTo>
                    <a:pt x="15491" y="1373"/>
                  </a:lnTo>
                  <a:lnTo>
                    <a:pt x="14110" y="3637"/>
                  </a:lnTo>
                  <a:lnTo>
                    <a:pt x="12166" y="15448"/>
                  </a:lnTo>
                  <a:lnTo>
                    <a:pt x="12416" y="25043"/>
                  </a:lnTo>
                  <a:lnTo>
                    <a:pt x="14880" y="31660"/>
                  </a:lnTo>
                  <a:lnTo>
                    <a:pt x="26288" y="46099"/>
                  </a:lnTo>
                  <a:lnTo>
                    <a:pt x="34215" y="48544"/>
                  </a:lnTo>
                  <a:lnTo>
                    <a:pt x="43383" y="48925"/>
                  </a:lnTo>
                  <a:lnTo>
                    <a:pt x="49809" y="46743"/>
                  </a:lnTo>
                  <a:lnTo>
                    <a:pt x="57394" y="41547"/>
                  </a:lnTo>
                  <a:lnTo>
                    <a:pt x="60034" y="35702"/>
                  </a:lnTo>
                  <a:lnTo>
                    <a:pt x="60739" y="32168"/>
                  </a:lnTo>
                  <a:lnTo>
                    <a:pt x="59640" y="24478"/>
                  </a:lnTo>
                  <a:lnTo>
                    <a:pt x="55054" y="14097"/>
                  </a:lnTo>
                  <a:lnTo>
                    <a:pt x="53185" y="11415"/>
                  </a:lnTo>
                  <a:lnTo>
                    <a:pt x="45464" y="8434"/>
                  </a:lnTo>
                  <a:lnTo>
                    <a:pt x="23261" y="6521"/>
                  </a:lnTo>
                  <a:lnTo>
                    <a:pt x="19289" y="7775"/>
                  </a:lnTo>
                  <a:lnTo>
                    <a:pt x="16642" y="10022"/>
                  </a:lnTo>
                  <a:lnTo>
                    <a:pt x="13700" y="16282"/>
                  </a:lnTo>
                  <a:lnTo>
                    <a:pt x="11657" y="32545"/>
                  </a:lnTo>
                  <a:lnTo>
                    <a:pt x="13366" y="37346"/>
                  </a:lnTo>
                  <a:lnTo>
                    <a:pt x="17697" y="441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4" name="SMARTInkShape-768"/>
            <p:cNvSpPr/>
            <p:nvPr>
              <p:custDataLst>
                <p:tags r:id="rId93"/>
              </p:custDataLst>
            </p:nvPr>
          </p:nvSpPr>
          <p:spPr>
            <a:xfrm>
              <a:off x="2908300" y="1619250"/>
              <a:ext cx="539721" cy="352894"/>
            </a:xfrm>
            <a:custGeom>
              <a:avLst/>
              <a:gdLst/>
              <a:ahLst/>
              <a:cxnLst/>
              <a:rect l="0" t="0" r="0" b="0"/>
              <a:pathLst>
                <a:path w="539721" h="35289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6467" y="4364"/>
                  </a:lnTo>
                  <a:lnTo>
                    <a:pt x="13141" y="7839"/>
                  </a:lnTo>
                  <a:lnTo>
                    <a:pt x="17130" y="10540"/>
                  </a:lnTo>
                  <a:lnTo>
                    <a:pt x="34015" y="17580"/>
                  </a:lnTo>
                  <a:lnTo>
                    <a:pt x="64023" y="39993"/>
                  </a:lnTo>
                  <a:lnTo>
                    <a:pt x="93164" y="62377"/>
                  </a:lnTo>
                  <a:lnTo>
                    <a:pt x="122768" y="84608"/>
                  </a:lnTo>
                  <a:lnTo>
                    <a:pt x="152400" y="106499"/>
                  </a:lnTo>
                  <a:lnTo>
                    <a:pt x="182033" y="122682"/>
                  </a:lnTo>
                  <a:lnTo>
                    <a:pt x="213087" y="139697"/>
                  </a:lnTo>
                  <a:lnTo>
                    <a:pt x="243515" y="162983"/>
                  </a:lnTo>
                  <a:lnTo>
                    <a:pt x="274261" y="186267"/>
                  </a:lnTo>
                  <a:lnTo>
                    <a:pt x="303652" y="205317"/>
                  </a:lnTo>
                  <a:lnTo>
                    <a:pt x="325201" y="220133"/>
                  </a:lnTo>
                  <a:lnTo>
                    <a:pt x="330130" y="226483"/>
                  </a:lnTo>
                  <a:lnTo>
                    <a:pt x="359996" y="243417"/>
                  </a:lnTo>
                  <a:lnTo>
                    <a:pt x="388478" y="262467"/>
                  </a:lnTo>
                  <a:lnTo>
                    <a:pt x="418277" y="285358"/>
                  </a:lnTo>
                  <a:lnTo>
                    <a:pt x="420668" y="287605"/>
                  </a:lnTo>
                  <a:lnTo>
                    <a:pt x="427087" y="290102"/>
                  </a:lnTo>
                  <a:lnTo>
                    <a:pt x="433939" y="291918"/>
                  </a:lnTo>
                  <a:lnTo>
                    <a:pt x="465381" y="309918"/>
                  </a:lnTo>
                  <a:lnTo>
                    <a:pt x="476213" y="316014"/>
                  </a:lnTo>
                  <a:lnTo>
                    <a:pt x="478341" y="316509"/>
                  </a:lnTo>
                  <a:lnTo>
                    <a:pt x="479761" y="317545"/>
                  </a:lnTo>
                  <a:lnTo>
                    <a:pt x="480707" y="318941"/>
                  </a:lnTo>
                  <a:lnTo>
                    <a:pt x="481338" y="320577"/>
                  </a:lnTo>
                  <a:lnTo>
                    <a:pt x="482464" y="321668"/>
                  </a:lnTo>
                  <a:lnTo>
                    <a:pt x="489341" y="325300"/>
                  </a:lnTo>
                  <a:lnTo>
                    <a:pt x="493357" y="328022"/>
                  </a:lnTo>
                  <a:lnTo>
                    <a:pt x="500419" y="329913"/>
                  </a:lnTo>
                  <a:lnTo>
                    <a:pt x="506476" y="334507"/>
                  </a:lnTo>
                  <a:lnTo>
                    <a:pt x="512409" y="336650"/>
                  </a:lnTo>
                  <a:lnTo>
                    <a:pt x="520335" y="342615"/>
                  </a:lnTo>
                  <a:lnTo>
                    <a:pt x="526779" y="342892"/>
                  </a:lnTo>
                  <a:lnTo>
                    <a:pt x="532066" y="347262"/>
                  </a:lnTo>
                  <a:lnTo>
                    <a:pt x="539409" y="349172"/>
                  </a:lnTo>
                  <a:lnTo>
                    <a:pt x="539683" y="352893"/>
                  </a:lnTo>
                  <a:lnTo>
                    <a:pt x="539720" y="351339"/>
                  </a:lnTo>
                  <a:lnTo>
                    <a:pt x="539024" y="350643"/>
                  </a:lnTo>
                  <a:lnTo>
                    <a:pt x="533400" y="3492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86" name="SMARTInkShape-769"/>
          <p:cNvSpPr/>
          <p:nvPr>
            <p:custDataLst>
              <p:tags r:id="rId12"/>
            </p:custDataLst>
          </p:nvPr>
        </p:nvSpPr>
        <p:spPr>
          <a:xfrm>
            <a:off x="3126892" y="946603"/>
            <a:ext cx="79859" cy="37648"/>
          </a:xfrm>
          <a:custGeom>
            <a:avLst/>
            <a:gdLst/>
            <a:ahLst/>
            <a:cxnLst/>
            <a:rect l="0" t="0" r="0" b="0"/>
            <a:pathLst>
              <a:path w="79859" h="37648">
                <a:moveTo>
                  <a:pt x="3658" y="37647"/>
                </a:moveTo>
                <a:lnTo>
                  <a:pt x="3658" y="37647"/>
                </a:lnTo>
                <a:lnTo>
                  <a:pt x="0" y="37647"/>
                </a:lnTo>
                <a:lnTo>
                  <a:pt x="6408" y="37647"/>
                </a:lnTo>
                <a:lnTo>
                  <a:pt x="8314" y="36236"/>
                </a:lnTo>
                <a:lnTo>
                  <a:pt x="36647" y="4708"/>
                </a:lnTo>
                <a:lnTo>
                  <a:pt x="41309" y="0"/>
                </a:lnTo>
                <a:lnTo>
                  <a:pt x="41625" y="3052"/>
                </a:lnTo>
                <a:lnTo>
                  <a:pt x="45462" y="6514"/>
                </a:lnTo>
                <a:lnTo>
                  <a:pt x="62770" y="20750"/>
                </a:lnTo>
                <a:lnTo>
                  <a:pt x="65208" y="24963"/>
                </a:lnTo>
                <a:lnTo>
                  <a:pt x="66997" y="29187"/>
                </a:lnTo>
                <a:lnTo>
                  <a:pt x="70144" y="33417"/>
                </a:lnTo>
                <a:lnTo>
                  <a:pt x="73894" y="35767"/>
                </a:lnTo>
                <a:lnTo>
                  <a:pt x="79858" y="3764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92" name="SMARTInkShape-Group202"/>
          <p:cNvGrpSpPr/>
          <p:nvPr/>
        </p:nvGrpSpPr>
        <p:grpSpPr>
          <a:xfrm>
            <a:off x="2654325" y="1035125"/>
            <a:ext cx="631446" cy="660326"/>
            <a:chOff x="2654325" y="1035125"/>
            <a:chExt cx="631446" cy="660326"/>
          </a:xfrm>
        </p:grpSpPr>
        <p:sp>
          <p:nvSpPr>
            <p:cNvPr id="787" name="SMARTInkShape-770"/>
            <p:cNvSpPr/>
            <p:nvPr>
              <p:custDataLst>
                <p:tags r:id="rId87"/>
              </p:custDataLst>
            </p:nvPr>
          </p:nvSpPr>
          <p:spPr>
            <a:xfrm>
              <a:off x="3219450" y="1098550"/>
              <a:ext cx="66321" cy="90727"/>
            </a:xfrm>
            <a:custGeom>
              <a:avLst/>
              <a:gdLst/>
              <a:ahLst/>
              <a:cxnLst/>
              <a:rect l="0" t="0" r="0" b="0"/>
              <a:pathLst>
                <a:path w="66321" h="90727">
                  <a:moveTo>
                    <a:pt x="31750" y="0"/>
                  </a:moveTo>
                  <a:lnTo>
                    <a:pt x="31750" y="0"/>
                  </a:lnTo>
                  <a:lnTo>
                    <a:pt x="31750" y="3371"/>
                  </a:lnTo>
                  <a:lnTo>
                    <a:pt x="23022" y="16606"/>
                  </a:lnTo>
                  <a:lnTo>
                    <a:pt x="19096" y="43903"/>
                  </a:lnTo>
                  <a:lnTo>
                    <a:pt x="22435" y="40917"/>
                  </a:lnTo>
                  <a:lnTo>
                    <a:pt x="27845" y="39352"/>
                  </a:lnTo>
                  <a:lnTo>
                    <a:pt x="38825" y="36589"/>
                  </a:lnTo>
                  <a:lnTo>
                    <a:pt x="51015" y="33184"/>
                  </a:lnTo>
                  <a:lnTo>
                    <a:pt x="55176" y="32706"/>
                  </a:lnTo>
                  <a:lnTo>
                    <a:pt x="57951" y="33093"/>
                  </a:lnTo>
                  <a:lnTo>
                    <a:pt x="59801" y="34056"/>
                  </a:lnTo>
                  <a:lnTo>
                    <a:pt x="64286" y="40665"/>
                  </a:lnTo>
                  <a:lnTo>
                    <a:pt x="66141" y="44043"/>
                  </a:lnTo>
                  <a:lnTo>
                    <a:pt x="66320" y="53441"/>
                  </a:lnTo>
                  <a:lnTo>
                    <a:pt x="63342" y="63968"/>
                  </a:lnTo>
                  <a:lnTo>
                    <a:pt x="57315" y="73351"/>
                  </a:lnTo>
                  <a:lnTo>
                    <a:pt x="48051" y="80343"/>
                  </a:lnTo>
                  <a:lnTo>
                    <a:pt x="24857" y="90581"/>
                  </a:lnTo>
                  <a:lnTo>
                    <a:pt x="20099" y="90726"/>
                  </a:lnTo>
                  <a:lnTo>
                    <a:pt x="16222" y="89412"/>
                  </a:lnTo>
                  <a:lnTo>
                    <a:pt x="12931" y="87125"/>
                  </a:lnTo>
                  <a:lnTo>
                    <a:pt x="7393" y="78939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8" name="SMARTInkShape-771"/>
            <p:cNvSpPr/>
            <p:nvPr>
              <p:custDataLst>
                <p:tags r:id="rId88"/>
              </p:custDataLst>
            </p:nvPr>
          </p:nvSpPr>
          <p:spPr>
            <a:xfrm>
              <a:off x="3117850" y="1086733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5467"/>
                  </a:moveTo>
                  <a:lnTo>
                    <a:pt x="0" y="5467"/>
                  </a:lnTo>
                  <a:lnTo>
                    <a:pt x="29493" y="5467"/>
                  </a:lnTo>
                  <a:lnTo>
                    <a:pt x="56704" y="2096"/>
                  </a:lnTo>
                  <a:lnTo>
                    <a:pt x="69326" y="0"/>
                  </a:lnTo>
                  <a:lnTo>
                    <a:pt x="75026" y="1391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9" name="SMARTInkShape-772"/>
            <p:cNvSpPr/>
            <p:nvPr>
              <p:custDataLst>
                <p:tags r:id="rId89"/>
              </p:custDataLst>
            </p:nvPr>
          </p:nvSpPr>
          <p:spPr>
            <a:xfrm>
              <a:off x="3129180" y="1035125"/>
              <a:ext cx="72892" cy="115544"/>
            </a:xfrm>
            <a:custGeom>
              <a:avLst/>
              <a:gdLst/>
              <a:ahLst/>
              <a:cxnLst/>
              <a:rect l="0" t="0" r="0" b="0"/>
              <a:pathLst>
                <a:path w="72892" h="115544">
                  <a:moveTo>
                    <a:pt x="45820" y="6275"/>
                  </a:moveTo>
                  <a:lnTo>
                    <a:pt x="45820" y="6275"/>
                  </a:lnTo>
                  <a:lnTo>
                    <a:pt x="40353" y="808"/>
                  </a:lnTo>
                  <a:lnTo>
                    <a:pt x="32989" y="187"/>
                  </a:lnTo>
                  <a:lnTo>
                    <a:pt x="25771" y="3804"/>
                  </a:lnTo>
                  <a:lnTo>
                    <a:pt x="21871" y="6744"/>
                  </a:lnTo>
                  <a:lnTo>
                    <a:pt x="9639" y="27738"/>
                  </a:lnTo>
                  <a:lnTo>
                    <a:pt x="449" y="52929"/>
                  </a:lnTo>
                  <a:lnTo>
                    <a:pt x="0" y="81639"/>
                  </a:lnTo>
                  <a:lnTo>
                    <a:pt x="4335" y="102375"/>
                  </a:lnTo>
                  <a:lnTo>
                    <a:pt x="9979" y="110840"/>
                  </a:lnTo>
                  <a:lnTo>
                    <a:pt x="13459" y="114085"/>
                  </a:lnTo>
                  <a:lnTo>
                    <a:pt x="17190" y="115543"/>
                  </a:lnTo>
                  <a:lnTo>
                    <a:pt x="25100" y="115281"/>
                  </a:lnTo>
                  <a:lnTo>
                    <a:pt x="40856" y="107796"/>
                  </a:lnTo>
                  <a:lnTo>
                    <a:pt x="55560" y="93270"/>
                  </a:lnTo>
                  <a:lnTo>
                    <a:pt x="65482" y="72190"/>
                  </a:lnTo>
                  <a:lnTo>
                    <a:pt x="72891" y="44698"/>
                  </a:lnTo>
                  <a:lnTo>
                    <a:pt x="72813" y="20952"/>
                  </a:lnTo>
                  <a:lnTo>
                    <a:pt x="68321" y="3882"/>
                  </a:lnTo>
                  <a:lnTo>
                    <a:pt x="65054" y="1152"/>
                  </a:lnTo>
                  <a:lnTo>
                    <a:pt x="60759" y="37"/>
                  </a:lnTo>
                  <a:lnTo>
                    <a:pt x="55780" y="0"/>
                  </a:lnTo>
                  <a:lnTo>
                    <a:pt x="26770" y="126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0" name="SMARTInkShape-773"/>
            <p:cNvSpPr/>
            <p:nvPr>
              <p:custDataLst>
                <p:tags r:id="rId90"/>
              </p:custDataLst>
            </p:nvPr>
          </p:nvSpPr>
          <p:spPr>
            <a:xfrm>
              <a:off x="2724150" y="1212850"/>
              <a:ext cx="323851" cy="419101"/>
            </a:xfrm>
            <a:custGeom>
              <a:avLst/>
              <a:gdLst/>
              <a:ahLst/>
              <a:cxnLst/>
              <a:rect l="0" t="0" r="0" b="0"/>
              <a:pathLst>
                <a:path w="323851" h="419101">
                  <a:moveTo>
                    <a:pt x="0" y="419100"/>
                  </a:moveTo>
                  <a:lnTo>
                    <a:pt x="0" y="419100"/>
                  </a:lnTo>
                  <a:lnTo>
                    <a:pt x="6481" y="408255"/>
                  </a:lnTo>
                  <a:lnTo>
                    <a:pt x="24799" y="382699"/>
                  </a:lnTo>
                  <a:lnTo>
                    <a:pt x="41685" y="354222"/>
                  </a:lnTo>
                  <a:lnTo>
                    <a:pt x="56627" y="330999"/>
                  </a:lnTo>
                  <a:lnTo>
                    <a:pt x="72675" y="299510"/>
                  </a:lnTo>
                  <a:lnTo>
                    <a:pt x="81611" y="282929"/>
                  </a:lnTo>
                  <a:lnTo>
                    <a:pt x="91096" y="266230"/>
                  </a:lnTo>
                  <a:lnTo>
                    <a:pt x="109632" y="234741"/>
                  </a:lnTo>
                  <a:lnTo>
                    <a:pt x="124925" y="208987"/>
                  </a:lnTo>
                  <a:lnTo>
                    <a:pt x="146215" y="179623"/>
                  </a:lnTo>
                  <a:lnTo>
                    <a:pt x="158220" y="165708"/>
                  </a:lnTo>
                  <a:lnTo>
                    <a:pt x="154281" y="176065"/>
                  </a:lnTo>
                  <a:lnTo>
                    <a:pt x="153663" y="191162"/>
                  </a:lnTo>
                  <a:lnTo>
                    <a:pt x="156019" y="200437"/>
                  </a:lnTo>
                  <a:lnTo>
                    <a:pt x="157635" y="203474"/>
                  </a:lnTo>
                  <a:lnTo>
                    <a:pt x="159418" y="205500"/>
                  </a:lnTo>
                  <a:lnTo>
                    <a:pt x="161312" y="206850"/>
                  </a:lnTo>
                  <a:lnTo>
                    <a:pt x="163986" y="206339"/>
                  </a:lnTo>
                  <a:lnTo>
                    <a:pt x="170720" y="202008"/>
                  </a:lnTo>
                  <a:lnTo>
                    <a:pt x="191610" y="176885"/>
                  </a:lnTo>
                  <a:lnTo>
                    <a:pt x="211290" y="148052"/>
                  </a:lnTo>
                  <a:lnTo>
                    <a:pt x="229138" y="125068"/>
                  </a:lnTo>
                  <a:lnTo>
                    <a:pt x="246948" y="100741"/>
                  </a:lnTo>
                  <a:lnTo>
                    <a:pt x="264272" y="76524"/>
                  </a:lnTo>
                  <a:lnTo>
                    <a:pt x="281378" y="54001"/>
                  </a:lnTo>
                  <a:lnTo>
                    <a:pt x="304511" y="22348"/>
                  </a:ln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1" name="SMARTInkShape-774"/>
            <p:cNvSpPr/>
            <p:nvPr>
              <p:custDataLst>
                <p:tags r:id="rId91"/>
              </p:custDataLst>
            </p:nvPr>
          </p:nvSpPr>
          <p:spPr>
            <a:xfrm>
              <a:off x="2654325" y="1581150"/>
              <a:ext cx="38076" cy="114301"/>
            </a:xfrm>
            <a:custGeom>
              <a:avLst/>
              <a:gdLst/>
              <a:ahLst/>
              <a:cxnLst/>
              <a:rect l="0" t="0" r="0" b="0"/>
              <a:pathLst>
                <a:path w="38076" h="114301">
                  <a:moveTo>
                    <a:pt x="12675" y="0"/>
                  </a:moveTo>
                  <a:lnTo>
                    <a:pt x="12675" y="0"/>
                  </a:lnTo>
                  <a:lnTo>
                    <a:pt x="3215" y="0"/>
                  </a:lnTo>
                  <a:lnTo>
                    <a:pt x="2135" y="1411"/>
                  </a:lnTo>
                  <a:lnTo>
                    <a:pt x="402" y="11933"/>
                  </a:lnTo>
                  <a:lnTo>
                    <a:pt x="0" y="39681"/>
                  </a:lnTo>
                  <a:lnTo>
                    <a:pt x="5445" y="70871"/>
                  </a:lnTo>
                  <a:lnTo>
                    <a:pt x="9435" y="85832"/>
                  </a:lnTo>
                  <a:lnTo>
                    <a:pt x="14998" y="92945"/>
                  </a:lnTo>
                  <a:lnTo>
                    <a:pt x="3807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6" name="SMARTInkShape-Group203"/>
          <p:cNvGrpSpPr/>
          <p:nvPr/>
        </p:nvGrpSpPr>
        <p:grpSpPr>
          <a:xfrm>
            <a:off x="2286000" y="1607372"/>
            <a:ext cx="254001" cy="138879"/>
            <a:chOff x="2286000" y="1607372"/>
            <a:chExt cx="254001" cy="138879"/>
          </a:xfrm>
        </p:grpSpPr>
        <p:sp>
          <p:nvSpPr>
            <p:cNvPr id="793" name="SMARTInkShape-775"/>
            <p:cNvSpPr/>
            <p:nvPr>
              <p:custDataLst>
                <p:tags r:id="rId84"/>
              </p:custDataLst>
            </p:nvPr>
          </p:nvSpPr>
          <p:spPr>
            <a:xfrm>
              <a:off x="2508250" y="1683089"/>
              <a:ext cx="31751" cy="50462"/>
            </a:xfrm>
            <a:custGeom>
              <a:avLst/>
              <a:gdLst/>
              <a:ahLst/>
              <a:cxnLst/>
              <a:rect l="0" t="0" r="0" b="0"/>
              <a:pathLst>
                <a:path w="31751" h="50462">
                  <a:moveTo>
                    <a:pt x="0" y="12361"/>
                  </a:moveTo>
                  <a:lnTo>
                    <a:pt x="0" y="12361"/>
                  </a:lnTo>
                  <a:lnTo>
                    <a:pt x="0" y="8990"/>
                  </a:lnTo>
                  <a:lnTo>
                    <a:pt x="1881" y="5454"/>
                  </a:lnTo>
                  <a:lnTo>
                    <a:pt x="5467" y="805"/>
                  </a:lnTo>
                  <a:lnTo>
                    <a:pt x="7839" y="169"/>
                  </a:lnTo>
                  <a:lnTo>
                    <a:pt x="9460" y="0"/>
                  </a:lnTo>
                  <a:lnTo>
                    <a:pt x="10540" y="593"/>
                  </a:lnTo>
                  <a:lnTo>
                    <a:pt x="11260" y="1693"/>
                  </a:lnTo>
                  <a:lnTo>
                    <a:pt x="12273" y="6613"/>
                  </a:lnTo>
                  <a:lnTo>
                    <a:pt x="12416" y="8529"/>
                  </a:lnTo>
                  <a:lnTo>
                    <a:pt x="14455" y="12539"/>
                  </a:lnTo>
                  <a:lnTo>
                    <a:pt x="15987" y="14597"/>
                  </a:lnTo>
                  <a:lnTo>
                    <a:pt x="16302" y="16674"/>
                  </a:lnTo>
                  <a:lnTo>
                    <a:pt x="15807" y="18764"/>
                  </a:lnTo>
                  <a:lnTo>
                    <a:pt x="14081" y="22968"/>
                  </a:lnTo>
                  <a:lnTo>
                    <a:pt x="12404" y="29301"/>
                  </a:lnTo>
                  <a:lnTo>
                    <a:pt x="8457" y="35646"/>
                  </a:lnTo>
                  <a:lnTo>
                    <a:pt x="6628" y="42857"/>
                  </a:lnTo>
                  <a:lnTo>
                    <a:pt x="9803" y="47110"/>
                  </a:lnTo>
                  <a:lnTo>
                    <a:pt x="13294" y="48972"/>
                  </a:lnTo>
                  <a:lnTo>
                    <a:pt x="25452" y="50330"/>
                  </a:lnTo>
                  <a:lnTo>
                    <a:pt x="31750" y="504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4" name="SMARTInkShape-776"/>
            <p:cNvSpPr/>
            <p:nvPr>
              <p:custDataLst>
                <p:tags r:id="rId85"/>
              </p:custDataLst>
            </p:nvPr>
          </p:nvSpPr>
          <p:spPr>
            <a:xfrm>
              <a:off x="2407587" y="1607372"/>
              <a:ext cx="75264" cy="119078"/>
            </a:xfrm>
            <a:custGeom>
              <a:avLst/>
              <a:gdLst/>
              <a:ahLst/>
              <a:cxnLst/>
              <a:rect l="0" t="0" r="0" b="0"/>
              <a:pathLst>
                <a:path w="75264" h="119078">
                  <a:moveTo>
                    <a:pt x="18113" y="37278"/>
                  </a:moveTo>
                  <a:lnTo>
                    <a:pt x="18113" y="37278"/>
                  </a:lnTo>
                  <a:lnTo>
                    <a:pt x="18113" y="63958"/>
                  </a:lnTo>
                  <a:lnTo>
                    <a:pt x="18113" y="93983"/>
                  </a:lnTo>
                  <a:lnTo>
                    <a:pt x="18113" y="119077"/>
                  </a:lnTo>
                  <a:lnTo>
                    <a:pt x="18113" y="116234"/>
                  </a:lnTo>
                  <a:lnTo>
                    <a:pt x="6180" y="91237"/>
                  </a:lnTo>
                  <a:lnTo>
                    <a:pt x="0" y="61814"/>
                  </a:lnTo>
                  <a:lnTo>
                    <a:pt x="46" y="48232"/>
                  </a:lnTo>
                  <a:lnTo>
                    <a:pt x="4921" y="34566"/>
                  </a:lnTo>
                  <a:lnTo>
                    <a:pt x="19468" y="8542"/>
                  </a:lnTo>
                  <a:lnTo>
                    <a:pt x="22544" y="5420"/>
                  </a:lnTo>
                  <a:lnTo>
                    <a:pt x="29725" y="1952"/>
                  </a:lnTo>
                  <a:lnTo>
                    <a:pt x="41701" y="0"/>
                  </a:lnTo>
                  <a:lnTo>
                    <a:pt x="44422" y="432"/>
                  </a:lnTo>
                  <a:lnTo>
                    <a:pt x="46236" y="1425"/>
                  </a:lnTo>
                  <a:lnTo>
                    <a:pt x="47445" y="2793"/>
                  </a:lnTo>
                  <a:lnTo>
                    <a:pt x="48788" y="8075"/>
                  </a:lnTo>
                  <a:lnTo>
                    <a:pt x="49146" y="11459"/>
                  </a:lnTo>
                  <a:lnTo>
                    <a:pt x="35954" y="39941"/>
                  </a:lnTo>
                  <a:lnTo>
                    <a:pt x="19668" y="70185"/>
                  </a:lnTo>
                  <a:lnTo>
                    <a:pt x="18249" y="80389"/>
                  </a:lnTo>
                  <a:lnTo>
                    <a:pt x="24896" y="84702"/>
                  </a:lnTo>
                  <a:lnTo>
                    <a:pt x="55787" y="92950"/>
                  </a:lnTo>
                  <a:lnTo>
                    <a:pt x="62609" y="96828"/>
                  </a:lnTo>
                  <a:lnTo>
                    <a:pt x="66111" y="100904"/>
                  </a:lnTo>
                  <a:lnTo>
                    <a:pt x="68373" y="105067"/>
                  </a:lnTo>
                  <a:lnTo>
                    <a:pt x="75263" y="113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5" name="SMARTInkShape-777"/>
            <p:cNvSpPr/>
            <p:nvPr>
              <p:custDataLst>
                <p:tags r:id="rId86"/>
              </p:custDataLst>
            </p:nvPr>
          </p:nvSpPr>
          <p:spPr>
            <a:xfrm>
              <a:off x="2286000" y="1714500"/>
              <a:ext cx="79533" cy="31751"/>
            </a:xfrm>
            <a:custGeom>
              <a:avLst/>
              <a:gdLst/>
              <a:ahLst/>
              <a:cxnLst/>
              <a:rect l="0" t="0" r="0" b="0"/>
              <a:pathLst>
                <a:path w="79533" h="31751">
                  <a:moveTo>
                    <a:pt x="0" y="31750"/>
                  </a:moveTo>
                  <a:lnTo>
                    <a:pt x="0" y="31750"/>
                  </a:lnTo>
                  <a:lnTo>
                    <a:pt x="0" y="26283"/>
                  </a:lnTo>
                  <a:lnTo>
                    <a:pt x="706" y="25988"/>
                  </a:lnTo>
                  <a:lnTo>
                    <a:pt x="26680" y="18527"/>
                  </a:lnTo>
                  <a:lnTo>
                    <a:pt x="56705" y="8186"/>
                  </a:lnTo>
                  <a:lnTo>
                    <a:pt x="64713" y="6460"/>
                  </a:lnTo>
                  <a:lnTo>
                    <a:pt x="75804" y="660"/>
                  </a:lnTo>
                  <a:lnTo>
                    <a:pt x="79532" y="19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97" name="SMARTInkShape-778"/>
          <p:cNvSpPr/>
          <p:nvPr>
            <p:custDataLst>
              <p:tags r:id="rId13"/>
            </p:custDataLst>
          </p:nvPr>
        </p:nvSpPr>
        <p:spPr>
          <a:xfrm>
            <a:off x="1657350" y="1626851"/>
            <a:ext cx="38101" cy="49550"/>
          </a:xfrm>
          <a:custGeom>
            <a:avLst/>
            <a:gdLst/>
            <a:ahLst/>
            <a:cxnLst/>
            <a:rect l="0" t="0" r="0" b="0"/>
            <a:pathLst>
              <a:path w="38101" h="49550">
                <a:moveTo>
                  <a:pt x="0" y="30499"/>
                </a:moveTo>
                <a:lnTo>
                  <a:pt x="0" y="30499"/>
                </a:lnTo>
                <a:lnTo>
                  <a:pt x="14747" y="17634"/>
                </a:lnTo>
                <a:lnTo>
                  <a:pt x="32725" y="7194"/>
                </a:lnTo>
                <a:lnTo>
                  <a:pt x="37392" y="0"/>
                </a:lnTo>
                <a:lnTo>
                  <a:pt x="37628" y="289"/>
                </a:lnTo>
                <a:lnTo>
                  <a:pt x="38038" y="11068"/>
                </a:lnTo>
                <a:lnTo>
                  <a:pt x="32140" y="41385"/>
                </a:lnTo>
                <a:lnTo>
                  <a:pt x="32010" y="44107"/>
                </a:lnTo>
                <a:lnTo>
                  <a:pt x="32629" y="45921"/>
                </a:lnTo>
                <a:lnTo>
                  <a:pt x="33747" y="47130"/>
                </a:lnTo>
                <a:lnTo>
                  <a:pt x="38100" y="495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98" name="SMARTInkShape-779"/>
          <p:cNvSpPr/>
          <p:nvPr>
            <p:custDataLst>
              <p:tags r:id="rId14"/>
            </p:custDataLst>
          </p:nvPr>
        </p:nvSpPr>
        <p:spPr>
          <a:xfrm>
            <a:off x="2209800" y="1397000"/>
            <a:ext cx="1054101" cy="533401"/>
          </a:xfrm>
          <a:custGeom>
            <a:avLst/>
            <a:gdLst/>
            <a:ahLst/>
            <a:cxnLst/>
            <a:rect l="0" t="0" r="0" b="0"/>
            <a:pathLst>
              <a:path w="1054101" h="533401">
                <a:moveTo>
                  <a:pt x="0" y="533400"/>
                </a:moveTo>
                <a:lnTo>
                  <a:pt x="0" y="533400"/>
                </a:lnTo>
                <a:lnTo>
                  <a:pt x="3371" y="533400"/>
                </a:lnTo>
                <a:lnTo>
                  <a:pt x="6907" y="531518"/>
                </a:lnTo>
                <a:lnTo>
                  <a:pt x="8838" y="530029"/>
                </a:lnTo>
                <a:lnTo>
                  <a:pt x="14747" y="528374"/>
                </a:lnTo>
                <a:lnTo>
                  <a:pt x="26006" y="525561"/>
                </a:lnTo>
                <a:lnTo>
                  <a:pt x="51716" y="516271"/>
                </a:lnTo>
                <a:lnTo>
                  <a:pt x="82671" y="505857"/>
                </a:lnTo>
                <a:lnTo>
                  <a:pt x="110553" y="495297"/>
                </a:lnTo>
                <a:lnTo>
                  <a:pt x="141107" y="480483"/>
                </a:lnTo>
                <a:lnTo>
                  <a:pt x="171182" y="467783"/>
                </a:lnTo>
                <a:lnTo>
                  <a:pt x="199075" y="453672"/>
                </a:lnTo>
                <a:lnTo>
                  <a:pt x="230488" y="444108"/>
                </a:lnTo>
                <a:lnTo>
                  <a:pt x="259958" y="433647"/>
                </a:lnTo>
                <a:lnTo>
                  <a:pt x="272934" y="430466"/>
                </a:lnTo>
                <a:lnTo>
                  <a:pt x="302676" y="416905"/>
                </a:lnTo>
                <a:lnTo>
                  <a:pt x="332316" y="407924"/>
                </a:lnTo>
                <a:lnTo>
                  <a:pt x="363832" y="393665"/>
                </a:lnTo>
                <a:lnTo>
                  <a:pt x="393308" y="380997"/>
                </a:lnTo>
                <a:lnTo>
                  <a:pt x="423311" y="366183"/>
                </a:lnTo>
                <a:lnTo>
                  <a:pt x="452260" y="352072"/>
                </a:lnTo>
                <a:lnTo>
                  <a:pt x="461302" y="348675"/>
                </a:lnTo>
                <a:lnTo>
                  <a:pt x="478524" y="337482"/>
                </a:lnTo>
                <a:lnTo>
                  <a:pt x="507642" y="323932"/>
                </a:lnTo>
                <a:lnTo>
                  <a:pt x="537613" y="309038"/>
                </a:lnTo>
                <a:lnTo>
                  <a:pt x="565541" y="292100"/>
                </a:lnTo>
                <a:lnTo>
                  <a:pt x="595421" y="273050"/>
                </a:lnTo>
                <a:lnTo>
                  <a:pt x="625312" y="251752"/>
                </a:lnTo>
                <a:lnTo>
                  <a:pt x="640126" y="244005"/>
                </a:lnTo>
                <a:lnTo>
                  <a:pt x="657174" y="230768"/>
                </a:lnTo>
                <a:lnTo>
                  <a:pt x="686702" y="213785"/>
                </a:lnTo>
                <a:lnTo>
                  <a:pt x="693492" y="211432"/>
                </a:lnTo>
                <a:lnTo>
                  <a:pt x="700508" y="209681"/>
                </a:lnTo>
                <a:lnTo>
                  <a:pt x="729353" y="196734"/>
                </a:lnTo>
                <a:lnTo>
                  <a:pt x="760488" y="177797"/>
                </a:lnTo>
                <a:lnTo>
                  <a:pt x="789706" y="160867"/>
                </a:lnTo>
                <a:lnTo>
                  <a:pt x="804606" y="154281"/>
                </a:lnTo>
                <a:lnTo>
                  <a:pt x="809864" y="152531"/>
                </a:lnTo>
                <a:lnTo>
                  <a:pt x="839675" y="133316"/>
                </a:lnTo>
                <a:lnTo>
                  <a:pt x="855710" y="121902"/>
                </a:lnTo>
                <a:lnTo>
                  <a:pt x="862015" y="116533"/>
                </a:lnTo>
                <a:lnTo>
                  <a:pt x="867991" y="114962"/>
                </a:lnTo>
                <a:lnTo>
                  <a:pt x="872137" y="114594"/>
                </a:lnTo>
                <a:lnTo>
                  <a:pt x="876331" y="112549"/>
                </a:lnTo>
                <a:lnTo>
                  <a:pt x="893940" y="98004"/>
                </a:lnTo>
                <a:lnTo>
                  <a:pt x="906726" y="93912"/>
                </a:lnTo>
                <a:lnTo>
                  <a:pt x="934905" y="76165"/>
                </a:lnTo>
                <a:lnTo>
                  <a:pt x="966349" y="55033"/>
                </a:lnTo>
                <a:lnTo>
                  <a:pt x="979956" y="47272"/>
                </a:lnTo>
                <a:lnTo>
                  <a:pt x="988544" y="43875"/>
                </a:lnTo>
                <a:lnTo>
                  <a:pt x="999712" y="35970"/>
                </a:lnTo>
                <a:lnTo>
                  <a:pt x="1014246" y="30702"/>
                </a:lnTo>
                <a:lnTo>
                  <a:pt x="1035005" y="14554"/>
                </a:lnTo>
                <a:lnTo>
                  <a:pt x="1037136" y="13936"/>
                </a:lnTo>
                <a:lnTo>
                  <a:pt x="1038558" y="12818"/>
                </a:lnTo>
                <a:lnTo>
                  <a:pt x="1041264" y="8580"/>
                </a:lnTo>
                <a:lnTo>
                  <a:pt x="1044397" y="7341"/>
                </a:lnTo>
                <a:lnTo>
                  <a:pt x="1045514" y="6305"/>
                </a:lnTo>
                <a:lnTo>
                  <a:pt x="1046756" y="3273"/>
                </a:lnTo>
                <a:lnTo>
                  <a:pt x="1047793" y="2182"/>
                </a:lnTo>
                <a:lnTo>
                  <a:pt x="105410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99" name="SMARTInkShape-780"/>
          <p:cNvSpPr/>
          <p:nvPr>
            <p:custDataLst>
              <p:tags r:id="rId15"/>
            </p:custDataLst>
          </p:nvPr>
        </p:nvSpPr>
        <p:spPr>
          <a:xfrm>
            <a:off x="2192017" y="1911790"/>
            <a:ext cx="41849" cy="37284"/>
          </a:xfrm>
          <a:custGeom>
            <a:avLst/>
            <a:gdLst/>
            <a:ahLst/>
            <a:cxnLst/>
            <a:rect l="0" t="0" r="0" b="0"/>
            <a:pathLst>
              <a:path w="41849" h="37284">
                <a:moveTo>
                  <a:pt x="24133" y="24960"/>
                </a:moveTo>
                <a:lnTo>
                  <a:pt x="24133" y="24960"/>
                </a:lnTo>
                <a:lnTo>
                  <a:pt x="24133" y="21589"/>
                </a:lnTo>
                <a:lnTo>
                  <a:pt x="30221" y="1043"/>
                </a:lnTo>
                <a:lnTo>
                  <a:pt x="26604" y="219"/>
                </a:lnTo>
                <a:lnTo>
                  <a:pt x="23664" y="0"/>
                </a:lnTo>
                <a:lnTo>
                  <a:pt x="18515" y="1637"/>
                </a:lnTo>
                <a:lnTo>
                  <a:pt x="3009" y="14498"/>
                </a:lnTo>
                <a:lnTo>
                  <a:pt x="634" y="18664"/>
                </a:lnTo>
                <a:lnTo>
                  <a:pt x="0" y="20763"/>
                </a:lnTo>
                <a:lnTo>
                  <a:pt x="989" y="22867"/>
                </a:lnTo>
                <a:lnTo>
                  <a:pt x="5850" y="27087"/>
                </a:lnTo>
                <a:lnTo>
                  <a:pt x="10833" y="29433"/>
                </a:lnTo>
                <a:lnTo>
                  <a:pt x="23152" y="30939"/>
                </a:lnTo>
                <a:lnTo>
                  <a:pt x="29106" y="29264"/>
                </a:lnTo>
                <a:lnTo>
                  <a:pt x="31682" y="27829"/>
                </a:lnTo>
                <a:lnTo>
                  <a:pt x="38678" y="19068"/>
                </a:lnTo>
                <a:lnTo>
                  <a:pt x="41848" y="10906"/>
                </a:lnTo>
                <a:lnTo>
                  <a:pt x="41588" y="8535"/>
                </a:lnTo>
                <a:lnTo>
                  <a:pt x="39417" y="4019"/>
                </a:lnTo>
                <a:lnTo>
                  <a:pt x="37850" y="2533"/>
                </a:lnTo>
                <a:lnTo>
                  <a:pt x="34228" y="881"/>
                </a:lnTo>
                <a:lnTo>
                  <a:pt x="28384" y="2029"/>
                </a:lnTo>
                <a:lnTo>
                  <a:pt x="21084" y="5596"/>
                </a:lnTo>
                <a:lnTo>
                  <a:pt x="4098" y="19988"/>
                </a:lnTo>
                <a:lnTo>
                  <a:pt x="3015" y="22351"/>
                </a:lnTo>
                <a:lnTo>
                  <a:pt x="2999" y="24632"/>
                </a:lnTo>
                <a:lnTo>
                  <a:pt x="3694" y="26858"/>
                </a:lnTo>
                <a:lnTo>
                  <a:pt x="8229" y="31213"/>
                </a:lnTo>
                <a:lnTo>
                  <a:pt x="14948" y="34794"/>
                </a:lnTo>
                <a:lnTo>
                  <a:pt x="31529" y="37283"/>
                </a:lnTo>
                <a:lnTo>
                  <a:pt x="36357" y="35611"/>
                </a:lnTo>
                <a:lnTo>
                  <a:pt x="38633" y="34177"/>
                </a:lnTo>
                <a:lnTo>
                  <a:pt x="40149" y="32516"/>
                </a:lnTo>
                <a:lnTo>
                  <a:pt x="41835" y="28788"/>
                </a:lnTo>
                <a:lnTo>
                  <a:pt x="41579" y="26807"/>
                </a:lnTo>
                <a:lnTo>
                  <a:pt x="39412" y="22723"/>
                </a:lnTo>
                <a:lnTo>
                  <a:pt x="34226" y="16458"/>
                </a:lnTo>
                <a:lnTo>
                  <a:pt x="30265" y="14126"/>
                </a:lnTo>
                <a:lnTo>
                  <a:pt x="28221" y="13504"/>
                </a:lnTo>
                <a:lnTo>
                  <a:pt x="26153" y="14500"/>
                </a:lnTo>
                <a:lnTo>
                  <a:pt x="17783" y="2496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00" name="SMARTInkShape-781"/>
          <p:cNvSpPr/>
          <p:nvPr>
            <p:custDataLst>
              <p:tags r:id="rId16"/>
            </p:custDataLst>
          </p:nvPr>
        </p:nvSpPr>
        <p:spPr>
          <a:xfrm>
            <a:off x="2425700" y="933450"/>
            <a:ext cx="533396" cy="1917701"/>
          </a:xfrm>
          <a:custGeom>
            <a:avLst/>
            <a:gdLst/>
            <a:ahLst/>
            <a:cxnLst/>
            <a:rect l="0" t="0" r="0" b="0"/>
            <a:pathLst>
              <a:path w="533396" h="1917701">
                <a:moveTo>
                  <a:pt x="0" y="0"/>
                </a:moveTo>
                <a:lnTo>
                  <a:pt x="0" y="0"/>
                </a:lnTo>
                <a:lnTo>
                  <a:pt x="0" y="3371"/>
                </a:lnTo>
                <a:lnTo>
                  <a:pt x="706" y="4364"/>
                </a:lnTo>
                <a:lnTo>
                  <a:pt x="1881" y="5026"/>
                </a:lnTo>
                <a:lnTo>
                  <a:pt x="10831" y="6881"/>
                </a:lnTo>
                <a:lnTo>
                  <a:pt x="14927" y="9643"/>
                </a:lnTo>
                <a:lnTo>
                  <a:pt x="17218" y="13223"/>
                </a:lnTo>
                <a:lnTo>
                  <a:pt x="18941" y="17166"/>
                </a:lnTo>
                <a:lnTo>
                  <a:pt x="27781" y="27547"/>
                </a:lnTo>
                <a:lnTo>
                  <a:pt x="31867" y="29882"/>
                </a:lnTo>
                <a:lnTo>
                  <a:pt x="43611" y="34752"/>
                </a:lnTo>
                <a:lnTo>
                  <a:pt x="74378" y="52940"/>
                </a:lnTo>
                <a:lnTo>
                  <a:pt x="102936" y="77690"/>
                </a:lnTo>
                <a:lnTo>
                  <a:pt x="131311" y="100453"/>
                </a:lnTo>
                <a:lnTo>
                  <a:pt x="154404" y="129173"/>
                </a:lnTo>
                <a:lnTo>
                  <a:pt x="171319" y="158753"/>
                </a:lnTo>
                <a:lnTo>
                  <a:pt x="179643" y="171451"/>
                </a:lnTo>
                <a:lnTo>
                  <a:pt x="186380" y="180623"/>
                </a:lnTo>
                <a:lnTo>
                  <a:pt x="205272" y="211078"/>
                </a:lnTo>
                <a:lnTo>
                  <a:pt x="224005" y="241266"/>
                </a:lnTo>
                <a:lnTo>
                  <a:pt x="243648" y="267532"/>
                </a:lnTo>
                <a:lnTo>
                  <a:pt x="261243" y="295189"/>
                </a:lnTo>
                <a:lnTo>
                  <a:pt x="275055" y="322474"/>
                </a:lnTo>
                <a:lnTo>
                  <a:pt x="287573" y="352048"/>
                </a:lnTo>
                <a:lnTo>
                  <a:pt x="300639" y="378861"/>
                </a:lnTo>
                <a:lnTo>
                  <a:pt x="316368" y="410465"/>
                </a:lnTo>
                <a:lnTo>
                  <a:pt x="327442" y="437699"/>
                </a:lnTo>
                <a:lnTo>
                  <a:pt x="338305" y="463461"/>
                </a:lnTo>
                <a:lnTo>
                  <a:pt x="353830" y="488932"/>
                </a:lnTo>
                <a:lnTo>
                  <a:pt x="369780" y="515052"/>
                </a:lnTo>
                <a:lnTo>
                  <a:pt x="382337" y="542894"/>
                </a:lnTo>
                <a:lnTo>
                  <a:pt x="403048" y="572620"/>
                </a:lnTo>
                <a:lnTo>
                  <a:pt x="422279" y="602008"/>
                </a:lnTo>
                <a:lnTo>
                  <a:pt x="436661" y="628404"/>
                </a:lnTo>
                <a:lnTo>
                  <a:pt x="452385" y="659071"/>
                </a:lnTo>
                <a:lnTo>
                  <a:pt x="464899" y="690424"/>
                </a:lnTo>
                <a:lnTo>
                  <a:pt x="471205" y="704789"/>
                </a:lnTo>
                <a:lnTo>
                  <a:pt x="475461" y="728742"/>
                </a:lnTo>
                <a:lnTo>
                  <a:pt x="480877" y="753714"/>
                </a:lnTo>
                <a:lnTo>
                  <a:pt x="486950" y="778987"/>
                </a:lnTo>
                <a:lnTo>
                  <a:pt x="493218" y="804349"/>
                </a:lnTo>
                <a:lnTo>
                  <a:pt x="498838" y="829738"/>
                </a:lnTo>
                <a:lnTo>
                  <a:pt x="501522" y="855135"/>
                </a:lnTo>
                <a:lnTo>
                  <a:pt x="506473" y="880534"/>
                </a:lnTo>
                <a:lnTo>
                  <a:pt x="511702" y="905933"/>
                </a:lnTo>
                <a:lnTo>
                  <a:pt x="514271" y="932039"/>
                </a:lnTo>
                <a:lnTo>
                  <a:pt x="518482" y="961097"/>
                </a:lnTo>
                <a:lnTo>
                  <a:pt x="520748" y="988601"/>
                </a:lnTo>
                <a:lnTo>
                  <a:pt x="524869" y="1018073"/>
                </a:lnTo>
                <a:lnTo>
                  <a:pt x="526404" y="1044993"/>
                </a:lnTo>
                <a:lnTo>
                  <a:pt x="527564" y="1071549"/>
                </a:lnTo>
                <a:lnTo>
                  <a:pt x="531357" y="1100741"/>
                </a:lnTo>
                <a:lnTo>
                  <a:pt x="532795" y="1127578"/>
                </a:lnTo>
                <a:lnTo>
                  <a:pt x="533221" y="1154109"/>
                </a:lnTo>
                <a:lnTo>
                  <a:pt x="533347" y="1183294"/>
                </a:lnTo>
                <a:lnTo>
                  <a:pt x="533384" y="1210835"/>
                </a:lnTo>
                <a:lnTo>
                  <a:pt x="533395" y="1240318"/>
                </a:lnTo>
                <a:lnTo>
                  <a:pt x="532693" y="1267947"/>
                </a:lnTo>
                <a:lnTo>
                  <a:pt x="529036" y="1297457"/>
                </a:lnTo>
                <a:lnTo>
                  <a:pt x="527638" y="1324389"/>
                </a:lnTo>
                <a:lnTo>
                  <a:pt x="526519" y="1350242"/>
                </a:lnTo>
                <a:lnTo>
                  <a:pt x="522738" y="1375777"/>
                </a:lnTo>
                <a:lnTo>
                  <a:pt x="520598" y="1401216"/>
                </a:lnTo>
                <a:lnTo>
                  <a:pt x="515809" y="1426628"/>
                </a:lnTo>
                <a:lnTo>
                  <a:pt x="510627" y="1452032"/>
                </a:lnTo>
                <a:lnTo>
                  <a:pt x="508073" y="1477433"/>
                </a:lnTo>
                <a:lnTo>
                  <a:pt x="503867" y="1502833"/>
                </a:lnTo>
                <a:lnTo>
                  <a:pt x="501601" y="1527528"/>
                </a:lnTo>
                <a:lnTo>
                  <a:pt x="494872" y="1557074"/>
                </a:lnTo>
                <a:lnTo>
                  <a:pt x="488823" y="1581542"/>
                </a:lnTo>
                <a:lnTo>
                  <a:pt x="483829" y="1611723"/>
                </a:lnTo>
                <a:lnTo>
                  <a:pt x="482137" y="1642432"/>
                </a:lnTo>
                <a:lnTo>
                  <a:pt x="477622" y="1669612"/>
                </a:lnTo>
                <a:lnTo>
                  <a:pt x="473150" y="1695363"/>
                </a:lnTo>
                <a:lnTo>
                  <a:pt x="465473" y="1720833"/>
                </a:lnTo>
                <a:lnTo>
                  <a:pt x="457162" y="1746247"/>
                </a:lnTo>
                <a:lnTo>
                  <a:pt x="445355" y="1775020"/>
                </a:lnTo>
                <a:lnTo>
                  <a:pt x="433798" y="1802106"/>
                </a:lnTo>
                <a:lnTo>
                  <a:pt x="414572" y="1829605"/>
                </a:lnTo>
                <a:lnTo>
                  <a:pt x="398279" y="1858132"/>
                </a:lnTo>
                <a:lnTo>
                  <a:pt x="383842" y="1888741"/>
                </a:lnTo>
                <a:lnTo>
                  <a:pt x="382263" y="1893776"/>
                </a:lnTo>
                <a:lnTo>
                  <a:pt x="382548" y="1895400"/>
                </a:lnTo>
                <a:lnTo>
                  <a:pt x="383443" y="1896483"/>
                </a:lnTo>
                <a:lnTo>
                  <a:pt x="384745" y="1897206"/>
                </a:lnTo>
                <a:lnTo>
                  <a:pt x="385614" y="1898393"/>
                </a:lnTo>
                <a:lnTo>
                  <a:pt x="386578" y="1901593"/>
                </a:lnTo>
                <a:lnTo>
                  <a:pt x="387541" y="1902729"/>
                </a:lnTo>
                <a:lnTo>
                  <a:pt x="392750" y="1904701"/>
                </a:lnTo>
                <a:lnTo>
                  <a:pt x="393278" y="1906748"/>
                </a:lnTo>
                <a:lnTo>
                  <a:pt x="393700" y="191770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09" name="SMARTInkShape-Group208"/>
          <p:cNvGrpSpPr/>
          <p:nvPr/>
        </p:nvGrpSpPr>
        <p:grpSpPr>
          <a:xfrm>
            <a:off x="3156124" y="3060700"/>
            <a:ext cx="852797" cy="280750"/>
            <a:chOff x="3156124" y="3060700"/>
            <a:chExt cx="852797" cy="280750"/>
          </a:xfrm>
        </p:grpSpPr>
        <p:sp>
          <p:nvSpPr>
            <p:cNvPr id="801" name="SMARTInkShape-782"/>
            <p:cNvSpPr/>
            <p:nvPr>
              <p:custDataLst>
                <p:tags r:id="rId76"/>
              </p:custDataLst>
            </p:nvPr>
          </p:nvSpPr>
          <p:spPr>
            <a:xfrm>
              <a:off x="3943350" y="3181350"/>
              <a:ext cx="65571" cy="116014"/>
            </a:xfrm>
            <a:custGeom>
              <a:avLst/>
              <a:gdLst/>
              <a:ahLst/>
              <a:cxnLst/>
              <a:rect l="0" t="0" r="0" b="0"/>
              <a:pathLst>
                <a:path w="65571" h="116014">
                  <a:moveTo>
                    <a:pt x="19050" y="0"/>
                  </a:moveTo>
                  <a:lnTo>
                    <a:pt x="19050" y="0"/>
                  </a:lnTo>
                  <a:lnTo>
                    <a:pt x="18345" y="6480"/>
                  </a:lnTo>
                  <a:lnTo>
                    <a:pt x="10212" y="35974"/>
                  </a:lnTo>
                  <a:lnTo>
                    <a:pt x="6858" y="65807"/>
                  </a:lnTo>
                  <a:lnTo>
                    <a:pt x="6689" y="69271"/>
                  </a:lnTo>
                  <a:lnTo>
                    <a:pt x="8382" y="75002"/>
                  </a:lnTo>
                  <a:lnTo>
                    <a:pt x="11847" y="81059"/>
                  </a:lnTo>
                  <a:lnTo>
                    <a:pt x="12131" y="80850"/>
                  </a:lnTo>
                  <a:lnTo>
                    <a:pt x="18425" y="61492"/>
                  </a:lnTo>
                  <a:lnTo>
                    <a:pt x="33088" y="38228"/>
                  </a:lnTo>
                  <a:lnTo>
                    <a:pt x="39635" y="34629"/>
                  </a:lnTo>
                  <a:lnTo>
                    <a:pt x="43357" y="33669"/>
                  </a:lnTo>
                  <a:lnTo>
                    <a:pt x="47249" y="34441"/>
                  </a:lnTo>
                  <a:lnTo>
                    <a:pt x="55337" y="39061"/>
                  </a:lnTo>
                  <a:lnTo>
                    <a:pt x="64452" y="49595"/>
                  </a:lnTo>
                  <a:lnTo>
                    <a:pt x="65570" y="61318"/>
                  </a:lnTo>
                  <a:lnTo>
                    <a:pt x="60538" y="88469"/>
                  </a:lnTo>
                  <a:lnTo>
                    <a:pt x="51412" y="104451"/>
                  </a:lnTo>
                  <a:lnTo>
                    <a:pt x="39771" y="114753"/>
                  </a:lnTo>
                  <a:lnTo>
                    <a:pt x="35686" y="116013"/>
                  </a:lnTo>
                  <a:lnTo>
                    <a:pt x="27385" y="115532"/>
                  </a:lnTo>
                  <a:lnTo>
                    <a:pt x="18991" y="109203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2" name="SMARTInkShape-783"/>
            <p:cNvSpPr/>
            <p:nvPr>
              <p:custDataLst>
                <p:tags r:id="rId77"/>
              </p:custDataLst>
            </p:nvPr>
          </p:nvSpPr>
          <p:spPr>
            <a:xfrm>
              <a:off x="3759200" y="3168650"/>
              <a:ext cx="120651" cy="1"/>
            </a:xfrm>
            <a:custGeom>
              <a:avLst/>
              <a:gdLst/>
              <a:ahLst/>
              <a:cxnLst/>
              <a:rect l="0" t="0" r="0" b="0"/>
              <a:pathLst>
                <a:path w="120651" h="1">
                  <a:moveTo>
                    <a:pt x="0" y="0"/>
                  </a:moveTo>
                  <a:lnTo>
                    <a:pt x="0" y="0"/>
                  </a:lnTo>
                  <a:lnTo>
                    <a:pt x="29233" y="0"/>
                  </a:lnTo>
                  <a:lnTo>
                    <a:pt x="52327" y="0"/>
                  </a:lnTo>
                  <a:lnTo>
                    <a:pt x="78142" y="0"/>
                  </a:lnTo>
                  <a:lnTo>
                    <a:pt x="109327" y="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3" name="SMARTInkShape-784"/>
            <p:cNvSpPr/>
            <p:nvPr>
              <p:custDataLst>
                <p:tags r:id="rId78"/>
              </p:custDataLst>
            </p:nvPr>
          </p:nvSpPr>
          <p:spPr>
            <a:xfrm>
              <a:off x="3763488" y="3060700"/>
              <a:ext cx="141841" cy="172592"/>
            </a:xfrm>
            <a:custGeom>
              <a:avLst/>
              <a:gdLst/>
              <a:ahLst/>
              <a:cxnLst/>
              <a:rect l="0" t="0" r="0" b="0"/>
              <a:pathLst>
                <a:path w="141841" h="172592">
                  <a:moveTo>
                    <a:pt x="78262" y="0"/>
                  </a:moveTo>
                  <a:lnTo>
                    <a:pt x="78262" y="0"/>
                  </a:lnTo>
                  <a:lnTo>
                    <a:pt x="74891" y="0"/>
                  </a:lnTo>
                  <a:lnTo>
                    <a:pt x="51517" y="22395"/>
                  </a:lnTo>
                  <a:lnTo>
                    <a:pt x="33449" y="45466"/>
                  </a:lnTo>
                  <a:lnTo>
                    <a:pt x="17423" y="72183"/>
                  </a:lnTo>
                  <a:lnTo>
                    <a:pt x="5361" y="100520"/>
                  </a:lnTo>
                  <a:lnTo>
                    <a:pt x="0" y="129578"/>
                  </a:lnTo>
                  <a:lnTo>
                    <a:pt x="2099" y="141418"/>
                  </a:lnTo>
                  <a:lnTo>
                    <a:pt x="13838" y="160219"/>
                  </a:lnTo>
                  <a:lnTo>
                    <a:pt x="32695" y="169986"/>
                  </a:lnTo>
                  <a:lnTo>
                    <a:pt x="43651" y="172591"/>
                  </a:lnTo>
                  <a:lnTo>
                    <a:pt x="68994" y="169840"/>
                  </a:lnTo>
                  <a:lnTo>
                    <a:pt x="95310" y="159446"/>
                  </a:lnTo>
                  <a:lnTo>
                    <a:pt x="118765" y="140714"/>
                  </a:lnTo>
                  <a:lnTo>
                    <a:pt x="133422" y="118279"/>
                  </a:lnTo>
                  <a:lnTo>
                    <a:pt x="140878" y="94196"/>
                  </a:lnTo>
                  <a:lnTo>
                    <a:pt x="141840" y="69382"/>
                  </a:lnTo>
                  <a:lnTo>
                    <a:pt x="136152" y="48005"/>
                  </a:lnTo>
                  <a:lnTo>
                    <a:pt x="131672" y="38353"/>
                  </a:lnTo>
                  <a:lnTo>
                    <a:pt x="125863" y="31919"/>
                  </a:lnTo>
                  <a:lnTo>
                    <a:pt x="97312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4" name="SMARTInkShape-785"/>
            <p:cNvSpPr/>
            <p:nvPr>
              <p:custDataLst>
                <p:tags r:id="rId79"/>
              </p:custDataLst>
            </p:nvPr>
          </p:nvSpPr>
          <p:spPr>
            <a:xfrm>
              <a:off x="3534197" y="3178600"/>
              <a:ext cx="155154" cy="66251"/>
            </a:xfrm>
            <a:custGeom>
              <a:avLst/>
              <a:gdLst/>
              <a:ahLst/>
              <a:cxnLst/>
              <a:rect l="0" t="0" r="0" b="0"/>
              <a:pathLst>
                <a:path w="155154" h="66251">
                  <a:moveTo>
                    <a:pt x="9103" y="9100"/>
                  </a:moveTo>
                  <a:lnTo>
                    <a:pt x="9103" y="9100"/>
                  </a:lnTo>
                  <a:lnTo>
                    <a:pt x="265" y="30148"/>
                  </a:lnTo>
                  <a:lnTo>
                    <a:pt x="0" y="41738"/>
                  </a:lnTo>
                  <a:lnTo>
                    <a:pt x="2235" y="52533"/>
                  </a:lnTo>
                  <a:lnTo>
                    <a:pt x="5580" y="59683"/>
                  </a:lnTo>
                  <a:lnTo>
                    <a:pt x="8871" y="61872"/>
                  </a:lnTo>
                  <a:lnTo>
                    <a:pt x="18172" y="64304"/>
                  </a:lnTo>
                  <a:lnTo>
                    <a:pt x="25599" y="63504"/>
                  </a:lnTo>
                  <a:lnTo>
                    <a:pt x="28567" y="62303"/>
                  </a:lnTo>
                  <a:lnTo>
                    <a:pt x="39486" y="50499"/>
                  </a:lnTo>
                  <a:lnTo>
                    <a:pt x="55818" y="23889"/>
                  </a:lnTo>
                  <a:lnTo>
                    <a:pt x="70114" y="5812"/>
                  </a:lnTo>
                  <a:lnTo>
                    <a:pt x="70944" y="5497"/>
                  </a:lnTo>
                  <a:lnTo>
                    <a:pt x="71497" y="5992"/>
                  </a:lnTo>
                  <a:lnTo>
                    <a:pt x="71865" y="7028"/>
                  </a:lnTo>
                  <a:lnTo>
                    <a:pt x="74456" y="37894"/>
                  </a:lnTo>
                  <a:lnTo>
                    <a:pt x="79502" y="46324"/>
                  </a:lnTo>
                  <a:lnTo>
                    <a:pt x="81435" y="48733"/>
                  </a:lnTo>
                  <a:lnTo>
                    <a:pt x="83430" y="49633"/>
                  </a:lnTo>
                  <a:lnTo>
                    <a:pt x="85466" y="49527"/>
                  </a:lnTo>
                  <a:lnTo>
                    <a:pt x="100544" y="40918"/>
                  </a:lnTo>
                  <a:lnTo>
                    <a:pt x="125062" y="14623"/>
                  </a:lnTo>
                  <a:lnTo>
                    <a:pt x="139018" y="0"/>
                  </a:lnTo>
                  <a:lnTo>
                    <a:pt x="140869" y="211"/>
                  </a:lnTo>
                  <a:lnTo>
                    <a:pt x="144806" y="4209"/>
                  </a:lnTo>
                  <a:lnTo>
                    <a:pt x="145433" y="7956"/>
                  </a:lnTo>
                  <a:lnTo>
                    <a:pt x="142985" y="35186"/>
                  </a:lnTo>
                  <a:lnTo>
                    <a:pt x="145982" y="50382"/>
                  </a:lnTo>
                  <a:lnTo>
                    <a:pt x="155153" y="6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5" name="SMARTInkShape-786"/>
            <p:cNvSpPr/>
            <p:nvPr>
              <p:custDataLst>
                <p:tags r:id="rId80"/>
              </p:custDataLst>
            </p:nvPr>
          </p:nvSpPr>
          <p:spPr>
            <a:xfrm>
              <a:off x="3536950" y="30734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787"/>
            <p:cNvSpPr/>
            <p:nvPr>
              <p:custDataLst>
                <p:tags r:id="rId81"/>
              </p:custDataLst>
            </p:nvPr>
          </p:nvSpPr>
          <p:spPr>
            <a:xfrm>
              <a:off x="3440705" y="3162300"/>
              <a:ext cx="58146" cy="90894"/>
            </a:xfrm>
            <a:custGeom>
              <a:avLst/>
              <a:gdLst/>
              <a:ahLst/>
              <a:cxnLst/>
              <a:rect l="0" t="0" r="0" b="0"/>
              <a:pathLst>
                <a:path w="58146" h="90894">
                  <a:moveTo>
                    <a:pt x="58145" y="0"/>
                  </a:moveTo>
                  <a:lnTo>
                    <a:pt x="58145" y="0"/>
                  </a:lnTo>
                  <a:lnTo>
                    <a:pt x="33503" y="0"/>
                  </a:lnTo>
                  <a:lnTo>
                    <a:pt x="11176" y="705"/>
                  </a:lnTo>
                  <a:lnTo>
                    <a:pt x="2462" y="3371"/>
                  </a:lnTo>
                  <a:lnTo>
                    <a:pt x="562" y="5069"/>
                  </a:lnTo>
                  <a:lnTo>
                    <a:pt x="0" y="6907"/>
                  </a:lnTo>
                  <a:lnTo>
                    <a:pt x="332" y="8838"/>
                  </a:lnTo>
                  <a:lnTo>
                    <a:pt x="26656" y="31032"/>
                  </a:lnTo>
                  <a:lnTo>
                    <a:pt x="43641" y="46119"/>
                  </a:lnTo>
                  <a:lnTo>
                    <a:pt x="51699" y="57186"/>
                  </a:lnTo>
                  <a:lnTo>
                    <a:pt x="55280" y="66809"/>
                  </a:lnTo>
                  <a:lnTo>
                    <a:pt x="54118" y="71350"/>
                  </a:lnTo>
                  <a:lnTo>
                    <a:pt x="47183" y="80159"/>
                  </a:lnTo>
                  <a:lnTo>
                    <a:pt x="31378" y="89681"/>
                  </a:lnTo>
                  <a:lnTo>
                    <a:pt x="21319" y="90893"/>
                  </a:lnTo>
                  <a:lnTo>
                    <a:pt x="16661" y="90229"/>
                  </a:lnTo>
                  <a:lnTo>
                    <a:pt x="12850" y="88375"/>
                  </a:lnTo>
                  <a:lnTo>
                    <a:pt x="995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7" name="SMARTInkShape-788"/>
            <p:cNvSpPr/>
            <p:nvPr>
              <p:custDataLst>
                <p:tags r:id="rId82"/>
              </p:custDataLst>
            </p:nvPr>
          </p:nvSpPr>
          <p:spPr>
            <a:xfrm>
              <a:off x="3251200" y="3225800"/>
              <a:ext cx="74961" cy="115650"/>
            </a:xfrm>
            <a:custGeom>
              <a:avLst/>
              <a:gdLst/>
              <a:ahLst/>
              <a:cxnLst/>
              <a:rect l="0" t="0" r="0" b="0"/>
              <a:pathLst>
                <a:path w="74961" h="115650">
                  <a:moveTo>
                    <a:pt x="31750" y="0"/>
                  </a:moveTo>
                  <a:lnTo>
                    <a:pt x="31750" y="0"/>
                  </a:lnTo>
                  <a:lnTo>
                    <a:pt x="29869" y="25748"/>
                  </a:lnTo>
                  <a:lnTo>
                    <a:pt x="22330" y="55785"/>
                  </a:lnTo>
                  <a:lnTo>
                    <a:pt x="24857" y="67859"/>
                  </a:lnTo>
                  <a:lnTo>
                    <a:pt x="25743" y="67111"/>
                  </a:lnTo>
                  <a:lnTo>
                    <a:pt x="53595" y="35392"/>
                  </a:lnTo>
                  <a:lnTo>
                    <a:pt x="54780" y="34178"/>
                  </a:lnTo>
                  <a:lnTo>
                    <a:pt x="56276" y="34074"/>
                  </a:lnTo>
                  <a:lnTo>
                    <a:pt x="59819" y="35840"/>
                  </a:lnTo>
                  <a:lnTo>
                    <a:pt x="67842" y="47792"/>
                  </a:lnTo>
                  <a:lnTo>
                    <a:pt x="73410" y="60335"/>
                  </a:lnTo>
                  <a:lnTo>
                    <a:pt x="74960" y="71265"/>
                  </a:lnTo>
                  <a:lnTo>
                    <a:pt x="72461" y="85948"/>
                  </a:lnTo>
                  <a:lnTo>
                    <a:pt x="60511" y="102607"/>
                  </a:lnTo>
                  <a:lnTo>
                    <a:pt x="47590" y="110984"/>
                  </a:lnTo>
                  <a:lnTo>
                    <a:pt x="33145" y="115649"/>
                  </a:lnTo>
                  <a:lnTo>
                    <a:pt x="19670" y="115370"/>
                  </a:lnTo>
                  <a:lnTo>
                    <a:pt x="14525" y="112897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8" name="SMARTInkShape-789"/>
            <p:cNvSpPr/>
            <p:nvPr>
              <p:custDataLst>
                <p:tags r:id="rId83"/>
              </p:custDataLst>
            </p:nvPr>
          </p:nvSpPr>
          <p:spPr>
            <a:xfrm>
              <a:off x="3156124" y="3162300"/>
              <a:ext cx="88727" cy="96180"/>
            </a:xfrm>
            <a:custGeom>
              <a:avLst/>
              <a:gdLst/>
              <a:ahLst/>
              <a:cxnLst/>
              <a:rect l="0" t="0" r="0" b="0"/>
              <a:pathLst>
                <a:path w="88727" h="96180">
                  <a:moveTo>
                    <a:pt x="6176" y="0"/>
                  </a:moveTo>
                  <a:lnTo>
                    <a:pt x="6176" y="0"/>
                  </a:lnTo>
                  <a:lnTo>
                    <a:pt x="2805" y="3371"/>
                  </a:lnTo>
                  <a:lnTo>
                    <a:pt x="414" y="26745"/>
                  </a:lnTo>
                  <a:lnTo>
                    <a:pt x="0" y="53158"/>
                  </a:lnTo>
                  <a:lnTo>
                    <a:pt x="1742" y="79880"/>
                  </a:lnTo>
                  <a:lnTo>
                    <a:pt x="5300" y="95585"/>
                  </a:lnTo>
                  <a:lnTo>
                    <a:pt x="6298" y="96179"/>
                  </a:lnTo>
                  <a:lnTo>
                    <a:pt x="7668" y="95163"/>
                  </a:lnTo>
                  <a:lnTo>
                    <a:pt x="11073" y="89567"/>
                  </a:lnTo>
                  <a:lnTo>
                    <a:pt x="22770" y="64964"/>
                  </a:lnTo>
                  <a:lnTo>
                    <a:pt x="39080" y="36652"/>
                  </a:lnTo>
                  <a:lnTo>
                    <a:pt x="53555" y="15329"/>
                  </a:lnTo>
                  <a:lnTo>
                    <a:pt x="56812" y="12336"/>
                  </a:lnTo>
                  <a:lnTo>
                    <a:pt x="59689" y="11046"/>
                  </a:lnTo>
                  <a:lnTo>
                    <a:pt x="62312" y="10892"/>
                  </a:lnTo>
                  <a:lnTo>
                    <a:pt x="64767" y="11494"/>
                  </a:lnTo>
                  <a:lnTo>
                    <a:pt x="66403" y="14013"/>
                  </a:lnTo>
                  <a:lnTo>
                    <a:pt x="68222" y="22456"/>
                  </a:lnTo>
                  <a:lnTo>
                    <a:pt x="64319" y="49487"/>
                  </a:lnTo>
                  <a:lnTo>
                    <a:pt x="60710" y="62916"/>
                  </a:lnTo>
                  <a:lnTo>
                    <a:pt x="60877" y="68755"/>
                  </a:lnTo>
                  <a:lnTo>
                    <a:pt x="64824" y="79006"/>
                  </a:lnTo>
                  <a:lnTo>
                    <a:pt x="73164" y="86384"/>
                  </a:lnTo>
                  <a:lnTo>
                    <a:pt x="8872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2" name="SMARTInkShape-Group209"/>
          <p:cNvGrpSpPr/>
          <p:nvPr/>
        </p:nvGrpSpPr>
        <p:grpSpPr>
          <a:xfrm>
            <a:off x="1739900" y="3120829"/>
            <a:ext cx="1270001" cy="276422"/>
            <a:chOff x="1739900" y="3120829"/>
            <a:chExt cx="1270001" cy="276422"/>
          </a:xfrm>
        </p:grpSpPr>
        <p:sp>
          <p:nvSpPr>
            <p:cNvPr id="810" name="SMARTInkShape-790"/>
            <p:cNvSpPr/>
            <p:nvPr>
              <p:custDataLst>
                <p:tags r:id="rId64"/>
              </p:custDataLst>
            </p:nvPr>
          </p:nvSpPr>
          <p:spPr>
            <a:xfrm>
              <a:off x="2933700" y="32385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25417" y="1881"/>
                  </a:lnTo>
                  <a:lnTo>
                    <a:pt x="50805" y="6907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1" name="SMARTInkShape-791"/>
            <p:cNvSpPr/>
            <p:nvPr>
              <p:custDataLst>
                <p:tags r:id="rId65"/>
              </p:custDataLst>
            </p:nvPr>
          </p:nvSpPr>
          <p:spPr>
            <a:xfrm>
              <a:off x="2927350" y="3200792"/>
              <a:ext cx="82551" cy="5959"/>
            </a:xfrm>
            <a:custGeom>
              <a:avLst/>
              <a:gdLst/>
              <a:ahLst/>
              <a:cxnLst/>
              <a:rect l="0" t="0" r="0" b="0"/>
              <a:pathLst>
                <a:path w="82551" h="5959">
                  <a:moveTo>
                    <a:pt x="0" y="5958"/>
                  </a:moveTo>
                  <a:lnTo>
                    <a:pt x="0" y="5958"/>
                  </a:lnTo>
                  <a:lnTo>
                    <a:pt x="6742" y="2587"/>
                  </a:lnTo>
                  <a:lnTo>
                    <a:pt x="38282" y="0"/>
                  </a:lnTo>
                  <a:lnTo>
                    <a:pt x="64260" y="1606"/>
                  </a:lnTo>
                  <a:lnTo>
                    <a:pt x="8255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2" name="SMARTInkShape-792"/>
            <p:cNvSpPr/>
            <p:nvPr>
              <p:custDataLst>
                <p:tags r:id="rId66"/>
              </p:custDataLst>
            </p:nvPr>
          </p:nvSpPr>
          <p:spPr>
            <a:xfrm>
              <a:off x="2745744" y="3290706"/>
              <a:ext cx="80007" cy="55745"/>
            </a:xfrm>
            <a:custGeom>
              <a:avLst/>
              <a:gdLst/>
              <a:ahLst/>
              <a:cxnLst/>
              <a:rect l="0" t="0" r="0" b="0"/>
              <a:pathLst>
                <a:path w="80007" h="55745">
                  <a:moveTo>
                    <a:pt x="48256" y="17644"/>
                  </a:moveTo>
                  <a:lnTo>
                    <a:pt x="48256" y="17644"/>
                  </a:lnTo>
                  <a:lnTo>
                    <a:pt x="48256" y="10902"/>
                  </a:lnTo>
                  <a:lnTo>
                    <a:pt x="46375" y="5711"/>
                  </a:lnTo>
                  <a:lnTo>
                    <a:pt x="44885" y="3338"/>
                  </a:lnTo>
                  <a:lnTo>
                    <a:pt x="37586" y="703"/>
                  </a:lnTo>
                  <a:lnTo>
                    <a:pt x="32676" y="0"/>
                  </a:lnTo>
                  <a:lnTo>
                    <a:pt x="27991" y="942"/>
                  </a:lnTo>
                  <a:lnTo>
                    <a:pt x="14657" y="9010"/>
                  </a:lnTo>
                  <a:lnTo>
                    <a:pt x="6042" y="16394"/>
                  </a:lnTo>
                  <a:lnTo>
                    <a:pt x="1272" y="24379"/>
                  </a:lnTo>
                  <a:lnTo>
                    <a:pt x="0" y="28484"/>
                  </a:lnTo>
                  <a:lnTo>
                    <a:pt x="563" y="32632"/>
                  </a:lnTo>
                  <a:lnTo>
                    <a:pt x="4952" y="41003"/>
                  </a:lnTo>
                  <a:lnTo>
                    <a:pt x="8098" y="43094"/>
                  </a:lnTo>
                  <a:lnTo>
                    <a:pt x="11606" y="43783"/>
                  </a:lnTo>
                  <a:lnTo>
                    <a:pt x="15356" y="43537"/>
                  </a:lnTo>
                  <a:lnTo>
                    <a:pt x="30747" y="36448"/>
                  </a:lnTo>
                  <a:lnTo>
                    <a:pt x="45341" y="25411"/>
                  </a:lnTo>
                  <a:lnTo>
                    <a:pt x="50488" y="17333"/>
                  </a:lnTo>
                  <a:lnTo>
                    <a:pt x="53793" y="7391"/>
                  </a:lnTo>
                  <a:lnTo>
                    <a:pt x="54769" y="7281"/>
                  </a:lnTo>
                  <a:lnTo>
                    <a:pt x="57736" y="9040"/>
                  </a:lnTo>
                  <a:lnTo>
                    <a:pt x="59525" y="14055"/>
                  </a:lnTo>
                  <a:lnTo>
                    <a:pt x="62414" y="24812"/>
                  </a:lnTo>
                  <a:lnTo>
                    <a:pt x="80006" y="55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3" name="SMARTInkShape-793"/>
            <p:cNvSpPr/>
            <p:nvPr>
              <p:custDataLst>
                <p:tags r:id="rId67"/>
              </p:custDataLst>
            </p:nvPr>
          </p:nvSpPr>
          <p:spPr>
            <a:xfrm>
              <a:off x="2635250" y="32321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7630" y="0"/>
                  </a:lnTo>
                  <a:lnTo>
                    <a:pt x="51461" y="0"/>
                  </a:lnTo>
                  <a:lnTo>
                    <a:pt x="76396" y="1881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4" name="SMARTInkShape-794"/>
            <p:cNvSpPr/>
            <p:nvPr>
              <p:custDataLst>
                <p:tags r:id="rId68"/>
              </p:custDataLst>
            </p:nvPr>
          </p:nvSpPr>
          <p:spPr>
            <a:xfrm>
              <a:off x="2629910" y="3120829"/>
              <a:ext cx="113812" cy="189400"/>
            </a:xfrm>
            <a:custGeom>
              <a:avLst/>
              <a:gdLst/>
              <a:ahLst/>
              <a:cxnLst/>
              <a:rect l="0" t="0" r="0" b="0"/>
              <a:pathLst>
                <a:path w="113812" h="189400">
                  <a:moveTo>
                    <a:pt x="68840" y="3371"/>
                  </a:moveTo>
                  <a:lnTo>
                    <a:pt x="68840" y="3371"/>
                  </a:lnTo>
                  <a:lnTo>
                    <a:pt x="72211" y="0"/>
                  </a:lnTo>
                  <a:lnTo>
                    <a:pt x="64195" y="4646"/>
                  </a:lnTo>
                  <a:lnTo>
                    <a:pt x="48414" y="28443"/>
                  </a:lnTo>
                  <a:lnTo>
                    <a:pt x="34597" y="54260"/>
                  </a:lnTo>
                  <a:lnTo>
                    <a:pt x="19754" y="84549"/>
                  </a:lnTo>
                  <a:lnTo>
                    <a:pt x="12833" y="100529"/>
                  </a:lnTo>
                  <a:lnTo>
                    <a:pt x="2320" y="131924"/>
                  </a:lnTo>
                  <a:lnTo>
                    <a:pt x="0" y="159989"/>
                  </a:lnTo>
                  <a:lnTo>
                    <a:pt x="2486" y="170577"/>
                  </a:lnTo>
                  <a:lnTo>
                    <a:pt x="12773" y="186105"/>
                  </a:lnTo>
                  <a:lnTo>
                    <a:pt x="20173" y="189399"/>
                  </a:lnTo>
                  <a:lnTo>
                    <a:pt x="37803" y="189296"/>
                  </a:lnTo>
                  <a:lnTo>
                    <a:pt x="67562" y="174563"/>
                  </a:lnTo>
                  <a:lnTo>
                    <a:pt x="95351" y="145582"/>
                  </a:lnTo>
                  <a:lnTo>
                    <a:pt x="107199" y="120433"/>
                  </a:lnTo>
                  <a:lnTo>
                    <a:pt x="113405" y="92793"/>
                  </a:lnTo>
                  <a:lnTo>
                    <a:pt x="113811" y="64046"/>
                  </a:lnTo>
                  <a:lnTo>
                    <a:pt x="109759" y="44213"/>
                  </a:lnTo>
                  <a:lnTo>
                    <a:pt x="106703" y="36949"/>
                  </a:lnTo>
                  <a:lnTo>
                    <a:pt x="101843" y="32812"/>
                  </a:lnTo>
                  <a:lnTo>
                    <a:pt x="95781" y="30759"/>
                  </a:lnTo>
                  <a:lnTo>
                    <a:pt x="75190" y="28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5" name="SMARTInkShape-795"/>
            <p:cNvSpPr/>
            <p:nvPr>
              <p:custDataLst>
                <p:tags r:id="rId69"/>
              </p:custDataLst>
            </p:nvPr>
          </p:nvSpPr>
          <p:spPr>
            <a:xfrm>
              <a:off x="2413000" y="31305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6" name="SMARTInkShape-796"/>
            <p:cNvSpPr/>
            <p:nvPr>
              <p:custDataLst>
                <p:tags r:id="rId70"/>
              </p:custDataLst>
            </p:nvPr>
          </p:nvSpPr>
          <p:spPr>
            <a:xfrm>
              <a:off x="2393950" y="3239383"/>
              <a:ext cx="133351" cy="88018"/>
            </a:xfrm>
            <a:custGeom>
              <a:avLst/>
              <a:gdLst/>
              <a:ahLst/>
              <a:cxnLst/>
              <a:rect l="0" t="0" r="0" b="0"/>
              <a:pathLst>
                <a:path w="133351" h="880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4364" y="1822"/>
                  </a:lnTo>
                  <a:lnTo>
                    <a:pt x="5467" y="9491"/>
                  </a:lnTo>
                  <a:lnTo>
                    <a:pt x="1812" y="36026"/>
                  </a:lnTo>
                  <a:lnTo>
                    <a:pt x="805" y="49388"/>
                  </a:lnTo>
                  <a:lnTo>
                    <a:pt x="4121" y="60500"/>
                  </a:lnTo>
                  <a:lnTo>
                    <a:pt x="6981" y="65439"/>
                  </a:lnTo>
                  <a:lnTo>
                    <a:pt x="10298" y="68732"/>
                  </a:lnTo>
                  <a:lnTo>
                    <a:pt x="17747" y="72390"/>
                  </a:lnTo>
                  <a:lnTo>
                    <a:pt x="21709" y="71955"/>
                  </a:lnTo>
                  <a:lnTo>
                    <a:pt x="29875" y="67708"/>
                  </a:lnTo>
                  <a:lnTo>
                    <a:pt x="42405" y="54012"/>
                  </a:lnTo>
                  <a:lnTo>
                    <a:pt x="56602" y="26102"/>
                  </a:lnTo>
                  <a:lnTo>
                    <a:pt x="62137" y="14639"/>
                  </a:lnTo>
                  <a:lnTo>
                    <a:pt x="59725" y="19395"/>
                  </a:lnTo>
                  <a:lnTo>
                    <a:pt x="57913" y="33112"/>
                  </a:lnTo>
                  <a:lnTo>
                    <a:pt x="60747" y="50582"/>
                  </a:lnTo>
                  <a:lnTo>
                    <a:pt x="66055" y="62422"/>
                  </a:lnTo>
                  <a:lnTo>
                    <a:pt x="70045" y="66058"/>
                  </a:lnTo>
                  <a:lnTo>
                    <a:pt x="72097" y="67028"/>
                  </a:lnTo>
                  <a:lnTo>
                    <a:pt x="74170" y="66969"/>
                  </a:lnTo>
                  <a:lnTo>
                    <a:pt x="78355" y="65022"/>
                  </a:lnTo>
                  <a:lnTo>
                    <a:pt x="103229" y="36313"/>
                  </a:lnTo>
                  <a:lnTo>
                    <a:pt x="117762" y="24641"/>
                  </a:lnTo>
                  <a:lnTo>
                    <a:pt x="121547" y="23894"/>
                  </a:lnTo>
                  <a:lnTo>
                    <a:pt x="124776" y="24807"/>
                  </a:lnTo>
                  <a:lnTo>
                    <a:pt x="127634" y="26827"/>
                  </a:lnTo>
                  <a:lnTo>
                    <a:pt x="130809" y="34716"/>
                  </a:lnTo>
                  <a:lnTo>
                    <a:pt x="132848" y="60398"/>
                  </a:lnTo>
                  <a:lnTo>
                    <a:pt x="133350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7" name="SMARTInkShape-797"/>
            <p:cNvSpPr/>
            <p:nvPr>
              <p:custDataLst>
                <p:tags r:id="rId71"/>
              </p:custDataLst>
            </p:nvPr>
          </p:nvSpPr>
          <p:spPr>
            <a:xfrm>
              <a:off x="2260993" y="3211324"/>
              <a:ext cx="83722" cy="130516"/>
            </a:xfrm>
            <a:custGeom>
              <a:avLst/>
              <a:gdLst/>
              <a:ahLst/>
              <a:cxnLst/>
              <a:rect l="0" t="0" r="0" b="0"/>
              <a:pathLst>
                <a:path w="83722" h="130516">
                  <a:moveTo>
                    <a:pt x="50407" y="14476"/>
                  </a:moveTo>
                  <a:lnTo>
                    <a:pt x="50407" y="14476"/>
                  </a:lnTo>
                  <a:lnTo>
                    <a:pt x="36592" y="2542"/>
                  </a:lnTo>
                  <a:lnTo>
                    <a:pt x="32731" y="170"/>
                  </a:lnTo>
                  <a:lnTo>
                    <a:pt x="28745" y="0"/>
                  </a:lnTo>
                  <a:lnTo>
                    <a:pt x="20553" y="3574"/>
                  </a:lnTo>
                  <a:lnTo>
                    <a:pt x="4638" y="13519"/>
                  </a:lnTo>
                  <a:lnTo>
                    <a:pt x="1550" y="18071"/>
                  </a:lnTo>
                  <a:lnTo>
                    <a:pt x="0" y="28774"/>
                  </a:lnTo>
                  <a:lnTo>
                    <a:pt x="7307" y="40586"/>
                  </a:lnTo>
                  <a:lnTo>
                    <a:pt x="22080" y="52891"/>
                  </a:lnTo>
                  <a:lnTo>
                    <a:pt x="45108" y="65416"/>
                  </a:lnTo>
                  <a:lnTo>
                    <a:pt x="72356" y="84367"/>
                  </a:lnTo>
                  <a:lnTo>
                    <a:pt x="81329" y="97045"/>
                  </a:lnTo>
                  <a:lnTo>
                    <a:pt x="83721" y="103388"/>
                  </a:lnTo>
                  <a:lnTo>
                    <a:pt x="83200" y="109028"/>
                  </a:lnTo>
                  <a:lnTo>
                    <a:pt x="76976" y="119059"/>
                  </a:lnTo>
                  <a:lnTo>
                    <a:pt x="61510" y="126339"/>
                  </a:lnTo>
                  <a:lnTo>
                    <a:pt x="43347" y="130515"/>
                  </a:lnTo>
                  <a:lnTo>
                    <a:pt x="30571" y="130019"/>
                  </a:lnTo>
                  <a:lnTo>
                    <a:pt x="25894" y="126782"/>
                  </a:lnTo>
                  <a:lnTo>
                    <a:pt x="12307" y="103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8" name="SMARTInkShape-798"/>
            <p:cNvSpPr/>
            <p:nvPr>
              <p:custDataLst>
                <p:tags r:id="rId72"/>
              </p:custDataLst>
            </p:nvPr>
          </p:nvSpPr>
          <p:spPr>
            <a:xfrm>
              <a:off x="2078946" y="3287407"/>
              <a:ext cx="73705" cy="109844"/>
            </a:xfrm>
            <a:custGeom>
              <a:avLst/>
              <a:gdLst/>
              <a:ahLst/>
              <a:cxnLst/>
              <a:rect l="0" t="0" r="0" b="0"/>
              <a:pathLst>
                <a:path w="73705" h="109844">
                  <a:moveTo>
                    <a:pt x="54654" y="20943"/>
                  </a:moveTo>
                  <a:lnTo>
                    <a:pt x="54654" y="20943"/>
                  </a:lnTo>
                  <a:lnTo>
                    <a:pt x="51283" y="10830"/>
                  </a:lnTo>
                  <a:lnTo>
                    <a:pt x="45865" y="3984"/>
                  </a:lnTo>
                  <a:lnTo>
                    <a:pt x="42445" y="1170"/>
                  </a:lnTo>
                  <a:lnTo>
                    <a:pt x="38753" y="0"/>
                  </a:lnTo>
                  <a:lnTo>
                    <a:pt x="30889" y="581"/>
                  </a:lnTo>
                  <a:lnTo>
                    <a:pt x="22690" y="6954"/>
                  </a:lnTo>
                  <a:lnTo>
                    <a:pt x="5928" y="31664"/>
                  </a:lnTo>
                  <a:lnTo>
                    <a:pt x="0" y="52107"/>
                  </a:lnTo>
                  <a:lnTo>
                    <a:pt x="579" y="57241"/>
                  </a:lnTo>
                  <a:lnTo>
                    <a:pt x="2377" y="61369"/>
                  </a:lnTo>
                  <a:lnTo>
                    <a:pt x="4986" y="64827"/>
                  </a:lnTo>
                  <a:lnTo>
                    <a:pt x="18771" y="73065"/>
                  </a:lnTo>
                  <a:lnTo>
                    <a:pt x="28358" y="73977"/>
                  </a:lnTo>
                  <a:lnTo>
                    <a:pt x="36617" y="72030"/>
                  </a:lnTo>
                  <a:lnTo>
                    <a:pt x="42639" y="68813"/>
                  </a:lnTo>
                  <a:lnTo>
                    <a:pt x="45786" y="65031"/>
                  </a:lnTo>
                  <a:lnTo>
                    <a:pt x="46626" y="63035"/>
                  </a:lnTo>
                  <a:lnTo>
                    <a:pt x="46479" y="60999"/>
                  </a:lnTo>
                  <a:lnTo>
                    <a:pt x="42444" y="49856"/>
                  </a:lnTo>
                  <a:lnTo>
                    <a:pt x="42281" y="50096"/>
                  </a:lnTo>
                  <a:lnTo>
                    <a:pt x="42172" y="50962"/>
                  </a:lnTo>
                  <a:lnTo>
                    <a:pt x="33135" y="70218"/>
                  </a:lnTo>
                  <a:lnTo>
                    <a:pt x="32860" y="80237"/>
                  </a:lnTo>
                  <a:lnTo>
                    <a:pt x="33775" y="85872"/>
                  </a:lnTo>
                  <a:lnTo>
                    <a:pt x="36501" y="90335"/>
                  </a:lnTo>
                  <a:lnTo>
                    <a:pt x="45175" y="97174"/>
                  </a:lnTo>
                  <a:lnTo>
                    <a:pt x="73704" y="1098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9" name="SMARTInkShape-799"/>
            <p:cNvSpPr/>
            <p:nvPr>
              <p:custDataLst>
                <p:tags r:id="rId73"/>
              </p:custDataLst>
            </p:nvPr>
          </p:nvSpPr>
          <p:spPr>
            <a:xfrm>
              <a:off x="1943134" y="3239958"/>
              <a:ext cx="88647" cy="101382"/>
            </a:xfrm>
            <a:custGeom>
              <a:avLst/>
              <a:gdLst/>
              <a:ahLst/>
              <a:cxnLst/>
              <a:rect l="0" t="0" r="0" b="0"/>
              <a:pathLst>
                <a:path w="88647" h="101382">
                  <a:moveTo>
                    <a:pt x="6316" y="17592"/>
                  </a:moveTo>
                  <a:lnTo>
                    <a:pt x="6316" y="17592"/>
                  </a:lnTo>
                  <a:lnTo>
                    <a:pt x="2945" y="17592"/>
                  </a:lnTo>
                  <a:lnTo>
                    <a:pt x="1952" y="18297"/>
                  </a:lnTo>
                  <a:lnTo>
                    <a:pt x="1290" y="19473"/>
                  </a:lnTo>
                  <a:lnTo>
                    <a:pt x="555" y="24778"/>
                  </a:lnTo>
                  <a:lnTo>
                    <a:pt x="82" y="53061"/>
                  </a:lnTo>
                  <a:lnTo>
                    <a:pt x="0" y="78431"/>
                  </a:lnTo>
                  <a:lnTo>
                    <a:pt x="687" y="91198"/>
                  </a:lnTo>
                  <a:lnTo>
                    <a:pt x="3344" y="99224"/>
                  </a:lnTo>
                  <a:lnTo>
                    <a:pt x="5040" y="100941"/>
                  </a:lnTo>
                  <a:lnTo>
                    <a:pt x="6877" y="101381"/>
                  </a:lnTo>
                  <a:lnTo>
                    <a:pt x="8807" y="100968"/>
                  </a:lnTo>
                  <a:lnTo>
                    <a:pt x="34762" y="70739"/>
                  </a:lnTo>
                  <a:lnTo>
                    <a:pt x="58019" y="41806"/>
                  </a:lnTo>
                  <a:lnTo>
                    <a:pt x="79021" y="14653"/>
                  </a:lnTo>
                  <a:lnTo>
                    <a:pt x="88536" y="729"/>
                  </a:lnTo>
                  <a:lnTo>
                    <a:pt x="88646" y="0"/>
                  </a:lnTo>
                  <a:lnTo>
                    <a:pt x="79389" y="19814"/>
                  </a:lnTo>
                  <a:lnTo>
                    <a:pt x="72966" y="46315"/>
                  </a:lnTo>
                  <a:lnTo>
                    <a:pt x="71216" y="63754"/>
                  </a:lnTo>
                  <a:lnTo>
                    <a:pt x="74201" y="79031"/>
                  </a:lnTo>
                  <a:lnTo>
                    <a:pt x="82516" y="1001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0" name="SMARTInkShape-800"/>
            <p:cNvSpPr/>
            <p:nvPr>
              <p:custDataLst>
                <p:tags r:id="rId74"/>
              </p:custDataLst>
            </p:nvPr>
          </p:nvSpPr>
          <p:spPr>
            <a:xfrm>
              <a:off x="1748942" y="334645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36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1" name="SMARTInkShape-801"/>
            <p:cNvSpPr/>
            <p:nvPr>
              <p:custDataLst>
                <p:tags r:id="rId75"/>
              </p:custDataLst>
            </p:nvPr>
          </p:nvSpPr>
          <p:spPr>
            <a:xfrm>
              <a:off x="1739900" y="3289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5" name="SMARTInkShape-Group210"/>
          <p:cNvGrpSpPr/>
          <p:nvPr/>
        </p:nvGrpSpPr>
        <p:grpSpPr>
          <a:xfrm>
            <a:off x="1193800" y="3166028"/>
            <a:ext cx="336551" cy="215615"/>
            <a:chOff x="1193800" y="3166028"/>
            <a:chExt cx="336551" cy="215615"/>
          </a:xfrm>
        </p:grpSpPr>
        <p:sp>
          <p:nvSpPr>
            <p:cNvPr id="823" name="SMARTInkShape-802"/>
            <p:cNvSpPr/>
            <p:nvPr>
              <p:custDataLst>
                <p:tags r:id="rId62"/>
              </p:custDataLst>
            </p:nvPr>
          </p:nvSpPr>
          <p:spPr>
            <a:xfrm>
              <a:off x="1447800" y="3276600"/>
              <a:ext cx="82551" cy="105043"/>
            </a:xfrm>
            <a:custGeom>
              <a:avLst/>
              <a:gdLst/>
              <a:ahLst/>
              <a:cxnLst/>
              <a:rect l="0" t="0" r="0" b="0"/>
              <a:pathLst>
                <a:path w="82551" h="105043">
                  <a:moveTo>
                    <a:pt x="0" y="0"/>
                  </a:moveTo>
                  <a:lnTo>
                    <a:pt x="0" y="0"/>
                  </a:lnTo>
                  <a:lnTo>
                    <a:pt x="0" y="24419"/>
                  </a:lnTo>
                  <a:lnTo>
                    <a:pt x="6742" y="50901"/>
                  </a:lnTo>
                  <a:lnTo>
                    <a:pt x="21048" y="77719"/>
                  </a:lnTo>
                  <a:lnTo>
                    <a:pt x="38692" y="96798"/>
                  </a:lnTo>
                  <a:lnTo>
                    <a:pt x="49182" y="102993"/>
                  </a:lnTo>
                  <a:lnTo>
                    <a:pt x="53954" y="104646"/>
                  </a:lnTo>
                  <a:lnTo>
                    <a:pt x="57842" y="105042"/>
                  </a:lnTo>
                  <a:lnTo>
                    <a:pt x="64043" y="103600"/>
                  </a:lnTo>
                  <a:lnTo>
                    <a:pt x="69150" y="94963"/>
                  </a:lnTo>
                  <a:lnTo>
                    <a:pt x="75993" y="72352"/>
                  </a:lnTo>
                  <a:lnTo>
                    <a:pt x="80607" y="45191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4" name="SMARTInkShape-803"/>
            <p:cNvSpPr/>
            <p:nvPr>
              <p:custDataLst>
                <p:tags r:id="rId63"/>
              </p:custDataLst>
            </p:nvPr>
          </p:nvSpPr>
          <p:spPr>
            <a:xfrm>
              <a:off x="1193800" y="3166028"/>
              <a:ext cx="208220" cy="212173"/>
            </a:xfrm>
            <a:custGeom>
              <a:avLst/>
              <a:gdLst/>
              <a:ahLst/>
              <a:cxnLst/>
              <a:rect l="0" t="0" r="0" b="0"/>
              <a:pathLst>
                <a:path w="208220" h="212173">
                  <a:moveTo>
                    <a:pt x="0" y="212172"/>
                  </a:moveTo>
                  <a:lnTo>
                    <a:pt x="0" y="212172"/>
                  </a:lnTo>
                  <a:lnTo>
                    <a:pt x="27630" y="180779"/>
                  </a:lnTo>
                  <a:lnTo>
                    <a:pt x="44736" y="156592"/>
                  </a:lnTo>
                  <a:lnTo>
                    <a:pt x="55224" y="141252"/>
                  </a:lnTo>
                  <a:lnTo>
                    <a:pt x="66449" y="124675"/>
                  </a:lnTo>
                  <a:lnTo>
                    <a:pt x="78166" y="107980"/>
                  </a:lnTo>
                  <a:lnTo>
                    <a:pt x="90211" y="91205"/>
                  </a:lnTo>
                  <a:lnTo>
                    <a:pt x="102474" y="74377"/>
                  </a:lnTo>
                  <a:lnTo>
                    <a:pt x="121744" y="44391"/>
                  </a:lnTo>
                  <a:lnTo>
                    <a:pt x="135953" y="19775"/>
                  </a:lnTo>
                  <a:lnTo>
                    <a:pt x="145802" y="805"/>
                  </a:lnTo>
                  <a:lnTo>
                    <a:pt x="145179" y="0"/>
                  </a:lnTo>
                  <a:lnTo>
                    <a:pt x="143353" y="874"/>
                  </a:lnTo>
                  <a:lnTo>
                    <a:pt x="120557" y="22330"/>
                  </a:lnTo>
                  <a:lnTo>
                    <a:pt x="98736" y="47600"/>
                  </a:lnTo>
                  <a:lnTo>
                    <a:pt x="77750" y="77645"/>
                  </a:lnTo>
                  <a:lnTo>
                    <a:pt x="70177" y="93560"/>
                  </a:lnTo>
                  <a:lnTo>
                    <a:pt x="60118" y="124177"/>
                  </a:lnTo>
                  <a:lnTo>
                    <a:pt x="57999" y="149545"/>
                  </a:lnTo>
                  <a:lnTo>
                    <a:pt x="60538" y="159131"/>
                  </a:lnTo>
                  <a:lnTo>
                    <a:pt x="70885" y="173546"/>
                  </a:lnTo>
                  <a:lnTo>
                    <a:pt x="86773" y="180894"/>
                  </a:lnTo>
                  <a:lnTo>
                    <a:pt x="95949" y="182853"/>
                  </a:lnTo>
                  <a:lnTo>
                    <a:pt x="104888" y="181337"/>
                  </a:lnTo>
                  <a:lnTo>
                    <a:pt x="130953" y="166425"/>
                  </a:lnTo>
                  <a:lnTo>
                    <a:pt x="154434" y="148288"/>
                  </a:lnTo>
                  <a:lnTo>
                    <a:pt x="169070" y="126984"/>
                  </a:lnTo>
                  <a:lnTo>
                    <a:pt x="168452" y="127158"/>
                  </a:lnTo>
                  <a:lnTo>
                    <a:pt x="145285" y="150927"/>
                  </a:lnTo>
                  <a:lnTo>
                    <a:pt x="133750" y="171134"/>
                  </a:lnTo>
                  <a:lnTo>
                    <a:pt x="133058" y="179351"/>
                  </a:lnTo>
                  <a:lnTo>
                    <a:pt x="140006" y="194686"/>
                  </a:lnTo>
                  <a:lnTo>
                    <a:pt x="145548" y="198398"/>
                  </a:lnTo>
                  <a:lnTo>
                    <a:pt x="161114" y="202523"/>
                  </a:lnTo>
                  <a:lnTo>
                    <a:pt x="182969" y="201473"/>
                  </a:lnTo>
                  <a:lnTo>
                    <a:pt x="202850" y="193323"/>
                  </a:lnTo>
                  <a:lnTo>
                    <a:pt x="206494" y="189022"/>
                  </a:lnTo>
                  <a:lnTo>
                    <a:pt x="208219" y="184039"/>
                  </a:lnTo>
                  <a:lnTo>
                    <a:pt x="207274" y="165031"/>
                  </a:lnTo>
                  <a:lnTo>
                    <a:pt x="205916" y="157461"/>
                  </a:lnTo>
                  <a:lnTo>
                    <a:pt x="198763" y="145287"/>
                  </a:lnTo>
                  <a:lnTo>
                    <a:pt x="193892" y="140066"/>
                  </a:lnTo>
                  <a:lnTo>
                    <a:pt x="182835" y="134264"/>
                  </a:lnTo>
                  <a:lnTo>
                    <a:pt x="176924" y="132716"/>
                  </a:lnTo>
                  <a:lnTo>
                    <a:pt x="170866" y="133802"/>
                  </a:lnTo>
                  <a:lnTo>
                    <a:pt x="146050" y="1486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0" name="SMARTInkShape-Group211"/>
          <p:cNvGrpSpPr/>
          <p:nvPr/>
        </p:nvGrpSpPr>
        <p:grpSpPr>
          <a:xfrm>
            <a:off x="499676" y="3172906"/>
            <a:ext cx="516325" cy="227976"/>
            <a:chOff x="499676" y="3172906"/>
            <a:chExt cx="516325" cy="227976"/>
          </a:xfrm>
        </p:grpSpPr>
        <p:sp>
          <p:nvSpPr>
            <p:cNvPr id="826" name="SMARTInkShape-804"/>
            <p:cNvSpPr/>
            <p:nvPr>
              <p:custDataLst>
                <p:tags r:id="rId58"/>
              </p:custDataLst>
            </p:nvPr>
          </p:nvSpPr>
          <p:spPr>
            <a:xfrm>
              <a:off x="945867" y="3309674"/>
              <a:ext cx="70134" cy="89083"/>
            </a:xfrm>
            <a:custGeom>
              <a:avLst/>
              <a:gdLst/>
              <a:ahLst/>
              <a:cxnLst/>
              <a:rect l="0" t="0" r="0" b="0"/>
              <a:pathLst>
                <a:path w="70134" h="89083">
                  <a:moveTo>
                    <a:pt x="70133" y="5026"/>
                  </a:moveTo>
                  <a:lnTo>
                    <a:pt x="70133" y="5026"/>
                  </a:lnTo>
                  <a:lnTo>
                    <a:pt x="42503" y="0"/>
                  </a:lnTo>
                  <a:lnTo>
                    <a:pt x="27514" y="675"/>
                  </a:lnTo>
                  <a:lnTo>
                    <a:pt x="13797" y="5679"/>
                  </a:lnTo>
                  <a:lnTo>
                    <a:pt x="4408" y="12607"/>
                  </a:lnTo>
                  <a:lnTo>
                    <a:pt x="916" y="16430"/>
                  </a:lnTo>
                  <a:lnTo>
                    <a:pt x="0" y="20390"/>
                  </a:lnTo>
                  <a:lnTo>
                    <a:pt x="800" y="24441"/>
                  </a:lnTo>
                  <a:lnTo>
                    <a:pt x="2744" y="28552"/>
                  </a:lnTo>
                  <a:lnTo>
                    <a:pt x="15594" y="41081"/>
                  </a:lnTo>
                  <a:lnTo>
                    <a:pt x="43195" y="60304"/>
                  </a:lnTo>
                  <a:lnTo>
                    <a:pt x="51105" y="65577"/>
                  </a:lnTo>
                  <a:lnTo>
                    <a:pt x="54621" y="70273"/>
                  </a:lnTo>
                  <a:lnTo>
                    <a:pt x="54147" y="73218"/>
                  </a:lnTo>
                  <a:lnTo>
                    <a:pt x="49858" y="80254"/>
                  </a:lnTo>
                  <a:lnTo>
                    <a:pt x="39485" y="86203"/>
                  </a:lnTo>
                  <a:lnTo>
                    <a:pt x="32768" y="88777"/>
                  </a:lnTo>
                  <a:lnTo>
                    <a:pt x="26878" y="89082"/>
                  </a:lnTo>
                  <a:lnTo>
                    <a:pt x="6633" y="812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7" name="SMARTInkShape-805"/>
            <p:cNvSpPr/>
            <p:nvPr>
              <p:custDataLst>
                <p:tags r:id="rId59"/>
              </p:custDataLst>
            </p:nvPr>
          </p:nvSpPr>
          <p:spPr>
            <a:xfrm>
              <a:off x="996950" y="319405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0" y="25400"/>
                  </a:moveTo>
                  <a:lnTo>
                    <a:pt x="0" y="2540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8" name="SMARTInkShape-806"/>
            <p:cNvSpPr/>
            <p:nvPr>
              <p:custDataLst>
                <p:tags r:id="rId60"/>
              </p:custDataLst>
            </p:nvPr>
          </p:nvSpPr>
          <p:spPr>
            <a:xfrm>
              <a:off x="666750" y="3172906"/>
              <a:ext cx="285751" cy="216270"/>
            </a:xfrm>
            <a:custGeom>
              <a:avLst/>
              <a:gdLst/>
              <a:ahLst/>
              <a:cxnLst/>
              <a:rect l="0" t="0" r="0" b="0"/>
              <a:pathLst>
                <a:path w="285751" h="216270">
                  <a:moveTo>
                    <a:pt x="0" y="148144"/>
                  </a:moveTo>
                  <a:lnTo>
                    <a:pt x="0" y="148144"/>
                  </a:lnTo>
                  <a:lnTo>
                    <a:pt x="706" y="178534"/>
                  </a:lnTo>
                  <a:lnTo>
                    <a:pt x="6467" y="210058"/>
                  </a:lnTo>
                  <a:lnTo>
                    <a:pt x="7839" y="212704"/>
                  </a:lnTo>
                  <a:lnTo>
                    <a:pt x="9460" y="214467"/>
                  </a:lnTo>
                  <a:lnTo>
                    <a:pt x="11951" y="214231"/>
                  </a:lnTo>
                  <a:lnTo>
                    <a:pt x="18482" y="210207"/>
                  </a:lnTo>
                  <a:lnTo>
                    <a:pt x="38537" y="190350"/>
                  </a:lnTo>
                  <a:lnTo>
                    <a:pt x="54937" y="161864"/>
                  </a:lnTo>
                  <a:lnTo>
                    <a:pt x="61809" y="145758"/>
                  </a:lnTo>
                  <a:lnTo>
                    <a:pt x="62372" y="146553"/>
                  </a:lnTo>
                  <a:lnTo>
                    <a:pt x="62999" y="153081"/>
                  </a:lnTo>
                  <a:lnTo>
                    <a:pt x="58408" y="180544"/>
                  </a:lnTo>
                  <a:lnTo>
                    <a:pt x="57989" y="186677"/>
                  </a:lnTo>
                  <a:lnTo>
                    <a:pt x="61286" y="197255"/>
                  </a:lnTo>
                  <a:lnTo>
                    <a:pt x="64141" y="202052"/>
                  </a:lnTo>
                  <a:lnTo>
                    <a:pt x="72957" y="209262"/>
                  </a:lnTo>
                  <a:lnTo>
                    <a:pt x="83225" y="214113"/>
                  </a:lnTo>
                  <a:lnTo>
                    <a:pt x="92493" y="216269"/>
                  </a:lnTo>
                  <a:lnTo>
                    <a:pt x="103197" y="213464"/>
                  </a:lnTo>
                  <a:lnTo>
                    <a:pt x="121123" y="202070"/>
                  </a:lnTo>
                  <a:lnTo>
                    <a:pt x="142773" y="179257"/>
                  </a:lnTo>
                  <a:lnTo>
                    <a:pt x="154862" y="155779"/>
                  </a:lnTo>
                  <a:lnTo>
                    <a:pt x="157022" y="148480"/>
                  </a:lnTo>
                  <a:lnTo>
                    <a:pt x="156893" y="146251"/>
                  </a:lnTo>
                  <a:lnTo>
                    <a:pt x="156101" y="144765"/>
                  </a:lnTo>
                  <a:lnTo>
                    <a:pt x="154867" y="143774"/>
                  </a:lnTo>
                  <a:lnTo>
                    <a:pt x="153339" y="143820"/>
                  </a:lnTo>
                  <a:lnTo>
                    <a:pt x="149760" y="145752"/>
                  </a:lnTo>
                  <a:lnTo>
                    <a:pt x="143778" y="157548"/>
                  </a:lnTo>
                  <a:lnTo>
                    <a:pt x="140506" y="176133"/>
                  </a:lnTo>
                  <a:lnTo>
                    <a:pt x="140058" y="187395"/>
                  </a:lnTo>
                  <a:lnTo>
                    <a:pt x="143622" y="197574"/>
                  </a:lnTo>
                  <a:lnTo>
                    <a:pt x="146548" y="202264"/>
                  </a:lnTo>
                  <a:lnTo>
                    <a:pt x="149910" y="205391"/>
                  </a:lnTo>
                  <a:lnTo>
                    <a:pt x="157408" y="208865"/>
                  </a:lnTo>
                  <a:lnTo>
                    <a:pt x="167326" y="208527"/>
                  </a:lnTo>
                  <a:lnTo>
                    <a:pt x="172934" y="207449"/>
                  </a:lnTo>
                  <a:lnTo>
                    <a:pt x="182928" y="200607"/>
                  </a:lnTo>
                  <a:lnTo>
                    <a:pt x="207584" y="172226"/>
                  </a:lnTo>
                  <a:lnTo>
                    <a:pt x="223258" y="147323"/>
                  </a:lnTo>
                  <a:lnTo>
                    <a:pt x="239631" y="116734"/>
                  </a:lnTo>
                  <a:lnTo>
                    <a:pt x="247949" y="99688"/>
                  </a:lnTo>
                  <a:lnTo>
                    <a:pt x="256316" y="81973"/>
                  </a:lnTo>
                  <a:lnTo>
                    <a:pt x="269376" y="51001"/>
                  </a:lnTo>
                  <a:lnTo>
                    <a:pt x="277767" y="25947"/>
                  </a:lnTo>
                  <a:lnTo>
                    <a:pt x="279145" y="10108"/>
                  </a:lnTo>
                  <a:lnTo>
                    <a:pt x="277405" y="2128"/>
                  </a:lnTo>
                  <a:lnTo>
                    <a:pt x="275953" y="0"/>
                  </a:lnTo>
                  <a:lnTo>
                    <a:pt x="272869" y="1403"/>
                  </a:lnTo>
                  <a:lnTo>
                    <a:pt x="257709" y="18979"/>
                  </a:lnTo>
                  <a:lnTo>
                    <a:pt x="243419" y="41584"/>
                  </a:lnTo>
                  <a:lnTo>
                    <a:pt x="229542" y="69975"/>
                  </a:lnTo>
                  <a:lnTo>
                    <a:pt x="218435" y="100702"/>
                  </a:lnTo>
                  <a:lnTo>
                    <a:pt x="213499" y="130821"/>
                  </a:lnTo>
                  <a:lnTo>
                    <a:pt x="213187" y="155027"/>
                  </a:lnTo>
                  <a:lnTo>
                    <a:pt x="216105" y="173781"/>
                  </a:lnTo>
                  <a:lnTo>
                    <a:pt x="222106" y="186820"/>
                  </a:lnTo>
                  <a:lnTo>
                    <a:pt x="225682" y="190861"/>
                  </a:lnTo>
                  <a:lnTo>
                    <a:pt x="233418" y="195352"/>
                  </a:lnTo>
                  <a:lnTo>
                    <a:pt x="238162" y="194432"/>
                  </a:lnTo>
                  <a:lnTo>
                    <a:pt x="249078" y="187767"/>
                  </a:lnTo>
                  <a:lnTo>
                    <a:pt x="263752" y="172113"/>
                  </a:lnTo>
                  <a:lnTo>
                    <a:pt x="277037" y="143957"/>
                  </a:lnTo>
                  <a:lnTo>
                    <a:pt x="285750" y="122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9" name="SMARTInkShape-807"/>
            <p:cNvSpPr/>
            <p:nvPr>
              <p:custDataLst>
                <p:tags r:id="rId61"/>
              </p:custDataLst>
            </p:nvPr>
          </p:nvSpPr>
          <p:spPr>
            <a:xfrm>
              <a:off x="499676" y="3206106"/>
              <a:ext cx="148025" cy="194776"/>
            </a:xfrm>
            <a:custGeom>
              <a:avLst/>
              <a:gdLst/>
              <a:ahLst/>
              <a:cxnLst/>
              <a:rect l="0" t="0" r="0" b="0"/>
              <a:pathLst>
                <a:path w="148025" h="194776">
                  <a:moveTo>
                    <a:pt x="148024" y="26044"/>
                  </a:moveTo>
                  <a:lnTo>
                    <a:pt x="148024" y="26044"/>
                  </a:lnTo>
                  <a:lnTo>
                    <a:pt x="144653" y="15931"/>
                  </a:lnTo>
                  <a:lnTo>
                    <a:pt x="135472" y="7203"/>
                  </a:lnTo>
                  <a:lnTo>
                    <a:pt x="129073" y="2900"/>
                  </a:lnTo>
                  <a:lnTo>
                    <a:pt x="112555" y="0"/>
                  </a:lnTo>
                  <a:lnTo>
                    <a:pt x="92043" y="2475"/>
                  </a:lnTo>
                  <a:lnTo>
                    <a:pt x="66464" y="10630"/>
                  </a:lnTo>
                  <a:lnTo>
                    <a:pt x="42396" y="19428"/>
                  </a:lnTo>
                  <a:lnTo>
                    <a:pt x="12775" y="34197"/>
                  </a:lnTo>
                  <a:lnTo>
                    <a:pt x="4941" y="39946"/>
                  </a:lnTo>
                  <a:lnTo>
                    <a:pt x="1130" y="45190"/>
                  </a:lnTo>
                  <a:lnTo>
                    <a:pt x="0" y="50096"/>
                  </a:lnTo>
                  <a:lnTo>
                    <a:pt x="658" y="54779"/>
                  </a:lnTo>
                  <a:lnTo>
                    <a:pt x="8915" y="65626"/>
                  </a:lnTo>
                  <a:lnTo>
                    <a:pt x="24109" y="77503"/>
                  </a:lnTo>
                  <a:lnTo>
                    <a:pt x="47325" y="89837"/>
                  </a:lnTo>
                  <a:lnTo>
                    <a:pt x="70343" y="102374"/>
                  </a:lnTo>
                  <a:lnTo>
                    <a:pt x="90216" y="115707"/>
                  </a:lnTo>
                  <a:lnTo>
                    <a:pt x="103752" y="131041"/>
                  </a:lnTo>
                  <a:lnTo>
                    <a:pt x="110709" y="147263"/>
                  </a:lnTo>
                  <a:lnTo>
                    <a:pt x="112564" y="155540"/>
                  </a:lnTo>
                  <a:lnTo>
                    <a:pt x="110978" y="162469"/>
                  </a:lnTo>
                  <a:lnTo>
                    <a:pt x="101691" y="173931"/>
                  </a:lnTo>
                  <a:lnTo>
                    <a:pt x="80595" y="188317"/>
                  </a:lnTo>
                  <a:lnTo>
                    <a:pt x="56470" y="194775"/>
                  </a:lnTo>
                  <a:lnTo>
                    <a:pt x="48888" y="193564"/>
                  </a:lnTo>
                  <a:lnTo>
                    <a:pt x="34819" y="186575"/>
                  </a:lnTo>
                  <a:lnTo>
                    <a:pt x="1974" y="153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6" name="SMARTInkShape-Group212"/>
          <p:cNvGrpSpPr/>
          <p:nvPr/>
        </p:nvGrpSpPr>
        <p:grpSpPr>
          <a:xfrm>
            <a:off x="1016000" y="900768"/>
            <a:ext cx="434413" cy="635933"/>
            <a:chOff x="1016000" y="900768"/>
            <a:chExt cx="434413" cy="635933"/>
          </a:xfrm>
        </p:grpSpPr>
        <p:sp>
          <p:nvSpPr>
            <p:cNvPr id="831" name="SMARTInkShape-808"/>
            <p:cNvSpPr/>
            <p:nvPr>
              <p:custDataLst>
                <p:tags r:id="rId53"/>
              </p:custDataLst>
            </p:nvPr>
          </p:nvSpPr>
          <p:spPr>
            <a:xfrm>
              <a:off x="1130300" y="927100"/>
              <a:ext cx="66325" cy="74710"/>
            </a:xfrm>
            <a:custGeom>
              <a:avLst/>
              <a:gdLst/>
              <a:ahLst/>
              <a:cxnLst/>
              <a:rect l="0" t="0" r="0" b="0"/>
              <a:pathLst>
                <a:path w="66325" h="74710">
                  <a:moveTo>
                    <a:pt x="31750" y="0"/>
                  </a:moveTo>
                  <a:lnTo>
                    <a:pt x="31750" y="0"/>
                  </a:lnTo>
                  <a:lnTo>
                    <a:pt x="31045" y="6481"/>
                  </a:lnTo>
                  <a:lnTo>
                    <a:pt x="25283" y="37963"/>
                  </a:lnTo>
                  <a:lnTo>
                    <a:pt x="21916" y="50838"/>
                  </a:lnTo>
                  <a:lnTo>
                    <a:pt x="22372" y="52942"/>
                  </a:lnTo>
                  <a:lnTo>
                    <a:pt x="28173" y="59690"/>
                  </a:lnTo>
                  <a:lnTo>
                    <a:pt x="29365" y="60254"/>
                  </a:lnTo>
                  <a:lnTo>
                    <a:pt x="30160" y="59925"/>
                  </a:lnTo>
                  <a:lnTo>
                    <a:pt x="33161" y="56091"/>
                  </a:lnTo>
                  <a:lnTo>
                    <a:pt x="46649" y="42271"/>
                  </a:lnTo>
                  <a:lnTo>
                    <a:pt x="48738" y="41586"/>
                  </a:lnTo>
                  <a:lnTo>
                    <a:pt x="50837" y="41835"/>
                  </a:lnTo>
                  <a:lnTo>
                    <a:pt x="55050" y="43993"/>
                  </a:lnTo>
                  <a:lnTo>
                    <a:pt x="61388" y="48470"/>
                  </a:lnTo>
                  <a:lnTo>
                    <a:pt x="65619" y="49764"/>
                  </a:lnTo>
                  <a:lnTo>
                    <a:pt x="66324" y="50815"/>
                  </a:lnTo>
                  <a:lnTo>
                    <a:pt x="66088" y="52221"/>
                  </a:lnTo>
                  <a:lnTo>
                    <a:pt x="60640" y="62918"/>
                  </a:lnTo>
                  <a:lnTo>
                    <a:pt x="53057" y="68651"/>
                  </a:lnTo>
                  <a:lnTo>
                    <a:pt x="42631" y="72845"/>
                  </a:lnTo>
                  <a:lnTo>
                    <a:pt x="30942" y="74709"/>
                  </a:lnTo>
                  <a:lnTo>
                    <a:pt x="22454" y="73656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2" name="SMARTInkShape-809"/>
            <p:cNvSpPr/>
            <p:nvPr>
              <p:custDataLst>
                <p:tags r:id="rId54"/>
              </p:custDataLst>
            </p:nvPr>
          </p:nvSpPr>
          <p:spPr>
            <a:xfrm>
              <a:off x="1016000" y="9525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10139" y="11994"/>
                  </a:lnTo>
                  <a:lnTo>
                    <a:pt x="27612" y="7674"/>
                  </a:lnTo>
                  <a:lnTo>
                    <a:pt x="56736" y="216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3" name="SMARTInkShape-810"/>
            <p:cNvSpPr/>
            <p:nvPr>
              <p:custDataLst>
                <p:tags r:id="rId55"/>
              </p:custDataLst>
            </p:nvPr>
          </p:nvSpPr>
          <p:spPr>
            <a:xfrm>
              <a:off x="1024459" y="900768"/>
              <a:ext cx="97249" cy="112182"/>
            </a:xfrm>
            <a:custGeom>
              <a:avLst/>
              <a:gdLst/>
              <a:ahLst/>
              <a:cxnLst/>
              <a:rect l="0" t="0" r="0" b="0"/>
              <a:pathLst>
                <a:path w="97249" h="112182">
                  <a:moveTo>
                    <a:pt x="16941" y="7282"/>
                  </a:moveTo>
                  <a:lnTo>
                    <a:pt x="16941" y="7282"/>
                  </a:lnTo>
                  <a:lnTo>
                    <a:pt x="16941" y="3624"/>
                  </a:lnTo>
                  <a:lnTo>
                    <a:pt x="16941" y="5186"/>
                  </a:lnTo>
                  <a:lnTo>
                    <a:pt x="5008" y="29610"/>
                  </a:lnTo>
                  <a:lnTo>
                    <a:pt x="0" y="54585"/>
                  </a:lnTo>
                  <a:lnTo>
                    <a:pt x="397" y="80564"/>
                  </a:lnTo>
                  <a:lnTo>
                    <a:pt x="1679" y="87887"/>
                  </a:lnTo>
                  <a:lnTo>
                    <a:pt x="8747" y="99786"/>
                  </a:lnTo>
                  <a:lnTo>
                    <a:pt x="13595" y="104935"/>
                  </a:lnTo>
                  <a:lnTo>
                    <a:pt x="24626" y="110655"/>
                  </a:lnTo>
                  <a:lnTo>
                    <a:pt x="30531" y="112181"/>
                  </a:lnTo>
                  <a:lnTo>
                    <a:pt x="44618" y="110113"/>
                  </a:lnTo>
                  <a:lnTo>
                    <a:pt x="73287" y="97288"/>
                  </a:lnTo>
                  <a:lnTo>
                    <a:pt x="82671" y="87501"/>
                  </a:lnTo>
                  <a:lnTo>
                    <a:pt x="91920" y="68210"/>
                  </a:lnTo>
                  <a:lnTo>
                    <a:pt x="97248" y="44620"/>
                  </a:lnTo>
                  <a:lnTo>
                    <a:pt x="97083" y="28815"/>
                  </a:lnTo>
                  <a:lnTo>
                    <a:pt x="92306" y="14736"/>
                  </a:lnTo>
                  <a:lnTo>
                    <a:pt x="83598" y="5186"/>
                  </a:lnTo>
                  <a:lnTo>
                    <a:pt x="78312" y="1651"/>
                  </a:lnTo>
                  <a:lnTo>
                    <a:pt x="73377" y="0"/>
                  </a:lnTo>
                  <a:lnTo>
                    <a:pt x="64131" y="48"/>
                  </a:lnTo>
                  <a:lnTo>
                    <a:pt x="35991" y="136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4" name="SMARTInkShape-811"/>
            <p:cNvSpPr/>
            <p:nvPr>
              <p:custDataLst>
                <p:tags r:id="rId56"/>
              </p:custDataLst>
            </p:nvPr>
          </p:nvSpPr>
          <p:spPr>
            <a:xfrm>
              <a:off x="1174750" y="1054100"/>
              <a:ext cx="189506" cy="367534"/>
            </a:xfrm>
            <a:custGeom>
              <a:avLst/>
              <a:gdLst/>
              <a:ahLst/>
              <a:cxnLst/>
              <a:rect l="0" t="0" r="0" b="0"/>
              <a:pathLst>
                <a:path w="189506" h="36753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762" y="11550"/>
                  </a:lnTo>
                  <a:lnTo>
                    <a:pt x="8115" y="41427"/>
                  </a:lnTo>
                  <a:lnTo>
                    <a:pt x="13223" y="68954"/>
                  </a:lnTo>
                  <a:lnTo>
                    <a:pt x="21087" y="93103"/>
                  </a:lnTo>
                  <a:lnTo>
                    <a:pt x="28422" y="105585"/>
                  </a:lnTo>
                  <a:lnTo>
                    <a:pt x="42061" y="118527"/>
                  </a:lnTo>
                  <a:lnTo>
                    <a:pt x="43563" y="118529"/>
                  </a:lnTo>
                  <a:lnTo>
                    <a:pt x="47113" y="116650"/>
                  </a:lnTo>
                  <a:lnTo>
                    <a:pt x="48342" y="114456"/>
                  </a:lnTo>
                  <a:lnTo>
                    <a:pt x="50072" y="103920"/>
                  </a:lnTo>
                  <a:lnTo>
                    <a:pt x="51290" y="89117"/>
                  </a:lnTo>
                  <a:lnTo>
                    <a:pt x="54075" y="82411"/>
                  </a:lnTo>
                  <a:lnTo>
                    <a:pt x="55100" y="81046"/>
                  </a:lnTo>
                  <a:lnTo>
                    <a:pt x="55783" y="80842"/>
                  </a:lnTo>
                  <a:lnTo>
                    <a:pt x="56239" y="81411"/>
                  </a:lnTo>
                  <a:lnTo>
                    <a:pt x="65908" y="112336"/>
                  </a:lnTo>
                  <a:lnTo>
                    <a:pt x="75424" y="136139"/>
                  </a:lnTo>
                  <a:lnTo>
                    <a:pt x="85027" y="158343"/>
                  </a:lnTo>
                  <a:lnTo>
                    <a:pt x="95646" y="183264"/>
                  </a:lnTo>
                  <a:lnTo>
                    <a:pt x="105069" y="206099"/>
                  </a:lnTo>
                  <a:lnTo>
                    <a:pt x="113960" y="228007"/>
                  </a:lnTo>
                  <a:lnTo>
                    <a:pt x="126899" y="256411"/>
                  </a:lnTo>
                  <a:lnTo>
                    <a:pt x="143914" y="284972"/>
                  </a:lnTo>
                  <a:lnTo>
                    <a:pt x="165961" y="314943"/>
                  </a:lnTo>
                  <a:lnTo>
                    <a:pt x="179807" y="346212"/>
                  </a:lnTo>
                  <a:lnTo>
                    <a:pt x="183998" y="362474"/>
                  </a:lnTo>
                  <a:lnTo>
                    <a:pt x="185460" y="364416"/>
                  </a:lnTo>
                  <a:lnTo>
                    <a:pt x="189505" y="367533"/>
                  </a:lnTo>
                  <a:lnTo>
                    <a:pt x="18415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5" name="SMARTInkShape-812"/>
            <p:cNvSpPr/>
            <p:nvPr>
              <p:custDataLst>
                <p:tags r:id="rId57"/>
              </p:custDataLst>
            </p:nvPr>
          </p:nvSpPr>
          <p:spPr>
            <a:xfrm>
              <a:off x="1409700" y="1384300"/>
              <a:ext cx="40713" cy="152401"/>
            </a:xfrm>
            <a:custGeom>
              <a:avLst/>
              <a:gdLst/>
              <a:ahLst/>
              <a:cxnLst/>
              <a:rect l="0" t="0" r="0" b="0"/>
              <a:pathLst>
                <a:path w="40713" h="152401">
                  <a:moveTo>
                    <a:pt x="25400" y="0"/>
                  </a:moveTo>
                  <a:lnTo>
                    <a:pt x="25400" y="0"/>
                  </a:lnTo>
                  <a:lnTo>
                    <a:pt x="22029" y="3371"/>
                  </a:lnTo>
                  <a:lnTo>
                    <a:pt x="21742" y="5070"/>
                  </a:lnTo>
                  <a:lnTo>
                    <a:pt x="22256" y="6908"/>
                  </a:lnTo>
                  <a:lnTo>
                    <a:pt x="36109" y="34842"/>
                  </a:lnTo>
                  <a:lnTo>
                    <a:pt x="40272" y="45824"/>
                  </a:lnTo>
                  <a:lnTo>
                    <a:pt x="40712" y="55879"/>
                  </a:lnTo>
                  <a:lnTo>
                    <a:pt x="33375" y="87583"/>
                  </a:lnTo>
                  <a:lnTo>
                    <a:pt x="25303" y="114040"/>
                  </a:lnTo>
                  <a:lnTo>
                    <a:pt x="20418" y="126179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0" name="SMARTInkShape-Group213"/>
          <p:cNvGrpSpPr/>
          <p:nvPr/>
        </p:nvGrpSpPr>
        <p:grpSpPr>
          <a:xfrm>
            <a:off x="3849101" y="1822450"/>
            <a:ext cx="167695" cy="508001"/>
            <a:chOff x="3849101" y="1822450"/>
            <a:chExt cx="167695" cy="508001"/>
          </a:xfrm>
        </p:grpSpPr>
        <p:sp>
          <p:nvSpPr>
            <p:cNvPr id="837" name="SMARTInkShape-813"/>
            <p:cNvSpPr/>
            <p:nvPr>
              <p:custDataLst>
                <p:tags r:id="rId50"/>
              </p:custDataLst>
            </p:nvPr>
          </p:nvSpPr>
          <p:spPr>
            <a:xfrm>
              <a:off x="3892550" y="2180556"/>
              <a:ext cx="124246" cy="149895"/>
            </a:xfrm>
            <a:custGeom>
              <a:avLst/>
              <a:gdLst/>
              <a:ahLst/>
              <a:cxnLst/>
              <a:rect l="0" t="0" r="0" b="0"/>
              <a:pathLst>
                <a:path w="124246" h="149895">
                  <a:moveTo>
                    <a:pt x="0" y="149894"/>
                  </a:moveTo>
                  <a:lnTo>
                    <a:pt x="0" y="149894"/>
                  </a:lnTo>
                  <a:lnTo>
                    <a:pt x="706" y="133288"/>
                  </a:lnTo>
                  <a:lnTo>
                    <a:pt x="6481" y="115575"/>
                  </a:lnTo>
                  <a:lnTo>
                    <a:pt x="21676" y="87906"/>
                  </a:lnTo>
                  <a:lnTo>
                    <a:pt x="35975" y="65194"/>
                  </a:lnTo>
                  <a:lnTo>
                    <a:pt x="56520" y="38720"/>
                  </a:lnTo>
                  <a:lnTo>
                    <a:pt x="85054" y="11163"/>
                  </a:lnTo>
                  <a:lnTo>
                    <a:pt x="91424" y="3569"/>
                  </a:lnTo>
                  <a:lnTo>
                    <a:pt x="96607" y="194"/>
                  </a:lnTo>
                  <a:lnTo>
                    <a:pt x="97566" y="0"/>
                  </a:lnTo>
                  <a:lnTo>
                    <a:pt x="97499" y="575"/>
                  </a:lnTo>
                  <a:lnTo>
                    <a:pt x="67974" y="31115"/>
                  </a:lnTo>
                  <a:lnTo>
                    <a:pt x="67188" y="33313"/>
                  </a:lnTo>
                  <a:lnTo>
                    <a:pt x="67370" y="35485"/>
                  </a:lnTo>
                  <a:lnTo>
                    <a:pt x="68197" y="37638"/>
                  </a:lnTo>
                  <a:lnTo>
                    <a:pt x="70159" y="39073"/>
                  </a:lnTo>
                  <a:lnTo>
                    <a:pt x="79663" y="41093"/>
                  </a:lnTo>
                  <a:lnTo>
                    <a:pt x="108199" y="43280"/>
                  </a:lnTo>
                  <a:lnTo>
                    <a:pt x="117703" y="48653"/>
                  </a:lnTo>
                  <a:lnTo>
                    <a:pt x="120802" y="52061"/>
                  </a:lnTo>
                  <a:lnTo>
                    <a:pt x="124245" y="59611"/>
                  </a:lnTo>
                  <a:lnTo>
                    <a:pt x="123894" y="67670"/>
                  </a:lnTo>
                  <a:lnTo>
                    <a:pt x="120681" y="75955"/>
                  </a:lnTo>
                  <a:lnTo>
                    <a:pt x="110938" y="87848"/>
                  </a:lnTo>
                  <a:lnTo>
                    <a:pt x="103163" y="93625"/>
                  </a:lnTo>
                  <a:lnTo>
                    <a:pt x="87482" y="97474"/>
                  </a:lnTo>
                  <a:lnTo>
                    <a:pt x="77451" y="96492"/>
                  </a:lnTo>
                  <a:lnTo>
                    <a:pt x="69700" y="93704"/>
                  </a:lnTo>
                  <a:lnTo>
                    <a:pt x="67634" y="91973"/>
                  </a:lnTo>
                  <a:lnTo>
                    <a:pt x="66256" y="90113"/>
                  </a:lnTo>
                  <a:lnTo>
                    <a:pt x="66042" y="88168"/>
                  </a:lnTo>
                  <a:lnTo>
                    <a:pt x="69850" y="80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8" name="SMARTInkShape-814"/>
            <p:cNvSpPr/>
            <p:nvPr>
              <p:custDataLst>
                <p:tags r:id="rId51"/>
              </p:custDataLst>
            </p:nvPr>
          </p:nvSpPr>
          <p:spPr>
            <a:xfrm>
              <a:off x="3943350" y="1886833"/>
              <a:ext cx="37448" cy="234068"/>
            </a:xfrm>
            <a:custGeom>
              <a:avLst/>
              <a:gdLst/>
              <a:ahLst/>
              <a:cxnLst/>
              <a:rect l="0" t="0" r="0" b="0"/>
              <a:pathLst>
                <a:path w="37448" h="234068">
                  <a:moveTo>
                    <a:pt x="25400" y="5467"/>
                  </a:moveTo>
                  <a:lnTo>
                    <a:pt x="25400" y="5467"/>
                  </a:lnTo>
                  <a:lnTo>
                    <a:pt x="28771" y="2096"/>
                  </a:lnTo>
                  <a:lnTo>
                    <a:pt x="29058" y="1103"/>
                  </a:lnTo>
                  <a:lnTo>
                    <a:pt x="28544" y="441"/>
                  </a:lnTo>
                  <a:lnTo>
                    <a:pt x="27496" y="0"/>
                  </a:lnTo>
                  <a:lnTo>
                    <a:pt x="11861" y="26863"/>
                  </a:lnTo>
                  <a:lnTo>
                    <a:pt x="3515" y="46849"/>
                  </a:lnTo>
                  <a:lnTo>
                    <a:pt x="695" y="66244"/>
                  </a:lnTo>
                  <a:lnTo>
                    <a:pt x="1169" y="69269"/>
                  </a:lnTo>
                  <a:lnTo>
                    <a:pt x="2190" y="71285"/>
                  </a:lnTo>
                  <a:lnTo>
                    <a:pt x="3577" y="72629"/>
                  </a:lnTo>
                  <a:lnTo>
                    <a:pt x="5912" y="72819"/>
                  </a:lnTo>
                  <a:lnTo>
                    <a:pt x="12270" y="71149"/>
                  </a:lnTo>
                  <a:lnTo>
                    <a:pt x="35897" y="57468"/>
                  </a:lnTo>
                  <a:lnTo>
                    <a:pt x="36631" y="58479"/>
                  </a:lnTo>
                  <a:lnTo>
                    <a:pt x="37447" y="63365"/>
                  </a:lnTo>
                  <a:lnTo>
                    <a:pt x="32196" y="88844"/>
                  </a:lnTo>
                  <a:lnTo>
                    <a:pt x="22867" y="117033"/>
                  </a:lnTo>
                  <a:lnTo>
                    <a:pt x="16026" y="147728"/>
                  </a:lnTo>
                  <a:lnTo>
                    <a:pt x="12980" y="177754"/>
                  </a:lnTo>
                  <a:lnTo>
                    <a:pt x="5987" y="207578"/>
                  </a:lnTo>
                  <a:lnTo>
                    <a:pt x="0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9" name="SMARTInkShape-815"/>
            <p:cNvSpPr/>
            <p:nvPr>
              <p:custDataLst>
                <p:tags r:id="rId52"/>
              </p:custDataLst>
            </p:nvPr>
          </p:nvSpPr>
          <p:spPr>
            <a:xfrm>
              <a:off x="3849101" y="1822450"/>
              <a:ext cx="62500" cy="139701"/>
            </a:xfrm>
            <a:custGeom>
              <a:avLst/>
              <a:gdLst/>
              <a:ahLst/>
              <a:cxnLst/>
              <a:rect l="0" t="0" r="0" b="0"/>
              <a:pathLst>
                <a:path w="62500" h="139701">
                  <a:moveTo>
                    <a:pt x="62499" y="0"/>
                  </a:moveTo>
                  <a:lnTo>
                    <a:pt x="62499" y="0"/>
                  </a:lnTo>
                  <a:lnTo>
                    <a:pt x="50290" y="0"/>
                  </a:lnTo>
                  <a:lnTo>
                    <a:pt x="42727" y="3763"/>
                  </a:lnTo>
                  <a:lnTo>
                    <a:pt x="34661" y="10845"/>
                  </a:lnTo>
                  <a:lnTo>
                    <a:pt x="10402" y="42063"/>
                  </a:lnTo>
                  <a:lnTo>
                    <a:pt x="4067" y="56089"/>
                  </a:lnTo>
                  <a:lnTo>
                    <a:pt x="0" y="82340"/>
                  </a:lnTo>
                  <a:lnTo>
                    <a:pt x="4267" y="107203"/>
                  </a:lnTo>
                  <a:lnTo>
                    <a:pt x="18049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4" name="SMARTInkShape-Group214"/>
          <p:cNvGrpSpPr/>
          <p:nvPr/>
        </p:nvGrpSpPr>
        <p:grpSpPr>
          <a:xfrm>
            <a:off x="1754413" y="1892300"/>
            <a:ext cx="70005" cy="346700"/>
            <a:chOff x="1754413" y="1892300"/>
            <a:chExt cx="70005" cy="346700"/>
          </a:xfrm>
        </p:grpSpPr>
        <p:sp>
          <p:nvSpPr>
            <p:cNvPr id="841" name="SMARTInkShape-816"/>
            <p:cNvSpPr/>
            <p:nvPr>
              <p:custDataLst>
                <p:tags r:id="rId47"/>
              </p:custDataLst>
            </p:nvPr>
          </p:nvSpPr>
          <p:spPr>
            <a:xfrm>
              <a:off x="1784350" y="2044700"/>
              <a:ext cx="12701" cy="194300"/>
            </a:xfrm>
            <a:custGeom>
              <a:avLst/>
              <a:gdLst/>
              <a:ahLst/>
              <a:cxnLst/>
              <a:rect l="0" t="0" r="0" b="0"/>
              <a:pathLst>
                <a:path w="12701" h="194300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8336" y="1411"/>
                  </a:lnTo>
                  <a:lnTo>
                    <a:pt x="7233" y="6742"/>
                  </a:lnTo>
                  <a:lnTo>
                    <a:pt x="10888" y="36871"/>
                  </a:lnTo>
                  <a:lnTo>
                    <a:pt x="12163" y="67212"/>
                  </a:lnTo>
                  <a:lnTo>
                    <a:pt x="12461" y="90550"/>
                  </a:lnTo>
                  <a:lnTo>
                    <a:pt x="10713" y="113152"/>
                  </a:lnTo>
                  <a:lnTo>
                    <a:pt x="7643" y="143828"/>
                  </a:lnTo>
                  <a:lnTo>
                    <a:pt x="4851" y="167029"/>
                  </a:lnTo>
                  <a:lnTo>
                    <a:pt x="189" y="194299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2" name="SMARTInkShape-817"/>
            <p:cNvSpPr/>
            <p:nvPr>
              <p:custDataLst>
                <p:tags r:id="rId48"/>
              </p:custDataLst>
            </p:nvPr>
          </p:nvSpPr>
          <p:spPr>
            <a:xfrm>
              <a:off x="1754413" y="2114550"/>
              <a:ext cx="70005" cy="78491"/>
            </a:xfrm>
            <a:custGeom>
              <a:avLst/>
              <a:gdLst/>
              <a:ahLst/>
              <a:cxnLst/>
              <a:rect l="0" t="0" r="0" b="0"/>
              <a:pathLst>
                <a:path w="70005" h="78491">
                  <a:moveTo>
                    <a:pt x="42637" y="0"/>
                  </a:moveTo>
                  <a:lnTo>
                    <a:pt x="42637" y="0"/>
                  </a:lnTo>
                  <a:lnTo>
                    <a:pt x="36156" y="705"/>
                  </a:lnTo>
                  <a:lnTo>
                    <a:pt x="13404" y="8838"/>
                  </a:lnTo>
                  <a:lnTo>
                    <a:pt x="6597" y="18510"/>
                  </a:lnTo>
                  <a:lnTo>
                    <a:pt x="679" y="36058"/>
                  </a:lnTo>
                  <a:lnTo>
                    <a:pt x="0" y="46365"/>
                  </a:lnTo>
                  <a:lnTo>
                    <a:pt x="2050" y="58001"/>
                  </a:lnTo>
                  <a:lnTo>
                    <a:pt x="7195" y="66465"/>
                  </a:lnTo>
                  <a:lnTo>
                    <a:pt x="10542" y="69710"/>
                  </a:lnTo>
                  <a:lnTo>
                    <a:pt x="28737" y="77648"/>
                  </a:lnTo>
                  <a:lnTo>
                    <a:pt x="40222" y="78490"/>
                  </a:lnTo>
                  <a:lnTo>
                    <a:pt x="59093" y="73281"/>
                  </a:lnTo>
                  <a:lnTo>
                    <a:pt x="65944" y="67612"/>
                  </a:lnTo>
                  <a:lnTo>
                    <a:pt x="68758" y="64125"/>
                  </a:lnTo>
                  <a:lnTo>
                    <a:pt x="70004" y="52724"/>
                  </a:lnTo>
                  <a:lnTo>
                    <a:pt x="65055" y="25780"/>
                  </a:lnTo>
                  <a:lnTo>
                    <a:pt x="59421" y="16632"/>
                  </a:lnTo>
                  <a:lnTo>
                    <a:pt x="4898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3" name="SMARTInkShape-818"/>
            <p:cNvSpPr/>
            <p:nvPr>
              <p:custDataLst>
                <p:tags r:id="rId49"/>
              </p:custDataLst>
            </p:nvPr>
          </p:nvSpPr>
          <p:spPr>
            <a:xfrm>
              <a:off x="1797050" y="1892300"/>
              <a:ext cx="9722" cy="101601"/>
            </a:xfrm>
            <a:custGeom>
              <a:avLst/>
              <a:gdLst/>
              <a:ahLst/>
              <a:cxnLst/>
              <a:rect l="0" t="0" r="0" b="0"/>
              <a:pathLst>
                <a:path w="9722" h="101601">
                  <a:moveTo>
                    <a:pt x="6350" y="0"/>
                  </a:moveTo>
                  <a:lnTo>
                    <a:pt x="6350" y="0"/>
                  </a:lnTo>
                  <a:lnTo>
                    <a:pt x="9721" y="6742"/>
                  </a:lnTo>
                  <a:lnTo>
                    <a:pt x="7748" y="36165"/>
                  </a:lnTo>
                  <a:lnTo>
                    <a:pt x="4745" y="66123"/>
                  </a:lnTo>
                  <a:lnTo>
                    <a:pt x="417" y="93041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45" name="SMARTInkShape-819"/>
          <p:cNvSpPr/>
          <p:nvPr>
            <p:custDataLst>
              <p:tags r:id="rId17"/>
            </p:custDataLst>
          </p:nvPr>
        </p:nvSpPr>
        <p:spPr>
          <a:xfrm>
            <a:off x="1709779" y="1804283"/>
            <a:ext cx="74572" cy="138818"/>
          </a:xfrm>
          <a:custGeom>
            <a:avLst/>
            <a:gdLst/>
            <a:ahLst/>
            <a:cxnLst/>
            <a:rect l="0" t="0" r="0" b="0"/>
            <a:pathLst>
              <a:path w="74572" h="138818">
                <a:moveTo>
                  <a:pt x="74571" y="5467"/>
                </a:moveTo>
                <a:lnTo>
                  <a:pt x="74571" y="5467"/>
                </a:lnTo>
                <a:lnTo>
                  <a:pt x="71200" y="2096"/>
                </a:lnTo>
                <a:lnTo>
                  <a:pt x="67664" y="441"/>
                </a:lnTo>
                <a:lnTo>
                  <a:pt x="65733" y="0"/>
                </a:lnTo>
                <a:lnTo>
                  <a:pt x="63740" y="411"/>
                </a:lnTo>
                <a:lnTo>
                  <a:pt x="59644" y="2749"/>
                </a:lnTo>
                <a:lnTo>
                  <a:pt x="34836" y="29647"/>
                </a:lnTo>
                <a:lnTo>
                  <a:pt x="16523" y="60390"/>
                </a:lnTo>
                <a:lnTo>
                  <a:pt x="5380" y="87577"/>
                </a:lnTo>
                <a:lnTo>
                  <a:pt x="448" y="106937"/>
                </a:lnTo>
                <a:lnTo>
                  <a:pt x="0" y="118298"/>
                </a:lnTo>
                <a:lnTo>
                  <a:pt x="2152" y="125699"/>
                </a:lnTo>
                <a:lnTo>
                  <a:pt x="7331" y="133833"/>
                </a:lnTo>
                <a:lnTo>
                  <a:pt x="11290" y="136602"/>
                </a:lnTo>
                <a:lnTo>
                  <a:pt x="17421" y="1388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49" name="SMARTInkShape-Group216"/>
          <p:cNvGrpSpPr/>
          <p:nvPr/>
        </p:nvGrpSpPr>
        <p:grpSpPr>
          <a:xfrm>
            <a:off x="673100" y="1816361"/>
            <a:ext cx="107951" cy="380740"/>
            <a:chOff x="673100" y="1816361"/>
            <a:chExt cx="107951" cy="380740"/>
          </a:xfrm>
        </p:grpSpPr>
        <p:sp>
          <p:nvSpPr>
            <p:cNvPr id="846" name="SMARTInkShape-820"/>
            <p:cNvSpPr/>
            <p:nvPr>
              <p:custDataLst>
                <p:tags r:id="rId44"/>
              </p:custDataLst>
            </p:nvPr>
          </p:nvSpPr>
          <p:spPr>
            <a:xfrm>
              <a:off x="717563" y="2095500"/>
              <a:ext cx="63488" cy="101601"/>
            </a:xfrm>
            <a:custGeom>
              <a:avLst/>
              <a:gdLst/>
              <a:ahLst/>
              <a:cxnLst/>
              <a:rect l="0" t="0" r="0" b="0"/>
              <a:pathLst>
                <a:path w="63488" h="101601">
                  <a:moveTo>
                    <a:pt x="63487" y="0"/>
                  </a:moveTo>
                  <a:lnTo>
                    <a:pt x="63487" y="0"/>
                  </a:lnTo>
                  <a:lnTo>
                    <a:pt x="60116" y="0"/>
                  </a:lnTo>
                  <a:lnTo>
                    <a:pt x="56580" y="3763"/>
                  </a:lnTo>
                  <a:lnTo>
                    <a:pt x="40705" y="31801"/>
                  </a:lnTo>
                  <a:lnTo>
                    <a:pt x="20181" y="62047"/>
                  </a:lnTo>
                  <a:lnTo>
                    <a:pt x="1680" y="86817"/>
                  </a:lnTo>
                  <a:lnTo>
                    <a:pt x="1116" y="86806"/>
                  </a:lnTo>
                  <a:lnTo>
                    <a:pt x="740" y="86093"/>
                  </a:lnTo>
                  <a:lnTo>
                    <a:pt x="16" y="57368"/>
                  </a:lnTo>
                  <a:lnTo>
                    <a:pt x="0" y="50661"/>
                  </a:lnTo>
                  <a:lnTo>
                    <a:pt x="1874" y="45329"/>
                  </a:lnTo>
                  <a:lnTo>
                    <a:pt x="3362" y="42919"/>
                  </a:lnTo>
                  <a:lnTo>
                    <a:pt x="4354" y="42019"/>
                  </a:lnTo>
                  <a:lnTo>
                    <a:pt x="5015" y="42123"/>
                  </a:lnTo>
                  <a:lnTo>
                    <a:pt x="5456" y="42899"/>
                  </a:lnTo>
                  <a:lnTo>
                    <a:pt x="23936" y="56523"/>
                  </a:lnTo>
                  <a:lnTo>
                    <a:pt x="46461" y="87705"/>
                  </a:lnTo>
                  <a:lnTo>
                    <a:pt x="5713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7" name="SMARTInkShape-821"/>
            <p:cNvSpPr/>
            <p:nvPr>
              <p:custDataLst>
                <p:tags r:id="rId45"/>
              </p:custDataLst>
            </p:nvPr>
          </p:nvSpPr>
          <p:spPr>
            <a:xfrm>
              <a:off x="676341" y="1879600"/>
              <a:ext cx="22160" cy="209551"/>
            </a:xfrm>
            <a:custGeom>
              <a:avLst/>
              <a:gdLst/>
              <a:ahLst/>
              <a:cxnLst/>
              <a:rect l="0" t="0" r="0" b="0"/>
              <a:pathLst>
                <a:path w="22160" h="209551">
                  <a:moveTo>
                    <a:pt x="9459" y="0"/>
                  </a:moveTo>
                  <a:lnTo>
                    <a:pt x="9459" y="0"/>
                  </a:lnTo>
                  <a:lnTo>
                    <a:pt x="6088" y="0"/>
                  </a:lnTo>
                  <a:lnTo>
                    <a:pt x="5095" y="705"/>
                  </a:lnTo>
                  <a:lnTo>
                    <a:pt x="4433" y="1881"/>
                  </a:lnTo>
                  <a:lnTo>
                    <a:pt x="0" y="18951"/>
                  </a:lnTo>
                  <a:lnTo>
                    <a:pt x="1763" y="48795"/>
                  </a:lnTo>
                  <a:lnTo>
                    <a:pt x="3416" y="67845"/>
                  </a:lnTo>
                  <a:lnTo>
                    <a:pt x="9182" y="81935"/>
                  </a:lnTo>
                  <a:lnTo>
                    <a:pt x="21008" y="70978"/>
                  </a:lnTo>
                  <a:lnTo>
                    <a:pt x="22058" y="99835"/>
                  </a:lnTo>
                  <a:lnTo>
                    <a:pt x="22139" y="131015"/>
                  </a:lnTo>
                  <a:lnTo>
                    <a:pt x="22155" y="158289"/>
                  </a:lnTo>
                  <a:lnTo>
                    <a:pt x="22159" y="189902"/>
                  </a:lnTo>
                  <a:lnTo>
                    <a:pt x="22159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8" name="SMARTInkShape-822"/>
            <p:cNvSpPr/>
            <p:nvPr>
              <p:custDataLst>
                <p:tags r:id="rId46"/>
              </p:custDataLst>
            </p:nvPr>
          </p:nvSpPr>
          <p:spPr>
            <a:xfrm>
              <a:off x="673100" y="1816361"/>
              <a:ext cx="88395" cy="133090"/>
            </a:xfrm>
            <a:custGeom>
              <a:avLst/>
              <a:gdLst/>
              <a:ahLst/>
              <a:cxnLst/>
              <a:rect l="0" t="0" r="0" b="0"/>
              <a:pathLst>
                <a:path w="88395" h="133090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lnTo>
                    <a:pt x="27136" y="18044"/>
                  </a:lnTo>
                  <a:lnTo>
                    <a:pt x="58185" y="45564"/>
                  </a:lnTo>
                  <a:lnTo>
                    <a:pt x="76980" y="74224"/>
                  </a:lnTo>
                  <a:lnTo>
                    <a:pt x="86336" y="99119"/>
                  </a:lnTo>
                  <a:lnTo>
                    <a:pt x="88394" y="117834"/>
                  </a:lnTo>
                  <a:lnTo>
                    <a:pt x="86794" y="124663"/>
                  </a:lnTo>
                  <a:lnTo>
                    <a:pt x="82550" y="133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3" name="SMARTInkShape-Group217"/>
          <p:cNvGrpSpPr/>
          <p:nvPr/>
        </p:nvGrpSpPr>
        <p:grpSpPr>
          <a:xfrm>
            <a:off x="1231900" y="1384300"/>
            <a:ext cx="3241105" cy="595625"/>
            <a:chOff x="1231900" y="1384300"/>
            <a:chExt cx="3241105" cy="595625"/>
          </a:xfrm>
        </p:grpSpPr>
        <p:sp>
          <p:nvSpPr>
            <p:cNvPr id="850" name="SMARTInkShape-823"/>
            <p:cNvSpPr/>
            <p:nvPr>
              <p:custDataLst>
                <p:tags r:id="rId41"/>
              </p:custDataLst>
            </p:nvPr>
          </p:nvSpPr>
          <p:spPr>
            <a:xfrm>
              <a:off x="3824333" y="1814290"/>
              <a:ext cx="648672" cy="160561"/>
            </a:xfrm>
            <a:custGeom>
              <a:avLst/>
              <a:gdLst/>
              <a:ahLst/>
              <a:cxnLst/>
              <a:rect l="0" t="0" r="0" b="0"/>
              <a:pathLst>
                <a:path w="648672" h="160561">
                  <a:moveTo>
                    <a:pt x="0" y="0"/>
                  </a:moveTo>
                  <a:lnTo>
                    <a:pt x="0" y="0"/>
                  </a:lnTo>
                  <a:lnTo>
                    <a:pt x="2677" y="599"/>
                  </a:lnTo>
                  <a:lnTo>
                    <a:pt x="19585" y="4531"/>
                  </a:lnTo>
                  <a:lnTo>
                    <a:pt x="36501" y="8562"/>
                  </a:lnTo>
                  <a:lnTo>
                    <a:pt x="53423" y="12662"/>
                  </a:lnTo>
                  <a:lnTo>
                    <a:pt x="70349" y="16100"/>
                  </a:lnTo>
                  <a:lnTo>
                    <a:pt x="87277" y="19098"/>
                  </a:lnTo>
                  <a:lnTo>
                    <a:pt x="104207" y="21802"/>
                  </a:lnTo>
                  <a:lnTo>
                    <a:pt x="120432" y="25016"/>
                  </a:lnTo>
                  <a:lnTo>
                    <a:pt x="151631" y="32350"/>
                  </a:lnTo>
                  <a:lnTo>
                    <a:pt x="181960" y="40313"/>
                  </a:lnTo>
                  <a:lnTo>
                    <a:pt x="211903" y="48556"/>
                  </a:lnTo>
                  <a:lnTo>
                    <a:pt x="241674" y="56923"/>
                  </a:lnTo>
                  <a:lnTo>
                    <a:pt x="271368" y="63464"/>
                  </a:lnTo>
                  <a:lnTo>
                    <a:pt x="301028" y="70134"/>
                  </a:lnTo>
                  <a:lnTo>
                    <a:pt x="330674" y="80154"/>
                  </a:lnTo>
                  <a:lnTo>
                    <a:pt x="360313" y="87900"/>
                  </a:lnTo>
                  <a:lnTo>
                    <a:pt x="389243" y="94400"/>
                  </a:lnTo>
                  <a:lnTo>
                    <a:pt x="416212" y="101992"/>
                  </a:lnTo>
                  <a:lnTo>
                    <a:pt x="440428" y="110071"/>
                  </a:lnTo>
                  <a:lnTo>
                    <a:pt x="463655" y="117659"/>
                  </a:lnTo>
                  <a:lnTo>
                    <a:pt x="488089" y="123384"/>
                  </a:lnTo>
                  <a:lnTo>
                    <a:pt x="518904" y="130573"/>
                  </a:lnTo>
                  <a:lnTo>
                    <a:pt x="545908" y="137172"/>
                  </a:lnTo>
                  <a:lnTo>
                    <a:pt x="575247" y="145017"/>
                  </a:lnTo>
                  <a:lnTo>
                    <a:pt x="601426" y="149180"/>
                  </a:lnTo>
                  <a:lnTo>
                    <a:pt x="631750" y="153915"/>
                  </a:lnTo>
                  <a:lnTo>
                    <a:pt x="638058" y="155960"/>
                  </a:lnTo>
                  <a:lnTo>
                    <a:pt x="643213" y="158516"/>
                  </a:lnTo>
                  <a:lnTo>
                    <a:pt x="648671" y="159954"/>
                  </a:lnTo>
                  <a:lnTo>
                    <a:pt x="648508" y="160156"/>
                  </a:lnTo>
                  <a:lnTo>
                    <a:pt x="639717" y="16056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1" name="SMARTInkShape-824"/>
            <p:cNvSpPr/>
            <p:nvPr>
              <p:custDataLst>
                <p:tags r:id="rId42"/>
              </p:custDataLst>
            </p:nvPr>
          </p:nvSpPr>
          <p:spPr>
            <a:xfrm>
              <a:off x="1231900" y="1384300"/>
              <a:ext cx="1874313" cy="279402"/>
            </a:xfrm>
            <a:custGeom>
              <a:avLst/>
              <a:gdLst/>
              <a:ahLst/>
              <a:cxnLst/>
              <a:rect l="0" t="0" r="0" b="0"/>
              <a:pathLst>
                <a:path w="1874313" h="279402">
                  <a:moveTo>
                    <a:pt x="0" y="0"/>
                  </a:moveTo>
                  <a:lnTo>
                    <a:pt x="0" y="0"/>
                  </a:lnTo>
                  <a:lnTo>
                    <a:pt x="26721" y="0"/>
                  </a:lnTo>
                  <a:lnTo>
                    <a:pt x="57284" y="5958"/>
                  </a:lnTo>
                  <a:lnTo>
                    <a:pt x="86791" y="6327"/>
                  </a:lnTo>
                  <a:lnTo>
                    <a:pt x="114858" y="6347"/>
                  </a:lnTo>
                  <a:lnTo>
                    <a:pt x="143181" y="6349"/>
                  </a:lnTo>
                  <a:lnTo>
                    <a:pt x="167621" y="9721"/>
                  </a:lnTo>
                  <a:lnTo>
                    <a:pt x="196094" y="12111"/>
                  </a:lnTo>
                  <a:lnTo>
                    <a:pt x="222101" y="14465"/>
                  </a:lnTo>
                  <a:lnTo>
                    <a:pt x="247620" y="18144"/>
                  </a:lnTo>
                  <a:lnTo>
                    <a:pt x="273044" y="23235"/>
                  </a:lnTo>
                  <a:lnTo>
                    <a:pt x="300331" y="26854"/>
                  </a:lnTo>
                  <a:lnTo>
                    <a:pt x="329317" y="34154"/>
                  </a:lnTo>
                  <a:lnTo>
                    <a:pt x="360495" y="41684"/>
                  </a:lnTo>
                  <a:lnTo>
                    <a:pt x="386135" y="44336"/>
                  </a:lnTo>
                  <a:lnTo>
                    <a:pt x="415761" y="49277"/>
                  </a:lnTo>
                  <a:lnTo>
                    <a:pt x="446176" y="55209"/>
                  </a:lnTo>
                  <a:lnTo>
                    <a:pt x="474081" y="61435"/>
                  </a:lnTo>
                  <a:lnTo>
                    <a:pt x="505084" y="67043"/>
                  </a:lnTo>
                  <a:lnTo>
                    <a:pt x="528576" y="68602"/>
                  </a:lnTo>
                  <a:lnTo>
                    <a:pt x="551247" y="71177"/>
                  </a:lnTo>
                  <a:lnTo>
                    <a:pt x="573788" y="74673"/>
                  </a:lnTo>
                  <a:lnTo>
                    <a:pt x="597917" y="78579"/>
                  </a:lnTo>
                  <a:lnTo>
                    <a:pt x="620870" y="82666"/>
                  </a:lnTo>
                  <a:lnTo>
                    <a:pt x="643537" y="86835"/>
                  </a:lnTo>
                  <a:lnTo>
                    <a:pt x="667722" y="91040"/>
                  </a:lnTo>
                  <a:lnTo>
                    <a:pt x="692582" y="95260"/>
                  </a:lnTo>
                  <a:lnTo>
                    <a:pt x="717742" y="99488"/>
                  </a:lnTo>
                  <a:lnTo>
                    <a:pt x="743036" y="103719"/>
                  </a:lnTo>
                  <a:lnTo>
                    <a:pt x="770270" y="107951"/>
                  </a:lnTo>
                  <a:lnTo>
                    <a:pt x="799542" y="112184"/>
                  </a:lnTo>
                  <a:lnTo>
                    <a:pt x="815250" y="114300"/>
                  </a:lnTo>
                  <a:lnTo>
                    <a:pt x="831367" y="116417"/>
                  </a:lnTo>
                  <a:lnTo>
                    <a:pt x="862445" y="120650"/>
                  </a:lnTo>
                  <a:lnTo>
                    <a:pt x="893425" y="124883"/>
                  </a:lnTo>
                  <a:lnTo>
                    <a:pt x="909589" y="127000"/>
                  </a:lnTo>
                  <a:lnTo>
                    <a:pt x="926010" y="129117"/>
                  </a:lnTo>
                  <a:lnTo>
                    <a:pt x="942601" y="131233"/>
                  </a:lnTo>
                  <a:lnTo>
                    <a:pt x="959306" y="133350"/>
                  </a:lnTo>
                  <a:lnTo>
                    <a:pt x="976088" y="135467"/>
                  </a:lnTo>
                  <a:lnTo>
                    <a:pt x="992919" y="137583"/>
                  </a:lnTo>
                  <a:lnTo>
                    <a:pt x="1009785" y="139700"/>
                  </a:lnTo>
                  <a:lnTo>
                    <a:pt x="1026673" y="141817"/>
                  </a:lnTo>
                  <a:lnTo>
                    <a:pt x="1043577" y="143933"/>
                  </a:lnTo>
                  <a:lnTo>
                    <a:pt x="1060490" y="146050"/>
                  </a:lnTo>
                  <a:lnTo>
                    <a:pt x="1077410" y="148167"/>
                  </a:lnTo>
                  <a:lnTo>
                    <a:pt x="1095040" y="150283"/>
                  </a:lnTo>
                  <a:lnTo>
                    <a:pt x="1113143" y="152400"/>
                  </a:lnTo>
                  <a:lnTo>
                    <a:pt x="1131562" y="154517"/>
                  </a:lnTo>
                  <a:lnTo>
                    <a:pt x="1149486" y="156633"/>
                  </a:lnTo>
                  <a:lnTo>
                    <a:pt x="1167080" y="158750"/>
                  </a:lnTo>
                  <a:lnTo>
                    <a:pt x="1184453" y="160867"/>
                  </a:lnTo>
                  <a:lnTo>
                    <a:pt x="1201680" y="162983"/>
                  </a:lnTo>
                  <a:lnTo>
                    <a:pt x="1218809" y="165100"/>
                  </a:lnTo>
                  <a:lnTo>
                    <a:pt x="1235873" y="167217"/>
                  </a:lnTo>
                  <a:lnTo>
                    <a:pt x="1252187" y="169333"/>
                  </a:lnTo>
                  <a:lnTo>
                    <a:pt x="1283485" y="173567"/>
                  </a:lnTo>
                  <a:lnTo>
                    <a:pt x="1313858" y="177800"/>
                  </a:lnTo>
                  <a:lnTo>
                    <a:pt x="1343820" y="182033"/>
                  </a:lnTo>
                  <a:lnTo>
                    <a:pt x="1373600" y="186267"/>
                  </a:lnTo>
                  <a:lnTo>
                    <a:pt x="1403298" y="190500"/>
                  </a:lnTo>
                  <a:lnTo>
                    <a:pt x="1432255" y="195439"/>
                  </a:lnTo>
                  <a:lnTo>
                    <a:pt x="1459235" y="202338"/>
                  </a:lnTo>
                  <a:lnTo>
                    <a:pt x="1489101" y="208226"/>
                  </a:lnTo>
                  <a:lnTo>
                    <a:pt x="1504967" y="210784"/>
                  </a:lnTo>
                  <a:lnTo>
                    <a:pt x="1521189" y="213195"/>
                  </a:lnTo>
                  <a:lnTo>
                    <a:pt x="1537648" y="215508"/>
                  </a:lnTo>
                  <a:lnTo>
                    <a:pt x="1554266" y="217755"/>
                  </a:lnTo>
                  <a:lnTo>
                    <a:pt x="1570988" y="219959"/>
                  </a:lnTo>
                  <a:lnTo>
                    <a:pt x="1587781" y="222134"/>
                  </a:lnTo>
                  <a:lnTo>
                    <a:pt x="1604621" y="224289"/>
                  </a:lnTo>
                  <a:lnTo>
                    <a:pt x="1621492" y="227137"/>
                  </a:lnTo>
                  <a:lnTo>
                    <a:pt x="1638384" y="230447"/>
                  </a:lnTo>
                  <a:lnTo>
                    <a:pt x="1655289" y="234065"/>
                  </a:lnTo>
                  <a:lnTo>
                    <a:pt x="1672204" y="237182"/>
                  </a:lnTo>
                  <a:lnTo>
                    <a:pt x="1689125" y="239966"/>
                  </a:lnTo>
                  <a:lnTo>
                    <a:pt x="1706050" y="242527"/>
                  </a:lnTo>
                  <a:lnTo>
                    <a:pt x="1722978" y="245646"/>
                  </a:lnTo>
                  <a:lnTo>
                    <a:pt x="1739907" y="249136"/>
                  </a:lnTo>
                  <a:lnTo>
                    <a:pt x="1756838" y="252874"/>
                  </a:lnTo>
                  <a:lnTo>
                    <a:pt x="1774475" y="256777"/>
                  </a:lnTo>
                  <a:lnTo>
                    <a:pt x="1792584" y="260790"/>
                  </a:lnTo>
                  <a:lnTo>
                    <a:pt x="1811006" y="264877"/>
                  </a:lnTo>
                  <a:lnTo>
                    <a:pt x="1828932" y="269012"/>
                  </a:lnTo>
                  <a:lnTo>
                    <a:pt x="1846527" y="273180"/>
                  </a:lnTo>
                  <a:lnTo>
                    <a:pt x="1863901" y="277370"/>
                  </a:lnTo>
                  <a:lnTo>
                    <a:pt x="1874312" y="27940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2" name="SMARTInkShape-825"/>
            <p:cNvSpPr/>
            <p:nvPr>
              <p:custDataLst>
                <p:tags r:id="rId43"/>
              </p:custDataLst>
            </p:nvPr>
          </p:nvSpPr>
          <p:spPr>
            <a:xfrm>
              <a:off x="4406900" y="1938096"/>
              <a:ext cx="63501" cy="41829"/>
            </a:xfrm>
            <a:custGeom>
              <a:avLst/>
              <a:gdLst/>
              <a:ahLst/>
              <a:cxnLst/>
              <a:rect l="0" t="0" r="0" b="0"/>
              <a:pathLst>
                <a:path w="63501" h="41829">
                  <a:moveTo>
                    <a:pt x="63500" y="17704"/>
                  </a:moveTo>
                  <a:lnTo>
                    <a:pt x="63500" y="17704"/>
                  </a:lnTo>
                  <a:lnTo>
                    <a:pt x="60129" y="17704"/>
                  </a:lnTo>
                  <a:lnTo>
                    <a:pt x="39735" y="12237"/>
                  </a:lnTo>
                  <a:lnTo>
                    <a:pt x="33417" y="13628"/>
                  </a:lnTo>
                  <a:lnTo>
                    <a:pt x="25894" y="16496"/>
                  </a:lnTo>
                  <a:lnTo>
                    <a:pt x="23613" y="16899"/>
                  </a:lnTo>
                  <a:lnTo>
                    <a:pt x="22092" y="17873"/>
                  </a:lnTo>
                  <a:lnTo>
                    <a:pt x="21078" y="19228"/>
                  </a:lnTo>
                  <a:lnTo>
                    <a:pt x="19951" y="22614"/>
                  </a:lnTo>
                  <a:lnTo>
                    <a:pt x="19169" y="32610"/>
                  </a:lnTo>
                  <a:lnTo>
                    <a:pt x="20984" y="36794"/>
                  </a:lnTo>
                  <a:lnTo>
                    <a:pt x="22456" y="38897"/>
                  </a:lnTo>
                  <a:lnTo>
                    <a:pt x="24848" y="39594"/>
                  </a:lnTo>
                  <a:lnTo>
                    <a:pt x="39447" y="37267"/>
                  </a:lnTo>
                  <a:lnTo>
                    <a:pt x="41820" y="35685"/>
                  </a:lnTo>
                  <a:lnTo>
                    <a:pt x="50699" y="23007"/>
                  </a:lnTo>
                  <a:lnTo>
                    <a:pt x="52849" y="19123"/>
                  </a:lnTo>
                  <a:lnTo>
                    <a:pt x="53577" y="15827"/>
                  </a:lnTo>
                  <a:lnTo>
                    <a:pt x="53357" y="12925"/>
                  </a:lnTo>
                  <a:lnTo>
                    <a:pt x="52505" y="10285"/>
                  </a:lnTo>
                  <a:lnTo>
                    <a:pt x="47794" y="5469"/>
                  </a:lnTo>
                  <a:lnTo>
                    <a:pt x="44563" y="3198"/>
                  </a:lnTo>
                  <a:lnTo>
                    <a:pt x="29902" y="0"/>
                  </a:lnTo>
                  <a:lnTo>
                    <a:pt x="15524" y="2424"/>
                  </a:lnTo>
                  <a:lnTo>
                    <a:pt x="5697" y="7610"/>
                  </a:lnTo>
                  <a:lnTo>
                    <a:pt x="3798" y="10269"/>
                  </a:lnTo>
                  <a:lnTo>
                    <a:pt x="1688" y="16987"/>
                  </a:lnTo>
                  <a:lnTo>
                    <a:pt x="1831" y="20048"/>
                  </a:lnTo>
                  <a:lnTo>
                    <a:pt x="3871" y="25331"/>
                  </a:lnTo>
                  <a:lnTo>
                    <a:pt x="9011" y="30031"/>
                  </a:lnTo>
                  <a:lnTo>
                    <a:pt x="25076" y="41190"/>
                  </a:lnTo>
                  <a:lnTo>
                    <a:pt x="27301" y="41828"/>
                  </a:lnTo>
                  <a:lnTo>
                    <a:pt x="29489" y="41548"/>
                  </a:lnTo>
                  <a:lnTo>
                    <a:pt x="33803" y="39355"/>
                  </a:lnTo>
                  <a:lnTo>
                    <a:pt x="40198" y="30782"/>
                  </a:lnTo>
                  <a:lnTo>
                    <a:pt x="43190" y="22677"/>
                  </a:lnTo>
                  <a:lnTo>
                    <a:pt x="42904" y="20314"/>
                  </a:lnTo>
                  <a:lnTo>
                    <a:pt x="40706" y="15806"/>
                  </a:lnTo>
                  <a:lnTo>
                    <a:pt x="37721" y="15028"/>
                  </a:lnTo>
                  <a:lnTo>
                    <a:pt x="24112" y="17303"/>
                  </a:lnTo>
                  <a:lnTo>
                    <a:pt x="15185" y="20583"/>
                  </a:lnTo>
                  <a:lnTo>
                    <a:pt x="8395" y="26274"/>
                  </a:lnTo>
                  <a:lnTo>
                    <a:pt x="0" y="36754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8" name="SMARTInkShape-Group218"/>
          <p:cNvGrpSpPr/>
          <p:nvPr/>
        </p:nvGrpSpPr>
        <p:grpSpPr>
          <a:xfrm>
            <a:off x="742950" y="1314450"/>
            <a:ext cx="304801" cy="203201"/>
            <a:chOff x="742950" y="1314450"/>
            <a:chExt cx="304801" cy="203201"/>
          </a:xfrm>
        </p:grpSpPr>
        <p:sp>
          <p:nvSpPr>
            <p:cNvPr id="854" name="SMARTInkShape-826"/>
            <p:cNvSpPr/>
            <p:nvPr>
              <p:custDataLst>
                <p:tags r:id="rId37"/>
              </p:custDataLst>
            </p:nvPr>
          </p:nvSpPr>
          <p:spPr>
            <a:xfrm>
              <a:off x="1010535" y="1314450"/>
              <a:ext cx="37216" cy="203201"/>
            </a:xfrm>
            <a:custGeom>
              <a:avLst/>
              <a:gdLst/>
              <a:ahLst/>
              <a:cxnLst/>
              <a:rect l="0" t="0" r="0" b="0"/>
              <a:pathLst>
                <a:path w="37216" h="203201">
                  <a:moveTo>
                    <a:pt x="24515" y="0"/>
                  </a:moveTo>
                  <a:lnTo>
                    <a:pt x="24515" y="0"/>
                  </a:lnTo>
                  <a:lnTo>
                    <a:pt x="18243" y="6272"/>
                  </a:lnTo>
                  <a:lnTo>
                    <a:pt x="18172" y="11811"/>
                  </a:lnTo>
                  <a:lnTo>
                    <a:pt x="13802" y="17594"/>
                  </a:lnTo>
                  <a:lnTo>
                    <a:pt x="12404" y="23479"/>
                  </a:lnTo>
                  <a:lnTo>
                    <a:pt x="12077" y="27604"/>
                  </a:lnTo>
                  <a:lnTo>
                    <a:pt x="10050" y="31789"/>
                  </a:lnTo>
                  <a:lnTo>
                    <a:pt x="7503" y="36000"/>
                  </a:lnTo>
                  <a:lnTo>
                    <a:pt x="6069" y="43044"/>
                  </a:lnTo>
                  <a:lnTo>
                    <a:pt x="5489" y="74194"/>
                  </a:lnTo>
                  <a:lnTo>
                    <a:pt x="0" y="101589"/>
                  </a:lnTo>
                  <a:lnTo>
                    <a:pt x="5107" y="131550"/>
                  </a:lnTo>
                  <a:lnTo>
                    <a:pt x="6012" y="137489"/>
                  </a:lnTo>
                  <a:lnTo>
                    <a:pt x="18104" y="168550"/>
                  </a:lnTo>
                  <a:lnTo>
                    <a:pt x="23040" y="177645"/>
                  </a:lnTo>
                  <a:lnTo>
                    <a:pt x="25026" y="188363"/>
                  </a:lnTo>
                  <a:lnTo>
                    <a:pt x="29957" y="195593"/>
                  </a:lnTo>
                  <a:lnTo>
                    <a:pt x="32343" y="196291"/>
                  </a:lnTo>
                  <a:lnTo>
                    <a:pt x="36253" y="196740"/>
                  </a:lnTo>
                  <a:lnTo>
                    <a:pt x="36573" y="197482"/>
                  </a:lnTo>
                  <a:lnTo>
                    <a:pt x="37215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5" name="SMARTInkShape-827"/>
            <p:cNvSpPr/>
            <p:nvPr>
              <p:custDataLst>
                <p:tags r:id="rId38"/>
              </p:custDataLst>
            </p:nvPr>
          </p:nvSpPr>
          <p:spPr>
            <a:xfrm>
              <a:off x="743580" y="1325102"/>
              <a:ext cx="109185" cy="151200"/>
            </a:xfrm>
            <a:custGeom>
              <a:avLst/>
              <a:gdLst/>
              <a:ahLst/>
              <a:cxnLst/>
              <a:rect l="0" t="0" r="0" b="0"/>
              <a:pathLst>
                <a:path w="109185" h="151200">
                  <a:moveTo>
                    <a:pt x="31120" y="8398"/>
                  </a:moveTo>
                  <a:lnTo>
                    <a:pt x="31120" y="8398"/>
                  </a:lnTo>
                  <a:lnTo>
                    <a:pt x="22282" y="8398"/>
                  </a:lnTo>
                  <a:lnTo>
                    <a:pt x="18255" y="10279"/>
                  </a:lnTo>
                  <a:lnTo>
                    <a:pt x="16193" y="11769"/>
                  </a:lnTo>
                  <a:lnTo>
                    <a:pt x="6550" y="27349"/>
                  </a:lnTo>
                  <a:lnTo>
                    <a:pt x="1497" y="49840"/>
                  </a:lnTo>
                  <a:lnTo>
                    <a:pt x="0" y="74378"/>
                  </a:lnTo>
                  <a:lnTo>
                    <a:pt x="2928" y="99522"/>
                  </a:lnTo>
                  <a:lnTo>
                    <a:pt x="11635" y="124847"/>
                  </a:lnTo>
                  <a:lnTo>
                    <a:pt x="21049" y="137999"/>
                  </a:lnTo>
                  <a:lnTo>
                    <a:pt x="32288" y="147137"/>
                  </a:lnTo>
                  <a:lnTo>
                    <a:pt x="44339" y="151199"/>
                  </a:lnTo>
                  <a:lnTo>
                    <a:pt x="66395" y="150114"/>
                  </a:lnTo>
                  <a:lnTo>
                    <a:pt x="72981" y="146620"/>
                  </a:lnTo>
                  <a:lnTo>
                    <a:pt x="84062" y="135211"/>
                  </a:lnTo>
                  <a:lnTo>
                    <a:pt x="98234" y="109551"/>
                  </a:lnTo>
                  <a:lnTo>
                    <a:pt x="105163" y="87927"/>
                  </a:lnTo>
                  <a:lnTo>
                    <a:pt x="109184" y="64911"/>
                  </a:lnTo>
                  <a:lnTo>
                    <a:pt x="108619" y="42922"/>
                  </a:lnTo>
                  <a:lnTo>
                    <a:pt x="97592" y="14081"/>
                  </a:lnTo>
                  <a:lnTo>
                    <a:pt x="92368" y="7953"/>
                  </a:lnTo>
                  <a:lnTo>
                    <a:pt x="80919" y="1145"/>
                  </a:lnTo>
                  <a:lnTo>
                    <a:pt x="66894" y="0"/>
                  </a:lnTo>
                  <a:lnTo>
                    <a:pt x="38265" y="5014"/>
                  </a:lnTo>
                  <a:lnTo>
                    <a:pt x="33061" y="8965"/>
                  </a:lnTo>
                  <a:lnTo>
                    <a:pt x="18420" y="337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6" name="SMARTInkShape-828"/>
            <p:cNvSpPr/>
            <p:nvPr>
              <p:custDataLst>
                <p:tags r:id="rId39"/>
              </p:custDataLst>
            </p:nvPr>
          </p:nvSpPr>
          <p:spPr>
            <a:xfrm>
              <a:off x="870326" y="1436244"/>
              <a:ext cx="50425" cy="39041"/>
            </a:xfrm>
            <a:custGeom>
              <a:avLst/>
              <a:gdLst/>
              <a:ahLst/>
              <a:cxnLst/>
              <a:rect l="0" t="0" r="0" b="0"/>
              <a:pathLst>
                <a:path w="50425" h="39041">
                  <a:moveTo>
                    <a:pt x="31374" y="11556"/>
                  </a:moveTo>
                  <a:lnTo>
                    <a:pt x="31374" y="11556"/>
                  </a:lnTo>
                  <a:lnTo>
                    <a:pt x="31374" y="8185"/>
                  </a:lnTo>
                  <a:lnTo>
                    <a:pt x="27611" y="4648"/>
                  </a:lnTo>
                  <a:lnTo>
                    <a:pt x="21941" y="1430"/>
                  </a:lnTo>
                  <a:lnTo>
                    <a:pt x="17068" y="0"/>
                  </a:lnTo>
                  <a:lnTo>
                    <a:pt x="14781" y="324"/>
                  </a:lnTo>
                  <a:lnTo>
                    <a:pt x="10359" y="2566"/>
                  </a:lnTo>
                  <a:lnTo>
                    <a:pt x="3902" y="7795"/>
                  </a:lnTo>
                  <a:lnTo>
                    <a:pt x="1526" y="13647"/>
                  </a:lnTo>
                  <a:lnTo>
                    <a:pt x="0" y="28902"/>
                  </a:lnTo>
                  <a:lnTo>
                    <a:pt x="1286" y="32292"/>
                  </a:lnTo>
                  <a:lnTo>
                    <a:pt x="6477" y="37941"/>
                  </a:lnTo>
                  <a:lnTo>
                    <a:pt x="9132" y="39024"/>
                  </a:lnTo>
                  <a:lnTo>
                    <a:pt x="11607" y="39040"/>
                  </a:lnTo>
                  <a:lnTo>
                    <a:pt x="16239" y="37177"/>
                  </a:lnTo>
                  <a:lnTo>
                    <a:pt x="20649" y="33997"/>
                  </a:lnTo>
                  <a:lnTo>
                    <a:pt x="27099" y="24869"/>
                  </a:lnTo>
                  <a:lnTo>
                    <a:pt x="30107" y="16598"/>
                  </a:lnTo>
                  <a:lnTo>
                    <a:pt x="31300" y="2431"/>
                  </a:lnTo>
                  <a:lnTo>
                    <a:pt x="31371" y="17266"/>
                  </a:lnTo>
                  <a:lnTo>
                    <a:pt x="32783" y="20301"/>
                  </a:lnTo>
                  <a:lnTo>
                    <a:pt x="50424" y="36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7" name="SMARTInkShape-829"/>
            <p:cNvSpPr/>
            <p:nvPr>
              <p:custDataLst>
                <p:tags r:id="rId40"/>
              </p:custDataLst>
            </p:nvPr>
          </p:nvSpPr>
          <p:spPr>
            <a:xfrm>
              <a:off x="742950" y="139065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3763" y="18492"/>
                  </a:lnTo>
                  <a:lnTo>
                    <a:pt x="21048" y="10473"/>
                  </a:lnTo>
                  <a:lnTo>
                    <a:pt x="49209" y="6459"/>
                  </a:lnTo>
                  <a:lnTo>
                    <a:pt x="78970" y="99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59" name="SMARTInkShape-830"/>
          <p:cNvSpPr/>
          <p:nvPr>
            <p:custDataLst>
              <p:tags r:id="rId18"/>
            </p:custDataLst>
          </p:nvPr>
        </p:nvSpPr>
        <p:spPr>
          <a:xfrm>
            <a:off x="459585" y="2127250"/>
            <a:ext cx="122034" cy="121750"/>
          </a:xfrm>
          <a:custGeom>
            <a:avLst/>
            <a:gdLst/>
            <a:ahLst/>
            <a:cxnLst/>
            <a:rect l="0" t="0" r="0" b="0"/>
            <a:pathLst>
              <a:path w="122034" h="121750">
                <a:moveTo>
                  <a:pt x="61115" y="0"/>
                </a:moveTo>
                <a:lnTo>
                  <a:pt x="61115" y="0"/>
                </a:lnTo>
                <a:lnTo>
                  <a:pt x="54634" y="705"/>
                </a:lnTo>
                <a:lnTo>
                  <a:pt x="40850" y="5775"/>
                </a:lnTo>
                <a:lnTo>
                  <a:pt x="10368" y="31964"/>
                </a:lnTo>
                <a:lnTo>
                  <a:pt x="6117" y="36126"/>
                </a:lnTo>
                <a:lnTo>
                  <a:pt x="1394" y="48276"/>
                </a:lnTo>
                <a:lnTo>
                  <a:pt x="0" y="62378"/>
                </a:lnTo>
                <a:lnTo>
                  <a:pt x="3888" y="82923"/>
                </a:lnTo>
                <a:lnTo>
                  <a:pt x="10046" y="98473"/>
                </a:lnTo>
                <a:lnTo>
                  <a:pt x="19368" y="109147"/>
                </a:lnTo>
                <a:lnTo>
                  <a:pt x="31977" y="116243"/>
                </a:lnTo>
                <a:lnTo>
                  <a:pt x="49341" y="121749"/>
                </a:lnTo>
                <a:lnTo>
                  <a:pt x="68817" y="120903"/>
                </a:lnTo>
                <a:lnTo>
                  <a:pt x="87116" y="115824"/>
                </a:lnTo>
                <a:lnTo>
                  <a:pt x="99953" y="108862"/>
                </a:lnTo>
                <a:lnTo>
                  <a:pt x="115113" y="93639"/>
                </a:lnTo>
                <a:lnTo>
                  <a:pt x="120392" y="79952"/>
                </a:lnTo>
                <a:lnTo>
                  <a:pt x="122033" y="65168"/>
                </a:lnTo>
                <a:lnTo>
                  <a:pt x="117337" y="40311"/>
                </a:lnTo>
                <a:lnTo>
                  <a:pt x="115530" y="35340"/>
                </a:lnTo>
                <a:lnTo>
                  <a:pt x="107877" y="27937"/>
                </a:lnTo>
                <a:lnTo>
                  <a:pt x="85717" y="17434"/>
                </a:lnTo>
                <a:lnTo>
                  <a:pt x="71579" y="16686"/>
                </a:lnTo>
                <a:lnTo>
                  <a:pt x="47753" y="20231"/>
                </a:lnTo>
                <a:lnTo>
                  <a:pt x="23015" y="25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62" name="SMARTInkShape-Group220"/>
          <p:cNvGrpSpPr/>
          <p:nvPr/>
        </p:nvGrpSpPr>
        <p:grpSpPr>
          <a:xfrm>
            <a:off x="1549400" y="1492428"/>
            <a:ext cx="88901" cy="152223"/>
            <a:chOff x="1549400" y="1492428"/>
            <a:chExt cx="88901" cy="152223"/>
          </a:xfrm>
        </p:grpSpPr>
        <p:sp>
          <p:nvSpPr>
            <p:cNvPr id="860" name="SMARTInkShape-831"/>
            <p:cNvSpPr/>
            <p:nvPr>
              <p:custDataLst>
                <p:tags r:id="rId35"/>
              </p:custDataLst>
            </p:nvPr>
          </p:nvSpPr>
          <p:spPr>
            <a:xfrm>
              <a:off x="1549400" y="1517911"/>
              <a:ext cx="44451" cy="82290"/>
            </a:xfrm>
            <a:custGeom>
              <a:avLst/>
              <a:gdLst/>
              <a:ahLst/>
              <a:cxnLst/>
              <a:rect l="0" t="0" r="0" b="0"/>
              <a:pathLst>
                <a:path w="44451" h="82290">
                  <a:moveTo>
                    <a:pt x="44450" y="6089"/>
                  </a:moveTo>
                  <a:lnTo>
                    <a:pt x="44450" y="6089"/>
                  </a:lnTo>
                  <a:lnTo>
                    <a:pt x="44450" y="0"/>
                  </a:lnTo>
                  <a:lnTo>
                    <a:pt x="29523" y="29599"/>
                  </a:lnTo>
                  <a:lnTo>
                    <a:pt x="20917" y="48687"/>
                  </a:lnTo>
                  <a:lnTo>
                    <a:pt x="19174" y="53949"/>
                  </a:lnTo>
                  <a:lnTo>
                    <a:pt x="7527" y="73770"/>
                  </a:lnTo>
                  <a:lnTo>
                    <a:pt x="6350" y="82286"/>
                  </a:lnTo>
                  <a:lnTo>
                    <a:pt x="0" y="82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1" name="SMARTInkShape-832"/>
            <p:cNvSpPr/>
            <p:nvPr>
              <p:custDataLst>
                <p:tags r:id="rId36"/>
              </p:custDataLst>
            </p:nvPr>
          </p:nvSpPr>
          <p:spPr>
            <a:xfrm>
              <a:off x="1549400" y="1492428"/>
              <a:ext cx="88901" cy="152223"/>
            </a:xfrm>
            <a:custGeom>
              <a:avLst/>
              <a:gdLst/>
              <a:ahLst/>
              <a:cxnLst/>
              <a:rect l="0" t="0" r="0" b="0"/>
              <a:pathLst>
                <a:path w="88901" h="152223">
                  <a:moveTo>
                    <a:pt x="0" y="18872"/>
                  </a:moveTo>
                  <a:lnTo>
                    <a:pt x="0" y="18872"/>
                  </a:lnTo>
                  <a:lnTo>
                    <a:pt x="3371" y="15501"/>
                  </a:lnTo>
                  <a:lnTo>
                    <a:pt x="5026" y="10083"/>
                  </a:lnTo>
                  <a:lnTo>
                    <a:pt x="5467" y="6663"/>
                  </a:lnTo>
                  <a:lnTo>
                    <a:pt x="6467" y="4382"/>
                  </a:lnTo>
                  <a:lnTo>
                    <a:pt x="7839" y="2862"/>
                  </a:lnTo>
                  <a:lnTo>
                    <a:pt x="11245" y="1173"/>
                  </a:lnTo>
                  <a:lnTo>
                    <a:pt x="27996" y="0"/>
                  </a:lnTo>
                  <a:lnTo>
                    <a:pt x="50607" y="4927"/>
                  </a:lnTo>
                  <a:lnTo>
                    <a:pt x="64932" y="11369"/>
                  </a:lnTo>
                  <a:lnTo>
                    <a:pt x="77408" y="21901"/>
                  </a:lnTo>
                  <a:lnTo>
                    <a:pt x="85181" y="33253"/>
                  </a:lnTo>
                  <a:lnTo>
                    <a:pt x="87798" y="41399"/>
                  </a:lnTo>
                  <a:lnTo>
                    <a:pt x="88410" y="46053"/>
                  </a:lnTo>
                  <a:lnTo>
                    <a:pt x="87163" y="48281"/>
                  </a:lnTo>
                  <a:lnTo>
                    <a:pt x="82013" y="52639"/>
                  </a:lnTo>
                  <a:lnTo>
                    <a:pt x="62845" y="60480"/>
                  </a:lnTo>
                  <a:lnTo>
                    <a:pt x="37523" y="63778"/>
                  </a:lnTo>
                  <a:lnTo>
                    <a:pt x="35599" y="65037"/>
                  </a:lnTo>
                  <a:lnTo>
                    <a:pt x="32510" y="68757"/>
                  </a:lnTo>
                  <a:lnTo>
                    <a:pt x="33969" y="71147"/>
                  </a:lnTo>
                  <a:lnTo>
                    <a:pt x="61794" y="99702"/>
                  </a:lnTo>
                  <a:lnTo>
                    <a:pt x="82401" y="131306"/>
                  </a:lnTo>
                  <a:lnTo>
                    <a:pt x="87616" y="137899"/>
                  </a:lnTo>
                  <a:lnTo>
                    <a:pt x="88520" y="142412"/>
                  </a:lnTo>
                  <a:lnTo>
                    <a:pt x="88900" y="1522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5" name="SMARTInkShape-Group221"/>
          <p:cNvGrpSpPr/>
          <p:nvPr/>
        </p:nvGrpSpPr>
        <p:grpSpPr>
          <a:xfrm>
            <a:off x="952500" y="1231900"/>
            <a:ext cx="1142531" cy="753439"/>
            <a:chOff x="952500" y="1231900"/>
            <a:chExt cx="1142531" cy="753439"/>
          </a:xfrm>
        </p:grpSpPr>
        <p:sp>
          <p:nvSpPr>
            <p:cNvPr id="863" name="SMARTInkShape-833"/>
            <p:cNvSpPr/>
            <p:nvPr>
              <p:custDataLst>
                <p:tags r:id="rId33"/>
              </p:custDataLst>
            </p:nvPr>
          </p:nvSpPr>
          <p:spPr>
            <a:xfrm>
              <a:off x="952500" y="1231900"/>
              <a:ext cx="1130301" cy="736601"/>
            </a:xfrm>
            <a:custGeom>
              <a:avLst/>
              <a:gdLst/>
              <a:ahLst/>
              <a:cxnLst/>
              <a:rect l="0" t="0" r="0" b="0"/>
              <a:pathLst>
                <a:path w="1130301" h="736601">
                  <a:moveTo>
                    <a:pt x="0" y="0"/>
                  </a:moveTo>
                  <a:lnTo>
                    <a:pt x="0" y="0"/>
                  </a:lnTo>
                  <a:lnTo>
                    <a:pt x="5467" y="0"/>
                  </a:lnTo>
                  <a:lnTo>
                    <a:pt x="11245" y="4364"/>
                  </a:lnTo>
                  <a:lnTo>
                    <a:pt x="17129" y="6467"/>
                  </a:lnTo>
                  <a:lnTo>
                    <a:pt x="34015" y="16424"/>
                  </a:lnTo>
                  <a:lnTo>
                    <a:pt x="39342" y="17883"/>
                  </a:lnTo>
                  <a:lnTo>
                    <a:pt x="44061" y="22294"/>
                  </a:lnTo>
                  <a:lnTo>
                    <a:pt x="52840" y="33253"/>
                  </a:lnTo>
                  <a:lnTo>
                    <a:pt x="82712" y="50776"/>
                  </a:lnTo>
                  <a:lnTo>
                    <a:pt x="103033" y="62086"/>
                  </a:lnTo>
                  <a:lnTo>
                    <a:pt x="115628" y="74875"/>
                  </a:lnTo>
                  <a:lnTo>
                    <a:pt x="144011" y="96406"/>
                  </a:lnTo>
                  <a:lnTo>
                    <a:pt x="158203" y="105942"/>
                  </a:lnTo>
                  <a:lnTo>
                    <a:pt x="160502" y="106611"/>
                  </a:lnTo>
                  <a:lnTo>
                    <a:pt x="191463" y="128930"/>
                  </a:lnTo>
                  <a:lnTo>
                    <a:pt x="198219" y="131386"/>
                  </a:lnTo>
                  <a:lnTo>
                    <a:pt x="201996" y="132040"/>
                  </a:lnTo>
                  <a:lnTo>
                    <a:pt x="230770" y="149866"/>
                  </a:lnTo>
                  <a:lnTo>
                    <a:pt x="248520" y="160812"/>
                  </a:lnTo>
                  <a:lnTo>
                    <a:pt x="265212" y="174587"/>
                  </a:lnTo>
                  <a:lnTo>
                    <a:pt x="282157" y="183152"/>
                  </a:lnTo>
                  <a:lnTo>
                    <a:pt x="313872" y="207270"/>
                  </a:lnTo>
                  <a:lnTo>
                    <a:pt x="325440" y="214440"/>
                  </a:lnTo>
                  <a:lnTo>
                    <a:pt x="337909" y="227266"/>
                  </a:lnTo>
                  <a:lnTo>
                    <a:pt x="366263" y="248806"/>
                  </a:lnTo>
                  <a:lnTo>
                    <a:pt x="394095" y="271688"/>
                  </a:lnTo>
                  <a:lnTo>
                    <a:pt x="423218" y="290636"/>
                  </a:lnTo>
                  <a:lnTo>
                    <a:pt x="453607" y="315913"/>
                  </a:lnTo>
                  <a:lnTo>
                    <a:pt x="482638" y="338029"/>
                  </a:lnTo>
                  <a:lnTo>
                    <a:pt x="512235" y="366270"/>
                  </a:lnTo>
                  <a:lnTo>
                    <a:pt x="543101" y="382753"/>
                  </a:lnTo>
                  <a:lnTo>
                    <a:pt x="572677" y="404623"/>
                  </a:lnTo>
                  <a:lnTo>
                    <a:pt x="600865" y="420875"/>
                  </a:lnTo>
                  <a:lnTo>
                    <a:pt x="630751" y="442480"/>
                  </a:lnTo>
                  <a:lnTo>
                    <a:pt x="660399" y="463122"/>
                  </a:lnTo>
                  <a:lnTo>
                    <a:pt x="690033" y="483809"/>
                  </a:lnTo>
                  <a:lnTo>
                    <a:pt x="719667" y="505242"/>
                  </a:lnTo>
                  <a:lnTo>
                    <a:pt x="749300" y="520662"/>
                  </a:lnTo>
                  <a:lnTo>
                    <a:pt x="762862" y="529159"/>
                  </a:lnTo>
                  <a:lnTo>
                    <a:pt x="778111" y="541996"/>
                  </a:lnTo>
                  <a:lnTo>
                    <a:pt x="808030" y="557214"/>
                  </a:lnTo>
                  <a:lnTo>
                    <a:pt x="834625" y="575130"/>
                  </a:lnTo>
                  <a:lnTo>
                    <a:pt x="864529" y="590515"/>
                  </a:lnTo>
                  <a:lnTo>
                    <a:pt x="889082" y="606391"/>
                  </a:lnTo>
                  <a:lnTo>
                    <a:pt x="896797" y="608880"/>
                  </a:lnTo>
                  <a:lnTo>
                    <a:pt x="925246" y="624471"/>
                  </a:lnTo>
                  <a:lnTo>
                    <a:pt x="953834" y="639470"/>
                  </a:lnTo>
                  <a:lnTo>
                    <a:pt x="960854" y="641220"/>
                  </a:lnTo>
                  <a:lnTo>
                    <a:pt x="985397" y="656244"/>
                  </a:lnTo>
                  <a:lnTo>
                    <a:pt x="994642" y="663943"/>
                  </a:lnTo>
                  <a:lnTo>
                    <a:pt x="1003262" y="668077"/>
                  </a:lnTo>
                  <a:lnTo>
                    <a:pt x="1005392" y="669751"/>
                  </a:lnTo>
                  <a:lnTo>
                    <a:pt x="1011520" y="671612"/>
                  </a:lnTo>
                  <a:lnTo>
                    <a:pt x="1018242" y="673144"/>
                  </a:lnTo>
                  <a:lnTo>
                    <a:pt x="1028307" y="677995"/>
                  </a:lnTo>
                  <a:lnTo>
                    <a:pt x="1030554" y="678480"/>
                  </a:lnTo>
                  <a:lnTo>
                    <a:pt x="1037089" y="682534"/>
                  </a:lnTo>
                  <a:lnTo>
                    <a:pt x="1045618" y="689519"/>
                  </a:lnTo>
                  <a:lnTo>
                    <a:pt x="1054097" y="693512"/>
                  </a:lnTo>
                  <a:lnTo>
                    <a:pt x="1058332" y="696283"/>
                  </a:lnTo>
                  <a:lnTo>
                    <a:pt x="1064683" y="698549"/>
                  </a:lnTo>
                  <a:lnTo>
                    <a:pt x="1071896" y="703881"/>
                  </a:lnTo>
                  <a:lnTo>
                    <a:pt x="1093512" y="710292"/>
                  </a:lnTo>
                  <a:lnTo>
                    <a:pt x="1095191" y="711300"/>
                  </a:lnTo>
                  <a:lnTo>
                    <a:pt x="1096311" y="712678"/>
                  </a:lnTo>
                  <a:lnTo>
                    <a:pt x="1097057" y="714302"/>
                  </a:lnTo>
                  <a:lnTo>
                    <a:pt x="1098260" y="715385"/>
                  </a:lnTo>
                  <a:lnTo>
                    <a:pt x="1105261" y="719004"/>
                  </a:lnTo>
                  <a:lnTo>
                    <a:pt x="1109294" y="721724"/>
                  </a:lnTo>
                  <a:lnTo>
                    <a:pt x="1115531" y="723961"/>
                  </a:lnTo>
                  <a:lnTo>
                    <a:pt x="1121847" y="728073"/>
                  </a:lnTo>
                  <a:lnTo>
                    <a:pt x="1129929" y="730165"/>
                  </a:lnTo>
                  <a:lnTo>
                    <a:pt x="1130300" y="736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4" name="SMARTInkShape-834"/>
            <p:cNvSpPr/>
            <p:nvPr>
              <p:custDataLst>
                <p:tags r:id="rId34"/>
              </p:custDataLst>
            </p:nvPr>
          </p:nvSpPr>
          <p:spPr>
            <a:xfrm>
              <a:off x="2051526" y="1934048"/>
              <a:ext cx="43505" cy="51291"/>
            </a:xfrm>
            <a:custGeom>
              <a:avLst/>
              <a:gdLst/>
              <a:ahLst/>
              <a:cxnLst/>
              <a:rect l="0" t="0" r="0" b="0"/>
              <a:pathLst>
                <a:path w="43505" h="51291">
                  <a:moveTo>
                    <a:pt x="12224" y="9052"/>
                  </a:moveTo>
                  <a:lnTo>
                    <a:pt x="12224" y="9052"/>
                  </a:lnTo>
                  <a:lnTo>
                    <a:pt x="8853" y="12423"/>
                  </a:lnTo>
                  <a:lnTo>
                    <a:pt x="7198" y="15959"/>
                  </a:lnTo>
                  <a:lnTo>
                    <a:pt x="2390" y="30423"/>
                  </a:lnTo>
                  <a:lnTo>
                    <a:pt x="3855" y="35719"/>
                  </a:lnTo>
                  <a:lnTo>
                    <a:pt x="8647" y="46038"/>
                  </a:lnTo>
                  <a:lnTo>
                    <a:pt x="12516" y="50185"/>
                  </a:lnTo>
                  <a:lnTo>
                    <a:pt x="14535" y="51290"/>
                  </a:lnTo>
                  <a:lnTo>
                    <a:pt x="20542" y="50637"/>
                  </a:lnTo>
                  <a:lnTo>
                    <a:pt x="27210" y="47996"/>
                  </a:lnTo>
                  <a:lnTo>
                    <a:pt x="32525" y="44469"/>
                  </a:lnTo>
                  <a:lnTo>
                    <a:pt x="35358" y="40550"/>
                  </a:lnTo>
                  <a:lnTo>
                    <a:pt x="36617" y="35751"/>
                  </a:lnTo>
                  <a:lnTo>
                    <a:pt x="37176" y="28915"/>
                  </a:lnTo>
                  <a:lnTo>
                    <a:pt x="35915" y="25822"/>
                  </a:lnTo>
                  <a:lnTo>
                    <a:pt x="23279" y="13542"/>
                  </a:lnTo>
                  <a:lnTo>
                    <a:pt x="16902" y="11048"/>
                  </a:lnTo>
                  <a:lnTo>
                    <a:pt x="3149" y="9169"/>
                  </a:lnTo>
                  <a:lnTo>
                    <a:pt x="2646" y="10541"/>
                  </a:lnTo>
                  <a:lnTo>
                    <a:pt x="6203" y="25651"/>
                  </a:lnTo>
                  <a:lnTo>
                    <a:pt x="9078" y="30070"/>
                  </a:lnTo>
                  <a:lnTo>
                    <a:pt x="11538" y="31531"/>
                  </a:lnTo>
                  <a:lnTo>
                    <a:pt x="18034" y="33154"/>
                  </a:lnTo>
                  <a:lnTo>
                    <a:pt x="25625" y="31993"/>
                  </a:lnTo>
                  <a:lnTo>
                    <a:pt x="35950" y="27373"/>
                  </a:lnTo>
                  <a:lnTo>
                    <a:pt x="42389" y="22862"/>
                  </a:lnTo>
                  <a:lnTo>
                    <a:pt x="43504" y="15339"/>
                  </a:lnTo>
                  <a:lnTo>
                    <a:pt x="42250" y="12538"/>
                  </a:lnTo>
                  <a:lnTo>
                    <a:pt x="37093" y="7544"/>
                  </a:lnTo>
                  <a:lnTo>
                    <a:pt x="26256" y="766"/>
                  </a:lnTo>
                  <a:lnTo>
                    <a:pt x="22284" y="0"/>
                  </a:lnTo>
                  <a:lnTo>
                    <a:pt x="14108" y="1031"/>
                  </a:lnTo>
                  <a:lnTo>
                    <a:pt x="4943" y="5578"/>
                  </a:lnTo>
                  <a:lnTo>
                    <a:pt x="3137" y="8147"/>
                  </a:lnTo>
                  <a:lnTo>
                    <a:pt x="594" y="17799"/>
                  </a:lnTo>
                  <a:lnTo>
                    <a:pt x="0" y="23053"/>
                  </a:lnTo>
                  <a:lnTo>
                    <a:pt x="1617" y="27739"/>
                  </a:lnTo>
                  <a:lnTo>
                    <a:pt x="3036" y="29977"/>
                  </a:lnTo>
                  <a:lnTo>
                    <a:pt x="15146" y="36497"/>
                  </a:lnTo>
                  <a:lnTo>
                    <a:pt x="19111" y="37226"/>
                  </a:lnTo>
                  <a:lnTo>
                    <a:pt x="36275" y="34957"/>
                  </a:lnTo>
                  <a:lnTo>
                    <a:pt x="38841" y="34083"/>
                  </a:lnTo>
                  <a:lnTo>
                    <a:pt x="40553" y="32795"/>
                  </a:lnTo>
                  <a:lnTo>
                    <a:pt x="42453" y="29482"/>
                  </a:lnTo>
                  <a:lnTo>
                    <a:pt x="43298" y="25658"/>
                  </a:lnTo>
                  <a:lnTo>
                    <a:pt x="42112" y="23650"/>
                  </a:lnTo>
                  <a:lnTo>
                    <a:pt x="33701" y="17454"/>
                  </a:lnTo>
                  <a:lnTo>
                    <a:pt x="20845" y="10298"/>
                  </a:lnTo>
                  <a:lnTo>
                    <a:pt x="20088" y="10588"/>
                  </a:lnTo>
                  <a:lnTo>
                    <a:pt x="19583" y="11487"/>
                  </a:lnTo>
                  <a:lnTo>
                    <a:pt x="18574" y="1540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66" name="SMARTInkShape-835"/>
          <p:cNvSpPr/>
          <p:nvPr>
            <p:custDataLst>
              <p:tags r:id="rId19"/>
            </p:custDataLst>
          </p:nvPr>
        </p:nvSpPr>
        <p:spPr>
          <a:xfrm>
            <a:off x="952500" y="1244600"/>
            <a:ext cx="355601" cy="234951"/>
          </a:xfrm>
          <a:custGeom>
            <a:avLst/>
            <a:gdLst/>
            <a:ahLst/>
            <a:cxnLst/>
            <a:rect l="0" t="0" r="0" b="0"/>
            <a:pathLst>
              <a:path w="355601" h="234951">
                <a:moveTo>
                  <a:pt x="0" y="0"/>
                </a:moveTo>
                <a:lnTo>
                  <a:pt x="0" y="0"/>
                </a:lnTo>
                <a:lnTo>
                  <a:pt x="3371" y="0"/>
                </a:lnTo>
                <a:lnTo>
                  <a:pt x="6908" y="1881"/>
                </a:lnTo>
                <a:lnTo>
                  <a:pt x="24570" y="14927"/>
                </a:lnTo>
                <a:lnTo>
                  <a:pt x="32994" y="17828"/>
                </a:lnTo>
                <a:lnTo>
                  <a:pt x="37712" y="22270"/>
                </a:lnTo>
                <a:lnTo>
                  <a:pt x="39958" y="25430"/>
                </a:lnTo>
                <a:lnTo>
                  <a:pt x="42867" y="27537"/>
                </a:lnTo>
                <a:lnTo>
                  <a:pt x="57674" y="34681"/>
                </a:lnTo>
                <a:lnTo>
                  <a:pt x="87425" y="57061"/>
                </a:lnTo>
                <a:lnTo>
                  <a:pt x="107001" y="71961"/>
                </a:lnTo>
                <a:lnTo>
                  <a:pt x="137864" y="82942"/>
                </a:lnTo>
                <a:lnTo>
                  <a:pt x="166541" y="101610"/>
                </a:lnTo>
                <a:lnTo>
                  <a:pt x="197280" y="122532"/>
                </a:lnTo>
                <a:lnTo>
                  <a:pt x="227122" y="145934"/>
                </a:lnTo>
                <a:lnTo>
                  <a:pt x="256307" y="168740"/>
                </a:lnTo>
                <a:lnTo>
                  <a:pt x="285761" y="185997"/>
                </a:lnTo>
                <a:lnTo>
                  <a:pt x="294222" y="192026"/>
                </a:lnTo>
                <a:lnTo>
                  <a:pt x="321969" y="203475"/>
                </a:lnTo>
                <a:lnTo>
                  <a:pt x="349236" y="226720"/>
                </a:lnTo>
                <a:lnTo>
                  <a:pt x="351357" y="227347"/>
                </a:lnTo>
                <a:lnTo>
                  <a:pt x="352771" y="228470"/>
                </a:lnTo>
                <a:lnTo>
                  <a:pt x="355600" y="234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69" name="SMARTInkShape-Group223"/>
          <p:cNvGrpSpPr/>
          <p:nvPr/>
        </p:nvGrpSpPr>
        <p:grpSpPr>
          <a:xfrm>
            <a:off x="1321683" y="2466897"/>
            <a:ext cx="211250" cy="173703"/>
            <a:chOff x="1321683" y="2466897"/>
            <a:chExt cx="211250" cy="173703"/>
          </a:xfrm>
        </p:grpSpPr>
        <p:sp>
          <p:nvSpPr>
            <p:cNvPr id="867" name="SMARTInkShape-836"/>
            <p:cNvSpPr/>
            <p:nvPr>
              <p:custDataLst>
                <p:tags r:id="rId31"/>
              </p:custDataLst>
            </p:nvPr>
          </p:nvSpPr>
          <p:spPr>
            <a:xfrm>
              <a:off x="1321683" y="2466897"/>
              <a:ext cx="100718" cy="123904"/>
            </a:xfrm>
            <a:custGeom>
              <a:avLst/>
              <a:gdLst/>
              <a:ahLst/>
              <a:cxnLst/>
              <a:rect l="0" t="0" r="0" b="0"/>
              <a:pathLst>
                <a:path w="100718" h="123904">
                  <a:moveTo>
                    <a:pt x="5467" y="15953"/>
                  </a:moveTo>
                  <a:lnTo>
                    <a:pt x="5467" y="15953"/>
                  </a:lnTo>
                  <a:lnTo>
                    <a:pt x="1103" y="26092"/>
                  </a:lnTo>
                  <a:lnTo>
                    <a:pt x="0" y="33630"/>
                  </a:lnTo>
                  <a:lnTo>
                    <a:pt x="4361" y="60811"/>
                  </a:lnTo>
                  <a:lnTo>
                    <a:pt x="9294" y="87884"/>
                  </a:lnTo>
                  <a:lnTo>
                    <a:pt x="11596" y="119034"/>
                  </a:lnTo>
                  <a:lnTo>
                    <a:pt x="11719" y="121739"/>
                  </a:lnTo>
                  <a:lnTo>
                    <a:pt x="11752" y="121755"/>
                  </a:lnTo>
                  <a:lnTo>
                    <a:pt x="12503" y="116995"/>
                  </a:lnTo>
                  <a:lnTo>
                    <a:pt x="18721" y="91494"/>
                  </a:lnTo>
                  <a:lnTo>
                    <a:pt x="28444" y="60207"/>
                  </a:lnTo>
                  <a:lnTo>
                    <a:pt x="42849" y="32358"/>
                  </a:lnTo>
                  <a:lnTo>
                    <a:pt x="59570" y="3871"/>
                  </a:lnTo>
                  <a:lnTo>
                    <a:pt x="64320" y="0"/>
                  </a:lnTo>
                  <a:lnTo>
                    <a:pt x="65869" y="1084"/>
                  </a:lnTo>
                  <a:lnTo>
                    <a:pt x="73059" y="30989"/>
                  </a:lnTo>
                  <a:lnTo>
                    <a:pt x="73943" y="57411"/>
                  </a:lnTo>
                  <a:lnTo>
                    <a:pt x="70755" y="82721"/>
                  </a:lnTo>
                  <a:lnTo>
                    <a:pt x="70202" y="102529"/>
                  </a:lnTo>
                  <a:lnTo>
                    <a:pt x="72574" y="110405"/>
                  </a:lnTo>
                  <a:lnTo>
                    <a:pt x="77861" y="116258"/>
                  </a:lnTo>
                  <a:lnTo>
                    <a:pt x="84914" y="120505"/>
                  </a:lnTo>
                  <a:lnTo>
                    <a:pt x="100717" y="1239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8" name="SMARTInkShape-837"/>
            <p:cNvSpPr/>
            <p:nvPr>
              <p:custDataLst>
                <p:tags r:id="rId32"/>
              </p:custDataLst>
            </p:nvPr>
          </p:nvSpPr>
          <p:spPr>
            <a:xfrm>
              <a:off x="1454150" y="2559312"/>
              <a:ext cx="78783" cy="81288"/>
            </a:xfrm>
            <a:custGeom>
              <a:avLst/>
              <a:gdLst/>
              <a:ahLst/>
              <a:cxnLst/>
              <a:rect l="0" t="0" r="0" b="0"/>
              <a:pathLst>
                <a:path w="78783" h="81288">
                  <a:moveTo>
                    <a:pt x="19050" y="6088"/>
                  </a:moveTo>
                  <a:lnTo>
                    <a:pt x="19050" y="6088"/>
                  </a:lnTo>
                  <a:lnTo>
                    <a:pt x="25138" y="0"/>
                  </a:lnTo>
                  <a:lnTo>
                    <a:pt x="20984" y="10634"/>
                  </a:lnTo>
                  <a:lnTo>
                    <a:pt x="19084" y="42055"/>
                  </a:lnTo>
                  <a:lnTo>
                    <a:pt x="19072" y="42766"/>
                  </a:lnTo>
                  <a:lnTo>
                    <a:pt x="19057" y="40396"/>
                  </a:lnTo>
                  <a:lnTo>
                    <a:pt x="20935" y="37093"/>
                  </a:lnTo>
                  <a:lnTo>
                    <a:pt x="27889" y="29224"/>
                  </a:lnTo>
                  <a:lnTo>
                    <a:pt x="37348" y="22978"/>
                  </a:lnTo>
                  <a:lnTo>
                    <a:pt x="49088" y="20029"/>
                  </a:lnTo>
                  <a:lnTo>
                    <a:pt x="61503" y="19156"/>
                  </a:lnTo>
                  <a:lnTo>
                    <a:pt x="68022" y="20833"/>
                  </a:lnTo>
                  <a:lnTo>
                    <a:pt x="70748" y="22268"/>
                  </a:lnTo>
                  <a:lnTo>
                    <a:pt x="77956" y="31030"/>
                  </a:lnTo>
                  <a:lnTo>
                    <a:pt x="78782" y="34710"/>
                  </a:lnTo>
                  <a:lnTo>
                    <a:pt x="77818" y="42563"/>
                  </a:lnTo>
                  <a:lnTo>
                    <a:pt x="70745" y="59807"/>
                  </a:lnTo>
                  <a:lnTo>
                    <a:pt x="64133" y="70885"/>
                  </a:lnTo>
                  <a:lnTo>
                    <a:pt x="59689" y="74686"/>
                  </a:lnTo>
                  <a:lnTo>
                    <a:pt x="49106" y="78910"/>
                  </a:lnTo>
                  <a:lnTo>
                    <a:pt x="31248" y="81287"/>
                  </a:lnTo>
                  <a:lnTo>
                    <a:pt x="20709" y="78080"/>
                  </a:lnTo>
                  <a:lnTo>
                    <a:pt x="5815" y="67894"/>
                  </a:lnTo>
                  <a:lnTo>
                    <a:pt x="2585" y="63426"/>
                  </a:lnTo>
                  <a:lnTo>
                    <a:pt x="0" y="56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2" name="SMARTInkShape-Group224"/>
          <p:cNvGrpSpPr/>
          <p:nvPr/>
        </p:nvGrpSpPr>
        <p:grpSpPr>
          <a:xfrm>
            <a:off x="412750" y="2545820"/>
            <a:ext cx="254001" cy="140231"/>
            <a:chOff x="412750" y="2545820"/>
            <a:chExt cx="254001" cy="140231"/>
          </a:xfrm>
        </p:grpSpPr>
        <p:sp>
          <p:nvSpPr>
            <p:cNvPr id="870" name="SMARTInkShape-838"/>
            <p:cNvSpPr/>
            <p:nvPr>
              <p:custDataLst>
                <p:tags r:id="rId29"/>
              </p:custDataLst>
            </p:nvPr>
          </p:nvSpPr>
          <p:spPr>
            <a:xfrm>
              <a:off x="412750" y="2545820"/>
              <a:ext cx="107951" cy="112491"/>
            </a:xfrm>
            <a:custGeom>
              <a:avLst/>
              <a:gdLst/>
              <a:ahLst/>
              <a:cxnLst/>
              <a:rect l="0" t="0" r="0" b="0"/>
              <a:pathLst>
                <a:path w="107951" h="112491">
                  <a:moveTo>
                    <a:pt x="0" y="19580"/>
                  </a:moveTo>
                  <a:lnTo>
                    <a:pt x="0" y="19580"/>
                  </a:lnTo>
                  <a:lnTo>
                    <a:pt x="1882" y="48141"/>
                  </a:lnTo>
                  <a:lnTo>
                    <a:pt x="5467" y="79471"/>
                  </a:lnTo>
                  <a:lnTo>
                    <a:pt x="7839" y="90413"/>
                  </a:lnTo>
                  <a:lnTo>
                    <a:pt x="11260" y="102421"/>
                  </a:lnTo>
                  <a:lnTo>
                    <a:pt x="12416" y="112379"/>
                  </a:lnTo>
                  <a:lnTo>
                    <a:pt x="12510" y="112490"/>
                  </a:lnTo>
                  <a:lnTo>
                    <a:pt x="18459" y="87236"/>
                  </a:lnTo>
                  <a:lnTo>
                    <a:pt x="28596" y="55854"/>
                  </a:lnTo>
                  <a:lnTo>
                    <a:pt x="40536" y="26016"/>
                  </a:lnTo>
                  <a:lnTo>
                    <a:pt x="58055" y="794"/>
                  </a:lnTo>
                  <a:lnTo>
                    <a:pt x="60575" y="0"/>
                  </a:lnTo>
                  <a:lnTo>
                    <a:pt x="62961" y="882"/>
                  </a:lnTo>
                  <a:lnTo>
                    <a:pt x="67494" y="5625"/>
                  </a:lnTo>
                  <a:lnTo>
                    <a:pt x="74012" y="17640"/>
                  </a:lnTo>
                  <a:lnTo>
                    <a:pt x="78285" y="30948"/>
                  </a:lnTo>
                  <a:lnTo>
                    <a:pt x="77344" y="61781"/>
                  </a:lnTo>
                  <a:lnTo>
                    <a:pt x="77245" y="81708"/>
                  </a:lnTo>
                  <a:lnTo>
                    <a:pt x="81370" y="96157"/>
                  </a:lnTo>
                  <a:lnTo>
                    <a:pt x="85083" y="102533"/>
                  </a:lnTo>
                  <a:lnTo>
                    <a:pt x="88472" y="104515"/>
                  </a:lnTo>
                  <a:lnTo>
                    <a:pt x="107950" y="1084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1" name="SMARTInkShape-839"/>
            <p:cNvSpPr/>
            <p:nvPr>
              <p:custDataLst>
                <p:tags r:id="rId30"/>
              </p:custDataLst>
            </p:nvPr>
          </p:nvSpPr>
          <p:spPr>
            <a:xfrm>
              <a:off x="562709" y="2617761"/>
              <a:ext cx="104042" cy="68290"/>
            </a:xfrm>
            <a:custGeom>
              <a:avLst/>
              <a:gdLst/>
              <a:ahLst/>
              <a:cxnLst/>
              <a:rect l="0" t="0" r="0" b="0"/>
              <a:pathLst>
                <a:path w="104042" h="68290">
                  <a:moveTo>
                    <a:pt x="34191" y="30189"/>
                  </a:moveTo>
                  <a:lnTo>
                    <a:pt x="34191" y="30189"/>
                  </a:lnTo>
                  <a:lnTo>
                    <a:pt x="38555" y="20050"/>
                  </a:lnTo>
                  <a:lnTo>
                    <a:pt x="39658" y="12512"/>
                  </a:lnTo>
                  <a:lnTo>
                    <a:pt x="38267" y="6340"/>
                  </a:lnTo>
                  <a:lnTo>
                    <a:pt x="36909" y="3706"/>
                  </a:lnTo>
                  <a:lnTo>
                    <a:pt x="34592" y="1951"/>
                  </a:lnTo>
                  <a:lnTo>
                    <a:pt x="28254" y="0"/>
                  </a:lnTo>
                  <a:lnTo>
                    <a:pt x="24589" y="890"/>
                  </a:lnTo>
                  <a:lnTo>
                    <a:pt x="16753" y="5643"/>
                  </a:lnTo>
                  <a:lnTo>
                    <a:pt x="7779" y="16253"/>
                  </a:lnTo>
                  <a:lnTo>
                    <a:pt x="652" y="28333"/>
                  </a:lnTo>
                  <a:lnTo>
                    <a:pt x="0" y="38537"/>
                  </a:lnTo>
                  <a:lnTo>
                    <a:pt x="2062" y="48715"/>
                  </a:lnTo>
                  <a:lnTo>
                    <a:pt x="5330" y="55592"/>
                  </a:lnTo>
                  <a:lnTo>
                    <a:pt x="7895" y="57707"/>
                  </a:lnTo>
                  <a:lnTo>
                    <a:pt x="14508" y="60058"/>
                  </a:lnTo>
                  <a:lnTo>
                    <a:pt x="22150" y="59222"/>
                  </a:lnTo>
                  <a:lnTo>
                    <a:pt x="29545" y="56498"/>
                  </a:lnTo>
                  <a:lnTo>
                    <a:pt x="35184" y="52936"/>
                  </a:lnTo>
                  <a:lnTo>
                    <a:pt x="46743" y="23977"/>
                  </a:lnTo>
                  <a:lnTo>
                    <a:pt x="52385" y="3657"/>
                  </a:lnTo>
                  <a:lnTo>
                    <a:pt x="52671" y="3329"/>
                  </a:lnTo>
                  <a:lnTo>
                    <a:pt x="52861" y="3816"/>
                  </a:lnTo>
                  <a:lnTo>
                    <a:pt x="49757" y="11242"/>
                  </a:lnTo>
                  <a:lnTo>
                    <a:pt x="50046" y="20357"/>
                  </a:lnTo>
                  <a:lnTo>
                    <a:pt x="52527" y="30053"/>
                  </a:lnTo>
                  <a:lnTo>
                    <a:pt x="65264" y="51172"/>
                  </a:lnTo>
                  <a:lnTo>
                    <a:pt x="69723" y="54761"/>
                  </a:lnTo>
                  <a:lnTo>
                    <a:pt x="104041" y="68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73" name="SMARTInkShape-840"/>
          <p:cNvSpPr/>
          <p:nvPr>
            <p:custDataLst>
              <p:tags r:id="rId20"/>
            </p:custDataLst>
          </p:nvPr>
        </p:nvSpPr>
        <p:spPr>
          <a:xfrm>
            <a:off x="533400" y="1403350"/>
            <a:ext cx="692151" cy="539751"/>
          </a:xfrm>
          <a:custGeom>
            <a:avLst/>
            <a:gdLst/>
            <a:ahLst/>
            <a:cxnLst/>
            <a:rect l="0" t="0" r="0" b="0"/>
            <a:pathLst>
              <a:path w="692151" h="539751">
                <a:moveTo>
                  <a:pt x="0" y="539750"/>
                </a:moveTo>
                <a:lnTo>
                  <a:pt x="0" y="539750"/>
                </a:lnTo>
                <a:lnTo>
                  <a:pt x="8838" y="525444"/>
                </a:lnTo>
                <a:lnTo>
                  <a:pt x="12865" y="522808"/>
                </a:lnTo>
                <a:lnTo>
                  <a:pt x="17007" y="520932"/>
                </a:lnTo>
                <a:lnTo>
                  <a:pt x="46332" y="495290"/>
                </a:lnTo>
                <a:lnTo>
                  <a:pt x="65159" y="484010"/>
                </a:lnTo>
                <a:lnTo>
                  <a:pt x="80913" y="466255"/>
                </a:lnTo>
                <a:lnTo>
                  <a:pt x="112285" y="443289"/>
                </a:lnTo>
                <a:lnTo>
                  <a:pt x="141823" y="421153"/>
                </a:lnTo>
                <a:lnTo>
                  <a:pt x="160633" y="407851"/>
                </a:lnTo>
                <a:lnTo>
                  <a:pt x="170876" y="402106"/>
                </a:lnTo>
                <a:lnTo>
                  <a:pt x="182020" y="391644"/>
                </a:lnTo>
                <a:lnTo>
                  <a:pt x="211201" y="372594"/>
                </a:lnTo>
                <a:lnTo>
                  <a:pt x="241273" y="353846"/>
                </a:lnTo>
                <a:lnTo>
                  <a:pt x="270932" y="329235"/>
                </a:lnTo>
                <a:lnTo>
                  <a:pt x="298842" y="309313"/>
                </a:lnTo>
                <a:lnTo>
                  <a:pt x="328106" y="281409"/>
                </a:lnTo>
                <a:lnTo>
                  <a:pt x="357013" y="262708"/>
                </a:lnTo>
                <a:lnTo>
                  <a:pt x="385495" y="240075"/>
                </a:lnTo>
                <a:lnTo>
                  <a:pt x="417229" y="211301"/>
                </a:lnTo>
                <a:lnTo>
                  <a:pt x="433517" y="197004"/>
                </a:lnTo>
                <a:lnTo>
                  <a:pt x="452487" y="185581"/>
                </a:lnTo>
                <a:lnTo>
                  <a:pt x="468261" y="167807"/>
                </a:lnTo>
                <a:lnTo>
                  <a:pt x="499635" y="144839"/>
                </a:lnTo>
                <a:lnTo>
                  <a:pt x="522706" y="134226"/>
                </a:lnTo>
                <a:lnTo>
                  <a:pt x="534842" y="121868"/>
                </a:lnTo>
                <a:lnTo>
                  <a:pt x="558672" y="103513"/>
                </a:lnTo>
                <a:lnTo>
                  <a:pt x="560832" y="102876"/>
                </a:lnTo>
                <a:lnTo>
                  <a:pt x="589424" y="80618"/>
                </a:lnTo>
                <a:lnTo>
                  <a:pt x="620167" y="53623"/>
                </a:lnTo>
                <a:lnTo>
                  <a:pt x="628647" y="49476"/>
                </a:lnTo>
                <a:lnTo>
                  <a:pt x="630765" y="47801"/>
                </a:lnTo>
                <a:lnTo>
                  <a:pt x="633118" y="44058"/>
                </a:lnTo>
                <a:lnTo>
                  <a:pt x="633745" y="42072"/>
                </a:lnTo>
                <a:lnTo>
                  <a:pt x="634869" y="40748"/>
                </a:lnTo>
                <a:lnTo>
                  <a:pt x="653942" y="25503"/>
                </a:lnTo>
                <a:lnTo>
                  <a:pt x="660322" y="19128"/>
                </a:lnTo>
                <a:lnTo>
                  <a:pt x="666672" y="19051"/>
                </a:lnTo>
                <a:lnTo>
                  <a:pt x="666743" y="13583"/>
                </a:lnTo>
                <a:lnTo>
                  <a:pt x="667451" y="13288"/>
                </a:lnTo>
                <a:lnTo>
                  <a:pt x="679371" y="12700"/>
                </a:lnTo>
                <a:lnTo>
                  <a:pt x="692150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4" name="SMARTInkShape-841"/>
          <p:cNvSpPr/>
          <p:nvPr>
            <p:custDataLst>
              <p:tags r:id="rId21"/>
            </p:custDataLst>
          </p:nvPr>
        </p:nvSpPr>
        <p:spPr>
          <a:xfrm>
            <a:off x="1085850" y="908050"/>
            <a:ext cx="571501" cy="1904580"/>
          </a:xfrm>
          <a:custGeom>
            <a:avLst/>
            <a:gdLst/>
            <a:ahLst/>
            <a:cxnLst/>
            <a:rect l="0" t="0" r="0" b="0"/>
            <a:pathLst>
              <a:path w="571501" h="1904580">
                <a:moveTo>
                  <a:pt x="571500" y="0"/>
                </a:moveTo>
                <a:lnTo>
                  <a:pt x="571500" y="0"/>
                </a:lnTo>
                <a:lnTo>
                  <a:pt x="568129" y="3371"/>
                </a:lnTo>
                <a:lnTo>
                  <a:pt x="564593" y="5026"/>
                </a:lnTo>
                <a:lnTo>
                  <a:pt x="554493" y="6881"/>
                </a:lnTo>
                <a:lnTo>
                  <a:pt x="543974" y="15165"/>
                </a:lnTo>
                <a:lnTo>
                  <a:pt x="515116" y="38671"/>
                </a:lnTo>
                <a:lnTo>
                  <a:pt x="498354" y="54978"/>
                </a:lnTo>
                <a:lnTo>
                  <a:pt x="475747" y="82671"/>
                </a:lnTo>
                <a:lnTo>
                  <a:pt x="445780" y="112987"/>
                </a:lnTo>
                <a:lnTo>
                  <a:pt x="419212" y="144611"/>
                </a:lnTo>
                <a:lnTo>
                  <a:pt x="389474" y="175599"/>
                </a:lnTo>
                <a:lnTo>
                  <a:pt x="361393" y="201865"/>
                </a:lnTo>
                <a:lnTo>
                  <a:pt x="344617" y="217386"/>
                </a:lnTo>
                <a:lnTo>
                  <a:pt x="317651" y="249104"/>
                </a:lnTo>
                <a:lnTo>
                  <a:pt x="291284" y="279592"/>
                </a:lnTo>
                <a:lnTo>
                  <a:pt x="263614" y="311175"/>
                </a:lnTo>
                <a:lnTo>
                  <a:pt x="242635" y="340414"/>
                </a:lnTo>
                <a:lnTo>
                  <a:pt x="222147" y="368809"/>
                </a:lnTo>
                <a:lnTo>
                  <a:pt x="201775" y="399411"/>
                </a:lnTo>
                <a:lnTo>
                  <a:pt x="185382" y="426341"/>
                </a:lnTo>
                <a:lnTo>
                  <a:pt x="164984" y="457317"/>
                </a:lnTo>
                <a:lnTo>
                  <a:pt x="154247" y="478166"/>
                </a:lnTo>
                <a:lnTo>
                  <a:pt x="144716" y="498455"/>
                </a:lnTo>
                <a:lnTo>
                  <a:pt x="132224" y="521323"/>
                </a:lnTo>
                <a:lnTo>
                  <a:pt x="118899" y="552532"/>
                </a:lnTo>
                <a:lnTo>
                  <a:pt x="106742" y="581237"/>
                </a:lnTo>
                <a:lnTo>
                  <a:pt x="96841" y="609015"/>
                </a:lnTo>
                <a:lnTo>
                  <a:pt x="81340" y="637902"/>
                </a:lnTo>
                <a:lnTo>
                  <a:pt x="69969" y="667132"/>
                </a:lnTo>
                <a:lnTo>
                  <a:pt x="59282" y="698550"/>
                </a:lnTo>
                <a:lnTo>
                  <a:pt x="52685" y="723910"/>
                </a:lnTo>
                <a:lnTo>
                  <a:pt x="49477" y="741072"/>
                </a:lnTo>
                <a:lnTo>
                  <a:pt x="40043" y="768939"/>
                </a:lnTo>
                <a:lnTo>
                  <a:pt x="29610" y="800178"/>
                </a:lnTo>
                <a:lnTo>
                  <a:pt x="25955" y="826834"/>
                </a:lnTo>
                <a:lnTo>
                  <a:pt x="24768" y="853062"/>
                </a:lnTo>
                <a:lnTo>
                  <a:pt x="19942" y="882934"/>
                </a:lnTo>
                <a:lnTo>
                  <a:pt x="13661" y="911937"/>
                </a:lnTo>
                <a:lnTo>
                  <a:pt x="9413" y="941024"/>
                </a:lnTo>
                <a:lnTo>
                  <a:pt x="6753" y="968567"/>
                </a:lnTo>
                <a:lnTo>
                  <a:pt x="5698" y="998543"/>
                </a:lnTo>
                <a:lnTo>
                  <a:pt x="890" y="1028910"/>
                </a:lnTo>
                <a:lnTo>
                  <a:pt x="117" y="1055452"/>
                </a:lnTo>
                <a:lnTo>
                  <a:pt x="16" y="1085322"/>
                </a:lnTo>
                <a:lnTo>
                  <a:pt x="1" y="1116793"/>
                </a:lnTo>
                <a:lnTo>
                  <a:pt x="0" y="1147888"/>
                </a:lnTo>
                <a:lnTo>
                  <a:pt x="0" y="1175533"/>
                </a:lnTo>
                <a:lnTo>
                  <a:pt x="0" y="1201577"/>
                </a:lnTo>
                <a:lnTo>
                  <a:pt x="0" y="1231382"/>
                </a:lnTo>
                <a:lnTo>
                  <a:pt x="0" y="1261578"/>
                </a:lnTo>
                <a:lnTo>
                  <a:pt x="0" y="1288641"/>
                </a:lnTo>
                <a:lnTo>
                  <a:pt x="0" y="1314369"/>
                </a:lnTo>
                <a:lnTo>
                  <a:pt x="0" y="1343205"/>
                </a:lnTo>
                <a:lnTo>
                  <a:pt x="4364" y="1371714"/>
                </a:lnTo>
                <a:lnTo>
                  <a:pt x="5762" y="1395544"/>
                </a:lnTo>
                <a:lnTo>
                  <a:pt x="6234" y="1426999"/>
                </a:lnTo>
                <a:lnTo>
                  <a:pt x="6316" y="1451044"/>
                </a:lnTo>
                <a:lnTo>
                  <a:pt x="6340" y="1476748"/>
                </a:lnTo>
                <a:lnTo>
                  <a:pt x="6348" y="1507767"/>
                </a:lnTo>
                <a:lnTo>
                  <a:pt x="7055" y="1536708"/>
                </a:lnTo>
                <a:lnTo>
                  <a:pt x="10008" y="1560613"/>
                </a:lnTo>
                <a:lnTo>
                  <a:pt x="9163" y="1592093"/>
                </a:lnTo>
                <a:lnTo>
                  <a:pt x="12001" y="1622274"/>
                </a:lnTo>
                <a:lnTo>
                  <a:pt x="15864" y="1647035"/>
                </a:lnTo>
                <a:lnTo>
                  <a:pt x="18421" y="1676322"/>
                </a:lnTo>
                <a:lnTo>
                  <a:pt x="19569" y="1700288"/>
                </a:lnTo>
                <a:lnTo>
                  <a:pt x="23359" y="1725968"/>
                </a:lnTo>
                <a:lnTo>
                  <a:pt x="25501" y="1754900"/>
                </a:lnTo>
                <a:lnTo>
                  <a:pt x="30290" y="1780955"/>
                </a:lnTo>
                <a:lnTo>
                  <a:pt x="38230" y="1810961"/>
                </a:lnTo>
                <a:lnTo>
                  <a:pt x="46592" y="1840485"/>
                </a:lnTo>
                <a:lnTo>
                  <a:pt x="54333" y="1870358"/>
                </a:lnTo>
                <a:lnTo>
                  <a:pt x="57021" y="1885877"/>
                </a:lnTo>
                <a:lnTo>
                  <a:pt x="63413" y="1904579"/>
                </a:lnTo>
                <a:lnTo>
                  <a:pt x="63500" y="18986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5" name="SMARTInkShape-842"/>
          <p:cNvSpPr/>
          <p:nvPr>
            <p:custDataLst>
              <p:tags r:id="rId22"/>
            </p:custDataLst>
          </p:nvPr>
        </p:nvSpPr>
        <p:spPr>
          <a:xfrm>
            <a:off x="1092200" y="1924129"/>
            <a:ext cx="441562" cy="18089"/>
          </a:xfrm>
          <a:custGeom>
            <a:avLst/>
            <a:gdLst/>
            <a:ahLst/>
            <a:cxnLst/>
            <a:rect l="0" t="0" r="0" b="0"/>
            <a:pathLst>
              <a:path w="441562" h="18089">
                <a:moveTo>
                  <a:pt x="0" y="12621"/>
                </a:moveTo>
                <a:lnTo>
                  <a:pt x="0" y="12621"/>
                </a:lnTo>
                <a:lnTo>
                  <a:pt x="27146" y="12621"/>
                </a:lnTo>
                <a:lnTo>
                  <a:pt x="51145" y="14502"/>
                </a:lnTo>
                <a:lnTo>
                  <a:pt x="76268" y="18088"/>
                </a:lnTo>
                <a:lnTo>
                  <a:pt x="102319" y="14433"/>
                </a:lnTo>
                <a:lnTo>
                  <a:pt x="132029" y="12979"/>
                </a:lnTo>
                <a:lnTo>
                  <a:pt x="158489" y="12692"/>
                </a:lnTo>
                <a:lnTo>
                  <a:pt x="188584" y="12630"/>
                </a:lnTo>
                <a:lnTo>
                  <a:pt x="204514" y="10742"/>
                </a:lnTo>
                <a:lnTo>
                  <a:pt x="215778" y="8964"/>
                </a:lnTo>
                <a:lnTo>
                  <a:pt x="243926" y="12207"/>
                </a:lnTo>
                <a:lnTo>
                  <a:pt x="273855" y="11879"/>
                </a:lnTo>
                <a:lnTo>
                  <a:pt x="288836" y="7588"/>
                </a:lnTo>
                <a:lnTo>
                  <a:pt x="317214" y="4505"/>
                </a:lnTo>
                <a:lnTo>
                  <a:pt x="331006" y="826"/>
                </a:lnTo>
                <a:lnTo>
                  <a:pt x="350369" y="0"/>
                </a:lnTo>
                <a:lnTo>
                  <a:pt x="355157" y="1838"/>
                </a:lnTo>
                <a:lnTo>
                  <a:pt x="357421" y="3316"/>
                </a:lnTo>
                <a:lnTo>
                  <a:pt x="367350" y="5395"/>
                </a:lnTo>
                <a:lnTo>
                  <a:pt x="398214" y="6237"/>
                </a:lnTo>
                <a:lnTo>
                  <a:pt x="429677" y="6271"/>
                </a:lnTo>
                <a:lnTo>
                  <a:pt x="441561" y="6271"/>
                </a:lnTo>
                <a:lnTo>
                  <a:pt x="438150" y="62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6" name="SMARTInkShape-843"/>
          <p:cNvSpPr/>
          <p:nvPr>
            <p:custDataLst>
              <p:tags r:id="rId23"/>
            </p:custDataLst>
          </p:nvPr>
        </p:nvSpPr>
        <p:spPr>
          <a:xfrm>
            <a:off x="565412" y="1949470"/>
            <a:ext cx="221989" cy="12681"/>
          </a:xfrm>
          <a:custGeom>
            <a:avLst/>
            <a:gdLst/>
            <a:ahLst/>
            <a:cxnLst/>
            <a:rect l="0" t="0" r="0" b="0"/>
            <a:pathLst>
              <a:path w="221989" h="12681">
                <a:moveTo>
                  <a:pt x="6088" y="12680"/>
                </a:moveTo>
                <a:lnTo>
                  <a:pt x="6088" y="12680"/>
                </a:lnTo>
                <a:lnTo>
                  <a:pt x="0" y="12680"/>
                </a:lnTo>
                <a:lnTo>
                  <a:pt x="27060" y="12680"/>
                </a:lnTo>
                <a:lnTo>
                  <a:pt x="57940" y="3842"/>
                </a:lnTo>
                <a:lnTo>
                  <a:pt x="86895" y="488"/>
                </a:lnTo>
                <a:lnTo>
                  <a:pt x="111969" y="80"/>
                </a:lnTo>
                <a:lnTo>
                  <a:pt x="139029" y="0"/>
                </a:lnTo>
                <a:lnTo>
                  <a:pt x="164757" y="1865"/>
                </a:lnTo>
                <a:lnTo>
                  <a:pt x="194142" y="7819"/>
                </a:lnTo>
                <a:lnTo>
                  <a:pt x="200440" y="10520"/>
                </a:lnTo>
                <a:lnTo>
                  <a:pt x="221988" y="1268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7" name="SMARTInkShape-844"/>
          <p:cNvSpPr/>
          <p:nvPr>
            <p:custDataLst>
              <p:tags r:id="rId24"/>
            </p:custDataLst>
          </p:nvPr>
        </p:nvSpPr>
        <p:spPr>
          <a:xfrm>
            <a:off x="533400" y="1948817"/>
            <a:ext cx="4779" cy="634"/>
          </a:xfrm>
          <a:custGeom>
            <a:avLst/>
            <a:gdLst/>
            <a:ahLst/>
            <a:cxnLst/>
            <a:rect l="0" t="0" r="0" b="0"/>
            <a:pathLst>
              <a:path w="4779" h="634">
                <a:moveTo>
                  <a:pt x="0" y="633"/>
                </a:moveTo>
                <a:lnTo>
                  <a:pt x="0" y="633"/>
                </a:lnTo>
                <a:lnTo>
                  <a:pt x="3371" y="633"/>
                </a:lnTo>
                <a:lnTo>
                  <a:pt x="4778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8" name="SMARTInkShape-845"/>
          <p:cNvSpPr/>
          <p:nvPr>
            <p:custDataLst>
              <p:tags r:id="rId25"/>
            </p:custDataLst>
          </p:nvPr>
        </p:nvSpPr>
        <p:spPr>
          <a:xfrm>
            <a:off x="499868" y="1949450"/>
            <a:ext cx="63669" cy="68166"/>
          </a:xfrm>
          <a:custGeom>
            <a:avLst/>
            <a:gdLst/>
            <a:ahLst/>
            <a:cxnLst/>
            <a:rect l="0" t="0" r="0" b="0"/>
            <a:pathLst>
              <a:path w="63669" h="68166">
                <a:moveTo>
                  <a:pt x="39004" y="0"/>
                </a:moveTo>
                <a:lnTo>
                  <a:pt x="39004" y="0"/>
                </a:lnTo>
                <a:lnTo>
                  <a:pt x="33140" y="0"/>
                </a:lnTo>
                <a:lnTo>
                  <a:pt x="27949" y="1881"/>
                </a:lnTo>
                <a:lnTo>
                  <a:pt x="12125" y="12209"/>
                </a:lnTo>
                <a:lnTo>
                  <a:pt x="4497" y="21654"/>
                </a:lnTo>
                <a:lnTo>
                  <a:pt x="167" y="31496"/>
                </a:lnTo>
                <a:lnTo>
                  <a:pt x="0" y="35109"/>
                </a:lnTo>
                <a:lnTo>
                  <a:pt x="594" y="38222"/>
                </a:lnTo>
                <a:lnTo>
                  <a:pt x="8172" y="49347"/>
                </a:lnTo>
                <a:lnTo>
                  <a:pt x="19354" y="58209"/>
                </a:lnTo>
                <a:lnTo>
                  <a:pt x="34976" y="61932"/>
                </a:lnTo>
                <a:lnTo>
                  <a:pt x="49639" y="63035"/>
                </a:lnTo>
                <a:lnTo>
                  <a:pt x="56683" y="61412"/>
                </a:lnTo>
                <a:lnTo>
                  <a:pt x="59550" y="59991"/>
                </a:lnTo>
                <a:lnTo>
                  <a:pt x="61460" y="56928"/>
                </a:lnTo>
                <a:lnTo>
                  <a:pt x="63584" y="47879"/>
                </a:lnTo>
                <a:lnTo>
                  <a:pt x="62646" y="38683"/>
                </a:lnTo>
                <a:lnTo>
                  <a:pt x="59172" y="29893"/>
                </a:lnTo>
                <a:lnTo>
                  <a:pt x="52924" y="21282"/>
                </a:lnTo>
                <a:lnTo>
                  <a:pt x="45443" y="16514"/>
                </a:lnTo>
                <a:lnTo>
                  <a:pt x="41473" y="15243"/>
                </a:lnTo>
                <a:lnTo>
                  <a:pt x="33298" y="15712"/>
                </a:lnTo>
                <a:lnTo>
                  <a:pt x="24962" y="18977"/>
                </a:lnTo>
                <a:lnTo>
                  <a:pt x="13746" y="28044"/>
                </a:lnTo>
                <a:lnTo>
                  <a:pt x="10627" y="33160"/>
                </a:lnTo>
                <a:lnTo>
                  <a:pt x="8871" y="43378"/>
                </a:lnTo>
                <a:lnTo>
                  <a:pt x="12224" y="51264"/>
                </a:lnTo>
                <a:lnTo>
                  <a:pt x="15093" y="55343"/>
                </a:lnTo>
                <a:lnTo>
                  <a:pt x="22044" y="59874"/>
                </a:lnTo>
                <a:lnTo>
                  <a:pt x="38005" y="62784"/>
                </a:lnTo>
                <a:lnTo>
                  <a:pt x="50536" y="59917"/>
                </a:lnTo>
                <a:lnTo>
                  <a:pt x="59815" y="54599"/>
                </a:lnTo>
                <a:lnTo>
                  <a:pt x="60932" y="51216"/>
                </a:lnTo>
                <a:lnTo>
                  <a:pt x="60291" y="41813"/>
                </a:lnTo>
                <a:lnTo>
                  <a:pt x="55773" y="32459"/>
                </a:lnTo>
                <a:lnTo>
                  <a:pt x="49062" y="24304"/>
                </a:lnTo>
                <a:lnTo>
                  <a:pt x="41375" y="18328"/>
                </a:lnTo>
                <a:lnTo>
                  <a:pt x="37349" y="17157"/>
                </a:lnTo>
                <a:lnTo>
                  <a:pt x="29114" y="17738"/>
                </a:lnTo>
                <a:lnTo>
                  <a:pt x="22632" y="20349"/>
                </a:lnTo>
                <a:lnTo>
                  <a:pt x="19915" y="22032"/>
                </a:lnTo>
                <a:lnTo>
                  <a:pt x="12721" y="31144"/>
                </a:lnTo>
                <a:lnTo>
                  <a:pt x="11897" y="34168"/>
                </a:lnTo>
                <a:lnTo>
                  <a:pt x="12053" y="36890"/>
                </a:lnTo>
                <a:lnTo>
                  <a:pt x="17373" y="49699"/>
                </a:lnTo>
                <a:lnTo>
                  <a:pt x="23058" y="55720"/>
                </a:lnTo>
                <a:lnTo>
                  <a:pt x="30288" y="60042"/>
                </a:lnTo>
                <a:lnTo>
                  <a:pt x="46427" y="62817"/>
                </a:lnTo>
                <a:lnTo>
                  <a:pt x="54080" y="62491"/>
                </a:lnTo>
                <a:lnTo>
                  <a:pt x="59833" y="59994"/>
                </a:lnTo>
                <a:lnTo>
                  <a:pt x="61649" y="57635"/>
                </a:lnTo>
                <a:lnTo>
                  <a:pt x="63668" y="51251"/>
                </a:lnTo>
                <a:lnTo>
                  <a:pt x="61433" y="36352"/>
                </a:lnTo>
                <a:lnTo>
                  <a:pt x="52931" y="21903"/>
                </a:lnTo>
                <a:lnTo>
                  <a:pt x="48581" y="19541"/>
                </a:lnTo>
                <a:lnTo>
                  <a:pt x="38104" y="18798"/>
                </a:lnTo>
                <a:lnTo>
                  <a:pt x="28273" y="22701"/>
                </a:lnTo>
                <a:lnTo>
                  <a:pt x="19200" y="29845"/>
                </a:lnTo>
                <a:lnTo>
                  <a:pt x="10464" y="40075"/>
                </a:lnTo>
                <a:lnTo>
                  <a:pt x="8276" y="45061"/>
                </a:lnTo>
                <a:lnTo>
                  <a:pt x="7726" y="54364"/>
                </a:lnTo>
                <a:lnTo>
                  <a:pt x="9272" y="58115"/>
                </a:lnTo>
                <a:lnTo>
                  <a:pt x="14754" y="64164"/>
                </a:lnTo>
                <a:lnTo>
                  <a:pt x="21894" y="67323"/>
                </a:lnTo>
                <a:lnTo>
                  <a:pt x="25773" y="68165"/>
                </a:lnTo>
                <a:lnTo>
                  <a:pt x="33847" y="67220"/>
                </a:lnTo>
                <a:lnTo>
                  <a:pt x="50528" y="60864"/>
                </a:lnTo>
                <a:lnTo>
                  <a:pt x="57078" y="55038"/>
                </a:lnTo>
                <a:lnTo>
                  <a:pt x="59813" y="51508"/>
                </a:lnTo>
                <a:lnTo>
                  <a:pt x="60225" y="47745"/>
                </a:lnTo>
                <a:lnTo>
                  <a:pt x="56920" y="39799"/>
                </a:lnTo>
                <a:lnTo>
                  <a:pt x="54063" y="37116"/>
                </a:lnTo>
                <a:lnTo>
                  <a:pt x="47125" y="34135"/>
                </a:lnTo>
                <a:lnTo>
                  <a:pt x="31915" y="35827"/>
                </a:lnTo>
                <a:lnTo>
                  <a:pt x="16338" y="43368"/>
                </a:lnTo>
                <a:lnTo>
                  <a:pt x="17130" y="44434"/>
                </a:lnTo>
                <a:lnTo>
                  <a:pt x="27182" y="50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82" name="SMARTInkShape-Group231"/>
          <p:cNvGrpSpPr/>
          <p:nvPr/>
        </p:nvGrpSpPr>
        <p:grpSpPr>
          <a:xfrm>
            <a:off x="323850" y="1943107"/>
            <a:ext cx="4038597" cy="49647"/>
            <a:chOff x="323850" y="1943107"/>
            <a:chExt cx="4038597" cy="49647"/>
          </a:xfrm>
        </p:grpSpPr>
        <p:sp>
          <p:nvSpPr>
            <p:cNvPr id="879" name="SMARTInkShape-846"/>
            <p:cNvSpPr/>
            <p:nvPr>
              <p:custDataLst>
                <p:tags r:id="rId26"/>
              </p:custDataLst>
            </p:nvPr>
          </p:nvSpPr>
          <p:spPr>
            <a:xfrm>
              <a:off x="323850" y="1968500"/>
              <a:ext cx="255799" cy="24254"/>
            </a:xfrm>
            <a:custGeom>
              <a:avLst/>
              <a:gdLst/>
              <a:ahLst/>
              <a:cxnLst/>
              <a:rect l="0" t="0" r="0" b="0"/>
              <a:pathLst>
                <a:path w="255799" h="2425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6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9721" y="6907"/>
                  </a:lnTo>
                  <a:lnTo>
                    <a:pt x="16315" y="10125"/>
                  </a:lnTo>
                  <a:lnTo>
                    <a:pt x="44538" y="12549"/>
                  </a:lnTo>
                  <a:lnTo>
                    <a:pt x="59058" y="14537"/>
                  </a:lnTo>
                  <a:lnTo>
                    <a:pt x="86298" y="21529"/>
                  </a:lnTo>
                  <a:lnTo>
                    <a:pt x="113921" y="24253"/>
                  </a:lnTo>
                  <a:lnTo>
                    <a:pt x="136004" y="23009"/>
                  </a:lnTo>
                  <a:lnTo>
                    <a:pt x="160635" y="20104"/>
                  </a:lnTo>
                  <a:lnTo>
                    <a:pt x="188045" y="16461"/>
                  </a:lnTo>
                  <a:lnTo>
                    <a:pt x="214809" y="12490"/>
                  </a:lnTo>
                  <a:lnTo>
                    <a:pt x="242226" y="9079"/>
                  </a:lnTo>
                  <a:lnTo>
                    <a:pt x="255798" y="84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0" name="SMARTInkShape-847"/>
            <p:cNvSpPr/>
            <p:nvPr>
              <p:custDataLst>
                <p:tags r:id="rId27"/>
              </p:custDataLst>
            </p:nvPr>
          </p:nvSpPr>
          <p:spPr>
            <a:xfrm>
              <a:off x="1485900" y="1943107"/>
              <a:ext cx="2876547" cy="31744"/>
            </a:xfrm>
            <a:custGeom>
              <a:avLst/>
              <a:gdLst/>
              <a:ahLst/>
              <a:cxnLst/>
              <a:rect l="0" t="0" r="0" b="0"/>
              <a:pathLst>
                <a:path w="2876547" h="31744">
                  <a:moveTo>
                    <a:pt x="0" y="6279"/>
                  </a:moveTo>
                  <a:lnTo>
                    <a:pt x="0" y="6279"/>
                  </a:lnTo>
                  <a:lnTo>
                    <a:pt x="5480" y="6289"/>
                  </a:lnTo>
                  <a:lnTo>
                    <a:pt x="36773" y="6319"/>
                  </a:lnTo>
                  <a:lnTo>
                    <a:pt x="67849" y="6332"/>
                  </a:lnTo>
                  <a:lnTo>
                    <a:pt x="84038" y="6336"/>
                  </a:lnTo>
                  <a:lnTo>
                    <a:pt x="100476" y="6338"/>
                  </a:lnTo>
                  <a:lnTo>
                    <a:pt x="131910" y="6341"/>
                  </a:lnTo>
                  <a:lnTo>
                    <a:pt x="163049" y="6342"/>
                  </a:lnTo>
                  <a:lnTo>
                    <a:pt x="179255" y="6342"/>
                  </a:lnTo>
                  <a:lnTo>
                    <a:pt x="195703" y="6342"/>
                  </a:lnTo>
                  <a:lnTo>
                    <a:pt x="212313" y="6343"/>
                  </a:lnTo>
                  <a:lnTo>
                    <a:pt x="229031" y="6343"/>
                  </a:lnTo>
                  <a:lnTo>
                    <a:pt x="245821" y="6343"/>
                  </a:lnTo>
                  <a:lnTo>
                    <a:pt x="262658" y="6343"/>
                  </a:lnTo>
                  <a:lnTo>
                    <a:pt x="279528" y="6343"/>
                  </a:lnTo>
                  <a:lnTo>
                    <a:pt x="296419" y="6343"/>
                  </a:lnTo>
                  <a:lnTo>
                    <a:pt x="313324" y="6343"/>
                  </a:lnTo>
                  <a:lnTo>
                    <a:pt x="330238" y="6343"/>
                  </a:lnTo>
                  <a:lnTo>
                    <a:pt x="347159" y="6343"/>
                  </a:lnTo>
                  <a:lnTo>
                    <a:pt x="364084" y="6343"/>
                  </a:lnTo>
                  <a:lnTo>
                    <a:pt x="381011" y="6343"/>
                  </a:lnTo>
                  <a:lnTo>
                    <a:pt x="397941" y="6343"/>
                  </a:lnTo>
                  <a:lnTo>
                    <a:pt x="414872" y="6343"/>
                  </a:lnTo>
                  <a:lnTo>
                    <a:pt x="431803" y="6343"/>
                  </a:lnTo>
                  <a:lnTo>
                    <a:pt x="448736" y="6343"/>
                  </a:lnTo>
                  <a:lnTo>
                    <a:pt x="465668" y="6343"/>
                  </a:lnTo>
                  <a:lnTo>
                    <a:pt x="482601" y="6343"/>
                  </a:lnTo>
                  <a:lnTo>
                    <a:pt x="499534" y="6343"/>
                  </a:lnTo>
                  <a:lnTo>
                    <a:pt x="517173" y="6343"/>
                  </a:lnTo>
                  <a:lnTo>
                    <a:pt x="535282" y="6343"/>
                  </a:lnTo>
                  <a:lnTo>
                    <a:pt x="553705" y="6343"/>
                  </a:lnTo>
                  <a:lnTo>
                    <a:pt x="572336" y="6343"/>
                  </a:lnTo>
                  <a:lnTo>
                    <a:pt x="591108" y="6343"/>
                  </a:lnTo>
                  <a:lnTo>
                    <a:pt x="609972" y="6343"/>
                  </a:lnTo>
                  <a:lnTo>
                    <a:pt x="628898" y="6343"/>
                  </a:lnTo>
                  <a:lnTo>
                    <a:pt x="647865" y="6343"/>
                  </a:lnTo>
                  <a:lnTo>
                    <a:pt x="666860" y="6343"/>
                  </a:lnTo>
                  <a:lnTo>
                    <a:pt x="685873" y="6343"/>
                  </a:lnTo>
                  <a:lnTo>
                    <a:pt x="704899" y="6343"/>
                  </a:lnTo>
                  <a:lnTo>
                    <a:pt x="723933" y="6343"/>
                  </a:lnTo>
                  <a:lnTo>
                    <a:pt x="742972" y="6343"/>
                  </a:lnTo>
                  <a:lnTo>
                    <a:pt x="762015" y="6343"/>
                  </a:lnTo>
                  <a:lnTo>
                    <a:pt x="781060" y="6343"/>
                  </a:lnTo>
                  <a:lnTo>
                    <a:pt x="800812" y="5637"/>
                  </a:lnTo>
                  <a:lnTo>
                    <a:pt x="821036" y="4461"/>
                  </a:lnTo>
                  <a:lnTo>
                    <a:pt x="841574" y="2972"/>
                  </a:lnTo>
                  <a:lnTo>
                    <a:pt x="861616" y="1979"/>
                  </a:lnTo>
                  <a:lnTo>
                    <a:pt x="881327" y="1317"/>
                  </a:lnTo>
                  <a:lnTo>
                    <a:pt x="900818" y="876"/>
                  </a:lnTo>
                  <a:lnTo>
                    <a:pt x="920162" y="581"/>
                  </a:lnTo>
                  <a:lnTo>
                    <a:pt x="939408" y="385"/>
                  </a:lnTo>
                  <a:lnTo>
                    <a:pt x="958589" y="254"/>
                  </a:lnTo>
                  <a:lnTo>
                    <a:pt x="978432" y="167"/>
                  </a:lnTo>
                  <a:lnTo>
                    <a:pt x="998715" y="109"/>
                  </a:lnTo>
                  <a:lnTo>
                    <a:pt x="1019294" y="71"/>
                  </a:lnTo>
                  <a:lnTo>
                    <a:pt x="1040068" y="45"/>
                  </a:lnTo>
                  <a:lnTo>
                    <a:pt x="1060973" y="27"/>
                  </a:lnTo>
                  <a:lnTo>
                    <a:pt x="1081965" y="16"/>
                  </a:lnTo>
                  <a:lnTo>
                    <a:pt x="1102310" y="8"/>
                  </a:lnTo>
                  <a:lnTo>
                    <a:pt x="1122223" y="3"/>
                  </a:lnTo>
                  <a:lnTo>
                    <a:pt x="1141849" y="0"/>
                  </a:lnTo>
                  <a:lnTo>
                    <a:pt x="1161988" y="703"/>
                  </a:lnTo>
                  <a:lnTo>
                    <a:pt x="1182470" y="1877"/>
                  </a:lnTo>
                  <a:lnTo>
                    <a:pt x="1203180" y="3366"/>
                  </a:lnTo>
                  <a:lnTo>
                    <a:pt x="1223337" y="4358"/>
                  </a:lnTo>
                  <a:lnTo>
                    <a:pt x="1243125" y="5020"/>
                  </a:lnTo>
                  <a:lnTo>
                    <a:pt x="1262666" y="5461"/>
                  </a:lnTo>
                  <a:lnTo>
                    <a:pt x="1282750" y="5755"/>
                  </a:lnTo>
                  <a:lnTo>
                    <a:pt x="1303194" y="5951"/>
                  </a:lnTo>
                  <a:lnTo>
                    <a:pt x="1323879" y="6082"/>
                  </a:lnTo>
                  <a:lnTo>
                    <a:pt x="1344725" y="6169"/>
                  </a:lnTo>
                  <a:lnTo>
                    <a:pt x="1365678" y="6227"/>
                  </a:lnTo>
                  <a:lnTo>
                    <a:pt x="1386702" y="6265"/>
                  </a:lnTo>
                  <a:lnTo>
                    <a:pt x="1407774" y="6997"/>
                  </a:lnTo>
                  <a:lnTo>
                    <a:pt x="1428877" y="8190"/>
                  </a:lnTo>
                  <a:lnTo>
                    <a:pt x="1450001" y="9691"/>
                  </a:lnTo>
                  <a:lnTo>
                    <a:pt x="1471845" y="10692"/>
                  </a:lnTo>
                  <a:lnTo>
                    <a:pt x="1494169" y="11359"/>
                  </a:lnTo>
                  <a:lnTo>
                    <a:pt x="1516813" y="11804"/>
                  </a:lnTo>
                  <a:lnTo>
                    <a:pt x="1539670" y="12100"/>
                  </a:lnTo>
                  <a:lnTo>
                    <a:pt x="1562669" y="12298"/>
                  </a:lnTo>
                  <a:lnTo>
                    <a:pt x="1585762" y="12429"/>
                  </a:lnTo>
                  <a:lnTo>
                    <a:pt x="1608919" y="12517"/>
                  </a:lnTo>
                  <a:lnTo>
                    <a:pt x="1632118" y="12576"/>
                  </a:lnTo>
                  <a:lnTo>
                    <a:pt x="1655346" y="12615"/>
                  </a:lnTo>
                  <a:lnTo>
                    <a:pt x="1677886" y="12641"/>
                  </a:lnTo>
                  <a:lnTo>
                    <a:pt x="1699969" y="12658"/>
                  </a:lnTo>
                  <a:lnTo>
                    <a:pt x="1721746" y="12670"/>
                  </a:lnTo>
                  <a:lnTo>
                    <a:pt x="1744025" y="12677"/>
                  </a:lnTo>
                  <a:lnTo>
                    <a:pt x="1766639" y="12683"/>
                  </a:lnTo>
                  <a:lnTo>
                    <a:pt x="1789476" y="12686"/>
                  </a:lnTo>
                  <a:lnTo>
                    <a:pt x="1812462" y="13394"/>
                  </a:lnTo>
                  <a:lnTo>
                    <a:pt x="1835547" y="14571"/>
                  </a:lnTo>
                  <a:lnTo>
                    <a:pt x="1858697" y="16062"/>
                  </a:lnTo>
                  <a:lnTo>
                    <a:pt x="1881893" y="17056"/>
                  </a:lnTo>
                  <a:lnTo>
                    <a:pt x="1905117" y="17718"/>
                  </a:lnTo>
                  <a:lnTo>
                    <a:pt x="1928362" y="18160"/>
                  </a:lnTo>
                  <a:lnTo>
                    <a:pt x="1950913" y="18454"/>
                  </a:lnTo>
                  <a:lnTo>
                    <a:pt x="1973004" y="18650"/>
                  </a:lnTo>
                  <a:lnTo>
                    <a:pt x="1994786" y="18781"/>
                  </a:lnTo>
                  <a:lnTo>
                    <a:pt x="2017068" y="18868"/>
                  </a:lnTo>
                  <a:lnTo>
                    <a:pt x="2039684" y="18927"/>
                  </a:lnTo>
                  <a:lnTo>
                    <a:pt x="2062523" y="18965"/>
                  </a:lnTo>
                  <a:lnTo>
                    <a:pt x="2085510" y="18991"/>
                  </a:lnTo>
                  <a:lnTo>
                    <a:pt x="2108595" y="19009"/>
                  </a:lnTo>
                  <a:lnTo>
                    <a:pt x="2131747" y="19020"/>
                  </a:lnTo>
                  <a:lnTo>
                    <a:pt x="2154237" y="19027"/>
                  </a:lnTo>
                  <a:lnTo>
                    <a:pt x="2176286" y="19033"/>
                  </a:lnTo>
                  <a:lnTo>
                    <a:pt x="2198041" y="19036"/>
                  </a:lnTo>
                  <a:lnTo>
                    <a:pt x="2219599" y="19039"/>
                  </a:lnTo>
                  <a:lnTo>
                    <a:pt x="2241028" y="19040"/>
                  </a:lnTo>
                  <a:lnTo>
                    <a:pt x="2262368" y="19041"/>
                  </a:lnTo>
                  <a:lnTo>
                    <a:pt x="2284357" y="19042"/>
                  </a:lnTo>
                  <a:lnTo>
                    <a:pt x="2306777" y="19042"/>
                  </a:lnTo>
                  <a:lnTo>
                    <a:pt x="2329485" y="19042"/>
                  </a:lnTo>
                  <a:lnTo>
                    <a:pt x="2352384" y="19043"/>
                  </a:lnTo>
                  <a:lnTo>
                    <a:pt x="2375412" y="19043"/>
                  </a:lnTo>
                  <a:lnTo>
                    <a:pt x="2398525" y="19043"/>
                  </a:lnTo>
                  <a:lnTo>
                    <a:pt x="2420283" y="19043"/>
                  </a:lnTo>
                  <a:lnTo>
                    <a:pt x="2441139" y="19043"/>
                  </a:lnTo>
                  <a:lnTo>
                    <a:pt x="2461392" y="19043"/>
                  </a:lnTo>
                  <a:lnTo>
                    <a:pt x="2481245" y="19748"/>
                  </a:lnTo>
                  <a:lnTo>
                    <a:pt x="2500830" y="20924"/>
                  </a:lnTo>
                  <a:lnTo>
                    <a:pt x="2520236" y="22414"/>
                  </a:lnTo>
                  <a:lnTo>
                    <a:pt x="2538113" y="23407"/>
                  </a:lnTo>
                  <a:lnTo>
                    <a:pt x="2554970" y="24069"/>
                  </a:lnTo>
                  <a:lnTo>
                    <a:pt x="2571147" y="24510"/>
                  </a:lnTo>
                  <a:lnTo>
                    <a:pt x="2602291" y="25001"/>
                  </a:lnTo>
                  <a:lnTo>
                    <a:pt x="2631891" y="25924"/>
                  </a:lnTo>
                  <a:lnTo>
                    <a:pt x="2659157" y="28686"/>
                  </a:lnTo>
                  <a:lnTo>
                    <a:pt x="2685386" y="30385"/>
                  </a:lnTo>
                  <a:lnTo>
                    <a:pt x="2710450" y="31139"/>
                  </a:lnTo>
                  <a:lnTo>
                    <a:pt x="2733348" y="31474"/>
                  </a:lnTo>
                  <a:lnTo>
                    <a:pt x="2755285" y="31624"/>
                  </a:lnTo>
                  <a:lnTo>
                    <a:pt x="2785587" y="31708"/>
                  </a:lnTo>
                  <a:lnTo>
                    <a:pt x="2812439" y="29851"/>
                  </a:lnTo>
                  <a:lnTo>
                    <a:pt x="2843425" y="26274"/>
                  </a:lnTo>
                  <a:lnTo>
                    <a:pt x="2874778" y="25416"/>
                  </a:lnTo>
                  <a:lnTo>
                    <a:pt x="2876546" y="25393"/>
                  </a:lnTo>
                  <a:lnTo>
                    <a:pt x="2872891" y="25393"/>
                  </a:lnTo>
                  <a:lnTo>
                    <a:pt x="2874454" y="25393"/>
                  </a:lnTo>
                  <a:lnTo>
                    <a:pt x="2875152" y="26099"/>
                  </a:lnTo>
                  <a:lnTo>
                    <a:pt x="2875929" y="28764"/>
                  </a:lnTo>
                  <a:lnTo>
                    <a:pt x="2875430" y="29757"/>
                  </a:lnTo>
                  <a:lnTo>
                    <a:pt x="2874393" y="30419"/>
                  </a:lnTo>
                  <a:lnTo>
                    <a:pt x="2870200" y="31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1" name="SMARTInkShape-848"/>
            <p:cNvSpPr/>
            <p:nvPr>
              <p:custDataLst>
                <p:tags r:id="rId28"/>
              </p:custDataLst>
            </p:nvPr>
          </p:nvSpPr>
          <p:spPr>
            <a:xfrm>
              <a:off x="768600" y="1951160"/>
              <a:ext cx="374401" cy="16744"/>
            </a:xfrm>
            <a:custGeom>
              <a:avLst/>
              <a:gdLst/>
              <a:ahLst/>
              <a:cxnLst/>
              <a:rect l="0" t="0" r="0" b="0"/>
              <a:pathLst>
                <a:path w="374401" h="16744">
                  <a:moveTo>
                    <a:pt x="0" y="15071"/>
                  </a:moveTo>
                  <a:lnTo>
                    <a:pt x="0" y="15071"/>
                  </a:lnTo>
                  <a:lnTo>
                    <a:pt x="8202" y="14240"/>
                  </a:lnTo>
                  <a:lnTo>
                    <a:pt x="35962" y="14316"/>
                  </a:lnTo>
                  <a:lnTo>
                    <a:pt x="62411" y="15996"/>
                  </a:lnTo>
                  <a:lnTo>
                    <a:pt x="88277" y="16743"/>
                  </a:lnTo>
                  <a:lnTo>
                    <a:pt x="113884" y="15193"/>
                  </a:lnTo>
                  <a:lnTo>
                    <a:pt x="140082" y="12858"/>
                  </a:lnTo>
                  <a:lnTo>
                    <a:pt x="168188" y="11820"/>
                  </a:lnTo>
                  <a:lnTo>
                    <a:pt x="199025" y="9478"/>
                  </a:lnTo>
                  <a:lnTo>
                    <a:pt x="215150" y="7865"/>
                  </a:lnTo>
                  <a:lnTo>
                    <a:pt x="246237" y="6073"/>
                  </a:lnTo>
                  <a:lnTo>
                    <a:pt x="276517" y="5277"/>
                  </a:lnTo>
                  <a:lnTo>
                    <a:pt x="306437" y="4923"/>
                  </a:lnTo>
                  <a:lnTo>
                    <a:pt x="336198" y="2884"/>
                  </a:lnTo>
                  <a:lnTo>
                    <a:pt x="366594" y="332"/>
                  </a:lnTo>
                  <a:lnTo>
                    <a:pt x="374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6039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Linsemakerformelen</a:t>
            </a:r>
            <a:endParaRPr lang="en-US" dirty="0"/>
          </a:p>
        </p:txBody>
      </p:sp>
      <p:grpSp>
        <p:nvGrpSpPr>
          <p:cNvPr id="446" name="SMARTInkShape-Group232"/>
          <p:cNvGrpSpPr/>
          <p:nvPr/>
        </p:nvGrpSpPr>
        <p:grpSpPr>
          <a:xfrm>
            <a:off x="4129352" y="2901950"/>
            <a:ext cx="137849" cy="157439"/>
            <a:chOff x="4129352" y="2901950"/>
            <a:chExt cx="137849" cy="157439"/>
          </a:xfrm>
        </p:grpSpPr>
        <p:sp>
          <p:nvSpPr>
            <p:cNvPr id="443" name="SMARTInkShape-849"/>
            <p:cNvSpPr/>
            <p:nvPr>
              <p:custDataLst>
                <p:tags r:id="rId305"/>
              </p:custDataLst>
            </p:nvPr>
          </p:nvSpPr>
          <p:spPr>
            <a:xfrm>
              <a:off x="4256382" y="2901950"/>
              <a:ext cx="10819" cy="63501"/>
            </a:xfrm>
            <a:custGeom>
              <a:avLst/>
              <a:gdLst/>
              <a:ahLst/>
              <a:cxnLst/>
              <a:rect l="0" t="0" r="0" b="0"/>
              <a:pathLst>
                <a:path w="10819" h="63501">
                  <a:moveTo>
                    <a:pt x="10818" y="0"/>
                  </a:moveTo>
                  <a:lnTo>
                    <a:pt x="10818" y="0"/>
                  </a:lnTo>
                  <a:lnTo>
                    <a:pt x="10818" y="10113"/>
                  </a:lnTo>
                  <a:lnTo>
                    <a:pt x="7055" y="18841"/>
                  </a:lnTo>
                  <a:lnTo>
                    <a:pt x="4076" y="23144"/>
                  </a:lnTo>
                  <a:lnTo>
                    <a:pt x="766" y="33569"/>
                  </a:lnTo>
                  <a:lnTo>
                    <a:pt x="0" y="44553"/>
                  </a:lnTo>
                  <a:lnTo>
                    <a:pt x="446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850"/>
            <p:cNvSpPr/>
            <p:nvPr>
              <p:custDataLst>
                <p:tags r:id="rId306"/>
              </p:custDataLst>
            </p:nvPr>
          </p:nvSpPr>
          <p:spPr>
            <a:xfrm>
              <a:off x="4223633" y="2908300"/>
              <a:ext cx="11818" cy="57841"/>
            </a:xfrm>
            <a:custGeom>
              <a:avLst/>
              <a:gdLst/>
              <a:ahLst/>
              <a:cxnLst/>
              <a:rect l="0" t="0" r="0" b="0"/>
              <a:pathLst>
                <a:path w="11818" h="57841">
                  <a:moveTo>
                    <a:pt x="5467" y="0"/>
                  </a:moveTo>
                  <a:lnTo>
                    <a:pt x="5467" y="0"/>
                  </a:lnTo>
                  <a:lnTo>
                    <a:pt x="2096" y="3371"/>
                  </a:lnTo>
                  <a:lnTo>
                    <a:pt x="0" y="15580"/>
                  </a:lnTo>
                  <a:lnTo>
                    <a:pt x="5636" y="46487"/>
                  </a:lnTo>
                  <a:lnTo>
                    <a:pt x="9672" y="57127"/>
                  </a:lnTo>
                  <a:lnTo>
                    <a:pt x="10387" y="57840"/>
                  </a:lnTo>
                  <a:lnTo>
                    <a:pt x="11817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851"/>
            <p:cNvSpPr/>
            <p:nvPr>
              <p:custDataLst>
                <p:tags r:id="rId307"/>
              </p:custDataLst>
            </p:nvPr>
          </p:nvSpPr>
          <p:spPr>
            <a:xfrm>
              <a:off x="4129352" y="2956618"/>
              <a:ext cx="64511" cy="102771"/>
            </a:xfrm>
            <a:custGeom>
              <a:avLst/>
              <a:gdLst/>
              <a:ahLst/>
              <a:cxnLst/>
              <a:rect l="0" t="0" r="0" b="0"/>
              <a:pathLst>
                <a:path w="64511" h="102771">
                  <a:moveTo>
                    <a:pt x="48948" y="15182"/>
                  </a:moveTo>
                  <a:lnTo>
                    <a:pt x="48948" y="15182"/>
                  </a:lnTo>
                  <a:lnTo>
                    <a:pt x="40110" y="876"/>
                  </a:lnTo>
                  <a:lnTo>
                    <a:pt x="37411" y="0"/>
                  </a:lnTo>
                  <a:lnTo>
                    <a:pt x="30650" y="909"/>
                  </a:lnTo>
                  <a:lnTo>
                    <a:pt x="15539" y="5387"/>
                  </a:lnTo>
                  <a:lnTo>
                    <a:pt x="7524" y="11064"/>
                  </a:lnTo>
                  <a:lnTo>
                    <a:pt x="2315" y="18291"/>
                  </a:lnTo>
                  <a:lnTo>
                    <a:pt x="0" y="26206"/>
                  </a:lnTo>
                  <a:lnTo>
                    <a:pt x="1499" y="30998"/>
                  </a:lnTo>
                  <a:lnTo>
                    <a:pt x="8810" y="41967"/>
                  </a:lnTo>
                  <a:lnTo>
                    <a:pt x="39478" y="61891"/>
                  </a:lnTo>
                  <a:lnTo>
                    <a:pt x="58607" y="77940"/>
                  </a:lnTo>
                  <a:lnTo>
                    <a:pt x="63824" y="84938"/>
                  </a:lnTo>
                  <a:lnTo>
                    <a:pt x="64510" y="87791"/>
                  </a:lnTo>
                  <a:lnTo>
                    <a:pt x="64261" y="90400"/>
                  </a:lnTo>
                  <a:lnTo>
                    <a:pt x="63391" y="92844"/>
                  </a:lnTo>
                  <a:lnTo>
                    <a:pt x="54896" y="97441"/>
                  </a:lnTo>
                  <a:lnTo>
                    <a:pt x="36129" y="102114"/>
                  </a:lnTo>
                  <a:lnTo>
                    <a:pt x="29819" y="102770"/>
                  </a:lnTo>
                  <a:lnTo>
                    <a:pt x="19044" y="99736"/>
                  </a:lnTo>
                  <a:lnTo>
                    <a:pt x="14195" y="96951"/>
                  </a:lnTo>
                  <a:lnTo>
                    <a:pt x="10963" y="93684"/>
                  </a:lnTo>
                  <a:lnTo>
                    <a:pt x="4498" y="78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9" name="SMARTInkShape-Group233"/>
          <p:cNvGrpSpPr/>
          <p:nvPr/>
        </p:nvGrpSpPr>
        <p:grpSpPr>
          <a:xfrm>
            <a:off x="3079135" y="2622550"/>
            <a:ext cx="89516" cy="154937"/>
            <a:chOff x="3079135" y="2622550"/>
            <a:chExt cx="89516" cy="154937"/>
          </a:xfrm>
        </p:grpSpPr>
        <p:sp>
          <p:nvSpPr>
            <p:cNvPr id="447" name="SMARTInkShape-852"/>
            <p:cNvSpPr/>
            <p:nvPr>
              <p:custDataLst>
                <p:tags r:id="rId303"/>
              </p:custDataLst>
            </p:nvPr>
          </p:nvSpPr>
          <p:spPr>
            <a:xfrm>
              <a:off x="3156713" y="2622550"/>
              <a:ext cx="11938" cy="82551"/>
            </a:xfrm>
            <a:custGeom>
              <a:avLst/>
              <a:gdLst/>
              <a:ahLst/>
              <a:cxnLst/>
              <a:rect l="0" t="0" r="0" b="0"/>
              <a:pathLst>
                <a:path w="11938" h="82551">
                  <a:moveTo>
                    <a:pt x="11937" y="0"/>
                  </a:moveTo>
                  <a:lnTo>
                    <a:pt x="11937" y="0"/>
                  </a:lnTo>
                  <a:lnTo>
                    <a:pt x="3099" y="24419"/>
                  </a:lnTo>
                  <a:lnTo>
                    <a:pt x="0" y="54265"/>
                  </a:lnTo>
                  <a:lnTo>
                    <a:pt x="169" y="69779"/>
                  </a:lnTo>
                  <a:lnTo>
                    <a:pt x="558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853"/>
            <p:cNvSpPr/>
            <p:nvPr>
              <p:custDataLst>
                <p:tags r:id="rId304"/>
              </p:custDataLst>
            </p:nvPr>
          </p:nvSpPr>
          <p:spPr>
            <a:xfrm>
              <a:off x="3079135" y="2686651"/>
              <a:ext cx="52892" cy="90836"/>
            </a:xfrm>
            <a:custGeom>
              <a:avLst/>
              <a:gdLst/>
              <a:ahLst/>
              <a:cxnLst/>
              <a:rect l="0" t="0" r="0" b="0"/>
              <a:pathLst>
                <a:path w="52892" h="90836">
                  <a:moveTo>
                    <a:pt x="51415" y="18449"/>
                  </a:moveTo>
                  <a:lnTo>
                    <a:pt x="51415" y="18449"/>
                  </a:lnTo>
                  <a:lnTo>
                    <a:pt x="39206" y="6240"/>
                  </a:lnTo>
                  <a:lnTo>
                    <a:pt x="31643" y="2439"/>
                  </a:lnTo>
                  <a:lnTo>
                    <a:pt x="18660" y="0"/>
                  </a:lnTo>
                  <a:lnTo>
                    <a:pt x="11928" y="3429"/>
                  </a:lnTo>
                  <a:lnTo>
                    <a:pt x="5643" y="8951"/>
                  </a:lnTo>
                  <a:lnTo>
                    <a:pt x="2850" y="13757"/>
                  </a:lnTo>
                  <a:lnTo>
                    <a:pt x="3490" y="20127"/>
                  </a:lnTo>
                  <a:lnTo>
                    <a:pt x="4648" y="23801"/>
                  </a:lnTo>
                  <a:lnTo>
                    <a:pt x="26080" y="44201"/>
                  </a:lnTo>
                  <a:lnTo>
                    <a:pt x="47665" y="62550"/>
                  </a:lnTo>
                  <a:lnTo>
                    <a:pt x="51032" y="66900"/>
                  </a:lnTo>
                  <a:lnTo>
                    <a:pt x="52571" y="70505"/>
                  </a:lnTo>
                  <a:lnTo>
                    <a:pt x="52891" y="73614"/>
                  </a:lnTo>
                  <a:lnTo>
                    <a:pt x="52399" y="76393"/>
                  </a:lnTo>
                  <a:lnTo>
                    <a:pt x="48090" y="81361"/>
                  </a:lnTo>
                  <a:lnTo>
                    <a:pt x="35849" y="88125"/>
                  </a:lnTo>
                  <a:lnTo>
                    <a:pt x="30454" y="90299"/>
                  </a:lnTo>
                  <a:lnTo>
                    <a:pt x="20697" y="90835"/>
                  </a:lnTo>
                  <a:lnTo>
                    <a:pt x="2936" y="85429"/>
                  </a:lnTo>
                  <a:lnTo>
                    <a:pt x="751" y="82858"/>
                  </a:lnTo>
                  <a:lnTo>
                    <a:pt x="0" y="79732"/>
                  </a:lnTo>
                  <a:lnTo>
                    <a:pt x="615" y="692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0" name="SMARTInkShape-854"/>
          <p:cNvSpPr/>
          <p:nvPr>
            <p:custDataLst>
              <p:tags r:id="rId1"/>
            </p:custDataLst>
          </p:nvPr>
        </p:nvSpPr>
        <p:spPr>
          <a:xfrm>
            <a:off x="1206500" y="2883684"/>
            <a:ext cx="71670" cy="88117"/>
          </a:xfrm>
          <a:custGeom>
            <a:avLst/>
            <a:gdLst/>
            <a:ahLst/>
            <a:cxnLst/>
            <a:rect l="0" t="0" r="0" b="0"/>
            <a:pathLst>
              <a:path w="71670" h="88117">
                <a:moveTo>
                  <a:pt x="63500" y="11916"/>
                </a:moveTo>
                <a:lnTo>
                  <a:pt x="63500" y="11916"/>
                </a:lnTo>
                <a:lnTo>
                  <a:pt x="60129" y="5174"/>
                </a:lnTo>
                <a:lnTo>
                  <a:pt x="57019" y="3188"/>
                </a:lnTo>
                <a:lnTo>
                  <a:pt x="38702" y="0"/>
                </a:lnTo>
                <a:lnTo>
                  <a:pt x="29901" y="270"/>
                </a:lnTo>
                <a:lnTo>
                  <a:pt x="21286" y="2742"/>
                </a:lnTo>
                <a:lnTo>
                  <a:pt x="18424" y="4389"/>
                </a:lnTo>
                <a:lnTo>
                  <a:pt x="16516" y="6192"/>
                </a:lnTo>
                <a:lnTo>
                  <a:pt x="15244" y="8100"/>
                </a:lnTo>
                <a:lnTo>
                  <a:pt x="15102" y="10078"/>
                </a:lnTo>
                <a:lnTo>
                  <a:pt x="16825" y="14156"/>
                </a:lnTo>
                <a:lnTo>
                  <a:pt x="25133" y="23790"/>
                </a:lnTo>
                <a:lnTo>
                  <a:pt x="54745" y="43836"/>
                </a:lnTo>
                <a:lnTo>
                  <a:pt x="67256" y="56416"/>
                </a:lnTo>
                <a:lnTo>
                  <a:pt x="70237" y="60633"/>
                </a:lnTo>
                <a:lnTo>
                  <a:pt x="71519" y="64149"/>
                </a:lnTo>
                <a:lnTo>
                  <a:pt x="71669" y="67199"/>
                </a:lnTo>
                <a:lnTo>
                  <a:pt x="71062" y="69938"/>
                </a:lnTo>
                <a:lnTo>
                  <a:pt x="64744" y="76744"/>
                </a:lnTo>
                <a:lnTo>
                  <a:pt x="60096" y="80535"/>
                </a:lnTo>
                <a:lnTo>
                  <a:pt x="47406" y="84747"/>
                </a:lnTo>
                <a:lnTo>
                  <a:pt x="18159" y="87672"/>
                </a:lnTo>
                <a:lnTo>
                  <a:pt x="0" y="8811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6" name="SMARTInkShape-Group235"/>
          <p:cNvGrpSpPr/>
          <p:nvPr/>
        </p:nvGrpSpPr>
        <p:grpSpPr>
          <a:xfrm>
            <a:off x="2111179" y="2006600"/>
            <a:ext cx="35122" cy="1028701"/>
            <a:chOff x="2111179" y="2006600"/>
            <a:chExt cx="35122" cy="1028701"/>
          </a:xfrm>
        </p:grpSpPr>
        <p:sp>
          <p:nvSpPr>
            <p:cNvPr id="451" name="SMARTInkShape-855"/>
            <p:cNvSpPr/>
            <p:nvPr>
              <p:custDataLst>
                <p:tags r:id="rId298"/>
              </p:custDataLst>
            </p:nvPr>
          </p:nvSpPr>
          <p:spPr>
            <a:xfrm>
              <a:off x="2120900" y="298450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6350" y="0"/>
                  </a:moveTo>
                  <a:lnTo>
                    <a:pt x="6350" y="0"/>
                  </a:lnTo>
                  <a:lnTo>
                    <a:pt x="1324" y="27630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856"/>
            <p:cNvSpPr/>
            <p:nvPr>
              <p:custDataLst>
                <p:tags r:id="rId299"/>
              </p:custDataLst>
            </p:nvPr>
          </p:nvSpPr>
          <p:spPr>
            <a:xfrm>
              <a:off x="2120900" y="2743200"/>
              <a:ext cx="1" cy="38101"/>
            </a:xfrm>
            <a:custGeom>
              <a:avLst/>
              <a:gdLst/>
              <a:ahLst/>
              <a:cxnLst/>
              <a:rect l="0" t="0" r="0" b="0"/>
              <a:pathLst>
                <a:path w="1" h="38101">
                  <a:moveTo>
                    <a:pt x="0" y="0"/>
                  </a:moveTo>
                  <a:lnTo>
                    <a:pt x="0" y="0"/>
                  </a:lnTo>
                  <a:lnTo>
                    <a:pt x="0" y="30377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857"/>
            <p:cNvSpPr/>
            <p:nvPr>
              <p:custDataLst>
                <p:tags r:id="rId300"/>
              </p:custDataLst>
            </p:nvPr>
          </p:nvSpPr>
          <p:spPr>
            <a:xfrm>
              <a:off x="2111179" y="2514600"/>
              <a:ext cx="9722" cy="127001"/>
            </a:xfrm>
            <a:custGeom>
              <a:avLst/>
              <a:gdLst/>
              <a:ahLst/>
              <a:cxnLst/>
              <a:rect l="0" t="0" r="0" b="0"/>
              <a:pathLst>
                <a:path w="9722" h="127001">
                  <a:moveTo>
                    <a:pt x="3371" y="0"/>
                  </a:moveTo>
                  <a:lnTo>
                    <a:pt x="3371" y="0"/>
                  </a:lnTo>
                  <a:lnTo>
                    <a:pt x="0" y="29886"/>
                  </a:lnTo>
                  <a:lnTo>
                    <a:pt x="1974" y="61146"/>
                  </a:lnTo>
                  <a:lnTo>
                    <a:pt x="4976" y="86553"/>
                  </a:lnTo>
                  <a:lnTo>
                    <a:pt x="8315" y="104668"/>
                  </a:lnTo>
                  <a:lnTo>
                    <a:pt x="9721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858"/>
            <p:cNvSpPr/>
            <p:nvPr>
              <p:custDataLst>
                <p:tags r:id="rId301"/>
              </p:custDataLst>
            </p:nvPr>
          </p:nvSpPr>
          <p:spPr>
            <a:xfrm>
              <a:off x="2116070" y="2305050"/>
              <a:ext cx="17531" cy="152401"/>
            </a:xfrm>
            <a:custGeom>
              <a:avLst/>
              <a:gdLst/>
              <a:ahLst/>
              <a:cxnLst/>
              <a:rect l="0" t="0" r="0" b="0"/>
              <a:pathLst>
                <a:path w="17531" h="152401">
                  <a:moveTo>
                    <a:pt x="17530" y="0"/>
                  </a:moveTo>
                  <a:lnTo>
                    <a:pt x="17530" y="0"/>
                  </a:lnTo>
                  <a:lnTo>
                    <a:pt x="14159" y="29886"/>
                  </a:lnTo>
                  <a:lnTo>
                    <a:pt x="6699" y="61146"/>
                  </a:lnTo>
                  <a:lnTo>
                    <a:pt x="313" y="90316"/>
                  </a:lnTo>
                  <a:lnTo>
                    <a:pt x="0" y="105052"/>
                  </a:lnTo>
                  <a:lnTo>
                    <a:pt x="3667" y="129772"/>
                  </a:lnTo>
                  <a:lnTo>
                    <a:pt x="483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859"/>
            <p:cNvSpPr/>
            <p:nvPr>
              <p:custDataLst>
                <p:tags r:id="rId302"/>
              </p:custDataLst>
            </p:nvPr>
          </p:nvSpPr>
          <p:spPr>
            <a:xfrm>
              <a:off x="2134483" y="2006600"/>
              <a:ext cx="11818" cy="127001"/>
            </a:xfrm>
            <a:custGeom>
              <a:avLst/>
              <a:gdLst/>
              <a:ahLst/>
              <a:cxnLst/>
              <a:rect l="0" t="0" r="0" b="0"/>
              <a:pathLst>
                <a:path w="11818" h="127001">
                  <a:moveTo>
                    <a:pt x="5467" y="0"/>
                  </a:moveTo>
                  <a:lnTo>
                    <a:pt x="5467" y="0"/>
                  </a:lnTo>
                  <a:lnTo>
                    <a:pt x="2096" y="29886"/>
                  </a:lnTo>
                  <a:lnTo>
                    <a:pt x="0" y="56990"/>
                  </a:lnTo>
                  <a:lnTo>
                    <a:pt x="2750" y="83992"/>
                  </a:lnTo>
                  <a:lnTo>
                    <a:pt x="9294" y="115578"/>
                  </a:lnTo>
                  <a:lnTo>
                    <a:pt x="1181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1" name="SMARTInkShape-Group236"/>
          <p:cNvGrpSpPr/>
          <p:nvPr/>
        </p:nvGrpSpPr>
        <p:grpSpPr>
          <a:xfrm>
            <a:off x="3397250" y="2019300"/>
            <a:ext cx="38101" cy="742951"/>
            <a:chOff x="3397250" y="2019300"/>
            <a:chExt cx="38101" cy="742951"/>
          </a:xfrm>
        </p:grpSpPr>
        <p:sp>
          <p:nvSpPr>
            <p:cNvPr id="457" name="SMARTInkShape-860"/>
            <p:cNvSpPr/>
            <p:nvPr>
              <p:custDataLst>
                <p:tags r:id="rId294"/>
              </p:custDataLst>
            </p:nvPr>
          </p:nvSpPr>
          <p:spPr>
            <a:xfrm>
              <a:off x="3397250" y="267335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0" y="0"/>
                  </a:moveTo>
                  <a:lnTo>
                    <a:pt x="0" y="0"/>
                  </a:lnTo>
                  <a:lnTo>
                    <a:pt x="706" y="26732"/>
                  </a:lnTo>
                  <a:lnTo>
                    <a:pt x="8838" y="57325"/>
                  </a:lnTo>
                  <a:lnTo>
                    <a:pt x="127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861"/>
            <p:cNvSpPr/>
            <p:nvPr>
              <p:custDataLst>
                <p:tags r:id="rId295"/>
              </p:custDataLst>
            </p:nvPr>
          </p:nvSpPr>
          <p:spPr>
            <a:xfrm>
              <a:off x="3416300" y="2482850"/>
              <a:ext cx="6351" cy="107951"/>
            </a:xfrm>
            <a:custGeom>
              <a:avLst/>
              <a:gdLst/>
              <a:ahLst/>
              <a:cxnLst/>
              <a:rect l="0" t="0" r="0" b="0"/>
              <a:pathLst>
                <a:path w="6351" h="107951">
                  <a:moveTo>
                    <a:pt x="6350" y="0"/>
                  </a:moveTo>
                  <a:lnTo>
                    <a:pt x="6350" y="0"/>
                  </a:lnTo>
                  <a:lnTo>
                    <a:pt x="6350" y="26515"/>
                  </a:lnTo>
                  <a:lnTo>
                    <a:pt x="6350" y="55384"/>
                  </a:lnTo>
                  <a:lnTo>
                    <a:pt x="4469" y="84082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862"/>
            <p:cNvSpPr/>
            <p:nvPr>
              <p:custDataLst>
                <p:tags r:id="rId296"/>
              </p:custDataLst>
            </p:nvPr>
          </p:nvSpPr>
          <p:spPr>
            <a:xfrm>
              <a:off x="3423944" y="2292350"/>
              <a:ext cx="5057" cy="133351"/>
            </a:xfrm>
            <a:custGeom>
              <a:avLst/>
              <a:gdLst/>
              <a:ahLst/>
              <a:cxnLst/>
              <a:rect l="0" t="0" r="0" b="0"/>
              <a:pathLst>
                <a:path w="5057" h="133351">
                  <a:moveTo>
                    <a:pt x="5056" y="0"/>
                  </a:moveTo>
                  <a:lnTo>
                    <a:pt x="5056" y="0"/>
                  </a:lnTo>
                  <a:lnTo>
                    <a:pt x="5056" y="26515"/>
                  </a:lnTo>
                  <a:lnTo>
                    <a:pt x="4351" y="51726"/>
                  </a:lnTo>
                  <a:lnTo>
                    <a:pt x="30" y="81269"/>
                  </a:lnTo>
                  <a:lnTo>
                    <a:pt x="0" y="93975"/>
                  </a:lnTo>
                  <a:lnTo>
                    <a:pt x="4519" y="125422"/>
                  </a:lnTo>
                  <a:lnTo>
                    <a:pt x="505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863"/>
            <p:cNvSpPr/>
            <p:nvPr>
              <p:custDataLst>
                <p:tags r:id="rId297"/>
              </p:custDataLst>
            </p:nvPr>
          </p:nvSpPr>
          <p:spPr>
            <a:xfrm>
              <a:off x="3429000" y="2019300"/>
              <a:ext cx="6351" cy="95251"/>
            </a:xfrm>
            <a:custGeom>
              <a:avLst/>
              <a:gdLst/>
              <a:ahLst/>
              <a:cxnLst/>
              <a:rect l="0" t="0" r="0" b="0"/>
              <a:pathLst>
                <a:path w="6351" h="95251">
                  <a:moveTo>
                    <a:pt x="6350" y="0"/>
                  </a:moveTo>
                  <a:lnTo>
                    <a:pt x="6350" y="0"/>
                  </a:lnTo>
                  <a:lnTo>
                    <a:pt x="2979" y="24419"/>
                  </a:lnTo>
                  <a:lnTo>
                    <a:pt x="883" y="47530"/>
                  </a:lnTo>
                  <a:lnTo>
                    <a:pt x="262" y="75623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5" name="SMARTInkShape-Group237"/>
          <p:cNvGrpSpPr/>
          <p:nvPr/>
        </p:nvGrpSpPr>
        <p:grpSpPr>
          <a:xfrm>
            <a:off x="4425950" y="2000250"/>
            <a:ext cx="31751" cy="571501"/>
            <a:chOff x="4425950" y="2000250"/>
            <a:chExt cx="31751" cy="571501"/>
          </a:xfrm>
        </p:grpSpPr>
        <p:sp>
          <p:nvSpPr>
            <p:cNvPr id="462" name="SMARTInkShape-864"/>
            <p:cNvSpPr/>
            <p:nvPr>
              <p:custDataLst>
                <p:tags r:id="rId291"/>
              </p:custDataLst>
            </p:nvPr>
          </p:nvSpPr>
          <p:spPr>
            <a:xfrm>
              <a:off x="4451742" y="2495550"/>
              <a:ext cx="5959" cy="76201"/>
            </a:xfrm>
            <a:custGeom>
              <a:avLst/>
              <a:gdLst/>
              <a:ahLst/>
              <a:cxnLst/>
              <a:rect l="0" t="0" r="0" b="0"/>
              <a:pathLst>
                <a:path w="5959" h="76201">
                  <a:moveTo>
                    <a:pt x="5958" y="0"/>
                  </a:moveTo>
                  <a:lnTo>
                    <a:pt x="5958" y="0"/>
                  </a:lnTo>
                  <a:lnTo>
                    <a:pt x="2587" y="6742"/>
                  </a:lnTo>
                  <a:lnTo>
                    <a:pt x="0" y="32638"/>
                  </a:lnTo>
                  <a:lnTo>
                    <a:pt x="3057" y="60696"/>
                  </a:lnTo>
                  <a:lnTo>
                    <a:pt x="595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865"/>
            <p:cNvSpPr/>
            <p:nvPr>
              <p:custDataLst>
                <p:tags r:id="rId292"/>
              </p:custDataLst>
            </p:nvPr>
          </p:nvSpPr>
          <p:spPr>
            <a:xfrm>
              <a:off x="4425950" y="234950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6350" y="0"/>
                  </a:moveTo>
                  <a:lnTo>
                    <a:pt x="6350" y="0"/>
                  </a:lnTo>
                  <a:lnTo>
                    <a:pt x="2979" y="29886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SMARTInkShape-866"/>
            <p:cNvSpPr/>
            <p:nvPr>
              <p:custDataLst>
                <p:tags r:id="rId293"/>
              </p:custDataLst>
            </p:nvPr>
          </p:nvSpPr>
          <p:spPr>
            <a:xfrm>
              <a:off x="4438650" y="2000250"/>
              <a:ext cx="9722" cy="76201"/>
            </a:xfrm>
            <a:custGeom>
              <a:avLst/>
              <a:gdLst/>
              <a:ahLst/>
              <a:cxnLst/>
              <a:rect l="0" t="0" r="0" b="0"/>
              <a:pathLst>
                <a:path w="9722" h="76201">
                  <a:moveTo>
                    <a:pt x="6350" y="0"/>
                  </a:moveTo>
                  <a:lnTo>
                    <a:pt x="6350" y="0"/>
                  </a:lnTo>
                  <a:lnTo>
                    <a:pt x="9721" y="6742"/>
                  </a:lnTo>
                  <a:lnTo>
                    <a:pt x="9495" y="15696"/>
                  </a:lnTo>
                  <a:lnTo>
                    <a:pt x="2400" y="4555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8" name="SMARTInkShape-Group238"/>
          <p:cNvGrpSpPr/>
          <p:nvPr/>
        </p:nvGrpSpPr>
        <p:grpSpPr>
          <a:xfrm>
            <a:off x="2120900" y="2933700"/>
            <a:ext cx="2438399" cy="232499"/>
            <a:chOff x="2120900" y="2933700"/>
            <a:chExt cx="2438399" cy="232499"/>
          </a:xfrm>
        </p:grpSpPr>
        <p:sp>
          <p:nvSpPr>
            <p:cNvPr id="466" name="SMARTInkShape-867"/>
            <p:cNvSpPr/>
            <p:nvPr>
              <p:custDataLst>
                <p:tags r:id="rId289"/>
              </p:custDataLst>
            </p:nvPr>
          </p:nvSpPr>
          <p:spPr>
            <a:xfrm>
              <a:off x="4489566" y="2933700"/>
              <a:ext cx="6235" cy="114301"/>
            </a:xfrm>
            <a:custGeom>
              <a:avLst/>
              <a:gdLst/>
              <a:ahLst/>
              <a:cxnLst/>
              <a:rect l="0" t="0" r="0" b="0"/>
              <a:pathLst>
                <a:path w="6235" h="114301">
                  <a:moveTo>
                    <a:pt x="6234" y="0"/>
                  </a:moveTo>
                  <a:lnTo>
                    <a:pt x="6234" y="0"/>
                  </a:lnTo>
                  <a:lnTo>
                    <a:pt x="2863" y="29886"/>
                  </a:lnTo>
                  <a:lnTo>
                    <a:pt x="472" y="56782"/>
                  </a:lnTo>
                  <a:lnTo>
                    <a:pt x="0" y="82477"/>
                  </a:lnTo>
                  <a:lnTo>
                    <a:pt x="641" y="94512"/>
                  </a:lnTo>
                  <a:lnTo>
                    <a:pt x="623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868"/>
            <p:cNvSpPr/>
            <p:nvPr>
              <p:custDataLst>
                <p:tags r:id="rId290"/>
              </p:custDataLst>
            </p:nvPr>
          </p:nvSpPr>
          <p:spPr>
            <a:xfrm>
              <a:off x="2120900" y="3044493"/>
              <a:ext cx="2438399" cy="121706"/>
            </a:xfrm>
            <a:custGeom>
              <a:avLst/>
              <a:gdLst/>
              <a:ahLst/>
              <a:cxnLst/>
              <a:rect l="0" t="0" r="0" b="0"/>
              <a:pathLst>
                <a:path w="2438399" h="121706">
                  <a:moveTo>
                    <a:pt x="0" y="54307"/>
                  </a:moveTo>
                  <a:lnTo>
                    <a:pt x="0" y="54307"/>
                  </a:lnTo>
                  <a:lnTo>
                    <a:pt x="5467" y="48840"/>
                  </a:lnTo>
                  <a:lnTo>
                    <a:pt x="2718" y="51590"/>
                  </a:lnTo>
                  <a:lnTo>
                    <a:pt x="358" y="79698"/>
                  </a:lnTo>
                  <a:lnTo>
                    <a:pt x="31" y="110899"/>
                  </a:lnTo>
                  <a:lnTo>
                    <a:pt x="6" y="121538"/>
                  </a:lnTo>
                  <a:lnTo>
                    <a:pt x="710" y="121705"/>
                  </a:lnTo>
                  <a:lnTo>
                    <a:pt x="3373" y="120010"/>
                  </a:lnTo>
                  <a:lnTo>
                    <a:pt x="5027" y="115023"/>
                  </a:lnTo>
                  <a:lnTo>
                    <a:pt x="5468" y="111717"/>
                  </a:lnTo>
                  <a:lnTo>
                    <a:pt x="3089" y="85255"/>
                  </a:lnTo>
                  <a:lnTo>
                    <a:pt x="6294" y="61235"/>
                  </a:lnTo>
                  <a:lnTo>
                    <a:pt x="20158" y="65759"/>
                  </a:lnTo>
                  <a:lnTo>
                    <a:pt x="28009" y="65747"/>
                  </a:lnTo>
                  <a:lnTo>
                    <a:pt x="41068" y="63184"/>
                  </a:lnTo>
                  <a:lnTo>
                    <a:pt x="71391" y="66578"/>
                  </a:lnTo>
                  <a:lnTo>
                    <a:pt x="99800" y="66950"/>
                  </a:lnTo>
                  <a:lnTo>
                    <a:pt x="128761" y="62632"/>
                  </a:lnTo>
                  <a:lnTo>
                    <a:pt x="149655" y="61535"/>
                  </a:lnTo>
                  <a:lnTo>
                    <a:pt x="173052" y="61047"/>
                  </a:lnTo>
                  <a:lnTo>
                    <a:pt x="196857" y="60125"/>
                  </a:lnTo>
                  <a:lnTo>
                    <a:pt x="219196" y="57363"/>
                  </a:lnTo>
                  <a:lnTo>
                    <a:pt x="242765" y="55665"/>
                  </a:lnTo>
                  <a:lnTo>
                    <a:pt x="267351" y="54910"/>
                  </a:lnTo>
                  <a:lnTo>
                    <a:pt x="292390" y="54575"/>
                  </a:lnTo>
                  <a:lnTo>
                    <a:pt x="315747" y="56308"/>
                  </a:lnTo>
                  <a:lnTo>
                    <a:pt x="338593" y="58724"/>
                  </a:lnTo>
                  <a:lnTo>
                    <a:pt x="362858" y="59798"/>
                  </a:lnTo>
                  <a:lnTo>
                    <a:pt x="385872" y="60275"/>
                  </a:lnTo>
                  <a:lnTo>
                    <a:pt x="407860" y="61193"/>
                  </a:lnTo>
                  <a:lnTo>
                    <a:pt x="429391" y="63953"/>
                  </a:lnTo>
                  <a:lnTo>
                    <a:pt x="452602" y="63768"/>
                  </a:lnTo>
                  <a:lnTo>
                    <a:pt x="476323" y="62039"/>
                  </a:lnTo>
                  <a:lnTo>
                    <a:pt x="498625" y="61271"/>
                  </a:lnTo>
                  <a:lnTo>
                    <a:pt x="520296" y="60930"/>
                  </a:lnTo>
                  <a:lnTo>
                    <a:pt x="542393" y="60778"/>
                  </a:lnTo>
                  <a:lnTo>
                    <a:pt x="566325" y="60711"/>
                  </a:lnTo>
                  <a:lnTo>
                    <a:pt x="589191" y="60681"/>
                  </a:lnTo>
                  <a:lnTo>
                    <a:pt x="611113" y="59962"/>
                  </a:lnTo>
                  <a:lnTo>
                    <a:pt x="632615" y="57291"/>
                  </a:lnTo>
                  <a:lnTo>
                    <a:pt x="653931" y="55633"/>
                  </a:lnTo>
                  <a:lnTo>
                    <a:pt x="675164" y="55602"/>
                  </a:lnTo>
                  <a:lnTo>
                    <a:pt x="696360" y="57940"/>
                  </a:lnTo>
                  <a:lnTo>
                    <a:pt x="717539" y="59450"/>
                  </a:lnTo>
                  <a:lnTo>
                    <a:pt x="747415" y="60299"/>
                  </a:lnTo>
                  <a:lnTo>
                    <a:pt x="776023" y="60551"/>
                  </a:lnTo>
                  <a:lnTo>
                    <a:pt x="806842" y="60626"/>
                  </a:lnTo>
                  <a:lnTo>
                    <a:pt x="828496" y="61348"/>
                  </a:lnTo>
                  <a:lnTo>
                    <a:pt x="852232" y="64022"/>
                  </a:lnTo>
                  <a:lnTo>
                    <a:pt x="876892" y="65680"/>
                  </a:lnTo>
                  <a:lnTo>
                    <a:pt x="901963" y="66418"/>
                  </a:lnTo>
                  <a:lnTo>
                    <a:pt x="927217" y="66745"/>
                  </a:lnTo>
                  <a:lnTo>
                    <a:pt x="952552" y="66890"/>
                  </a:lnTo>
                  <a:lnTo>
                    <a:pt x="978629" y="66250"/>
                  </a:lnTo>
                  <a:lnTo>
                    <a:pt x="1006681" y="63613"/>
                  </a:lnTo>
                  <a:lnTo>
                    <a:pt x="1033731" y="61971"/>
                  </a:lnTo>
                  <a:lnTo>
                    <a:pt x="1060569" y="61241"/>
                  </a:lnTo>
                  <a:lnTo>
                    <a:pt x="1088960" y="60917"/>
                  </a:lnTo>
                  <a:lnTo>
                    <a:pt x="1118042" y="60772"/>
                  </a:lnTo>
                  <a:lnTo>
                    <a:pt x="1147430" y="60708"/>
                  </a:lnTo>
                  <a:lnTo>
                    <a:pt x="1176954" y="60680"/>
                  </a:lnTo>
                  <a:lnTo>
                    <a:pt x="1206539" y="60667"/>
                  </a:lnTo>
                  <a:lnTo>
                    <a:pt x="1236151" y="60661"/>
                  </a:lnTo>
                  <a:lnTo>
                    <a:pt x="1265774" y="60659"/>
                  </a:lnTo>
                  <a:lnTo>
                    <a:pt x="1293522" y="60658"/>
                  </a:lnTo>
                  <a:lnTo>
                    <a:pt x="1319965" y="60657"/>
                  </a:lnTo>
                  <a:lnTo>
                    <a:pt x="1345829" y="60657"/>
                  </a:lnTo>
                  <a:lnTo>
                    <a:pt x="1371435" y="62539"/>
                  </a:lnTo>
                  <a:lnTo>
                    <a:pt x="1397633" y="65021"/>
                  </a:lnTo>
                  <a:lnTo>
                    <a:pt x="1425739" y="66124"/>
                  </a:lnTo>
                  <a:lnTo>
                    <a:pt x="1452811" y="66614"/>
                  </a:lnTo>
                  <a:lnTo>
                    <a:pt x="1479661" y="66833"/>
                  </a:lnTo>
                  <a:lnTo>
                    <a:pt x="1508057" y="66929"/>
                  </a:lnTo>
                  <a:lnTo>
                    <a:pt x="1535259" y="66972"/>
                  </a:lnTo>
                  <a:lnTo>
                    <a:pt x="1561460" y="66991"/>
                  </a:lnTo>
                  <a:lnTo>
                    <a:pt x="1587215" y="67000"/>
                  </a:lnTo>
                  <a:lnTo>
                    <a:pt x="1612774" y="67004"/>
                  </a:lnTo>
                  <a:lnTo>
                    <a:pt x="1638244" y="67005"/>
                  </a:lnTo>
                  <a:lnTo>
                    <a:pt x="1663675" y="67006"/>
                  </a:lnTo>
                  <a:lnTo>
                    <a:pt x="1689089" y="67007"/>
                  </a:lnTo>
                  <a:lnTo>
                    <a:pt x="1714495" y="67007"/>
                  </a:lnTo>
                  <a:lnTo>
                    <a:pt x="1739898" y="67007"/>
                  </a:lnTo>
                  <a:lnTo>
                    <a:pt x="1771257" y="70378"/>
                  </a:lnTo>
                  <a:lnTo>
                    <a:pt x="1793348" y="72033"/>
                  </a:lnTo>
                  <a:lnTo>
                    <a:pt x="1817277" y="72768"/>
                  </a:lnTo>
                  <a:lnTo>
                    <a:pt x="1842023" y="73095"/>
                  </a:lnTo>
                  <a:lnTo>
                    <a:pt x="1867133" y="73241"/>
                  </a:lnTo>
                  <a:lnTo>
                    <a:pt x="1891698" y="73305"/>
                  </a:lnTo>
                  <a:lnTo>
                    <a:pt x="1914375" y="73334"/>
                  </a:lnTo>
                  <a:lnTo>
                    <a:pt x="1938095" y="73347"/>
                  </a:lnTo>
                  <a:lnTo>
                    <a:pt x="1962748" y="73352"/>
                  </a:lnTo>
                  <a:lnTo>
                    <a:pt x="1987815" y="73355"/>
                  </a:lnTo>
                  <a:lnTo>
                    <a:pt x="2011187" y="71474"/>
                  </a:lnTo>
                  <a:lnTo>
                    <a:pt x="2042296" y="68330"/>
                  </a:lnTo>
                  <a:lnTo>
                    <a:pt x="2069388" y="69281"/>
                  </a:lnTo>
                  <a:lnTo>
                    <a:pt x="2095289" y="72149"/>
                  </a:lnTo>
                  <a:lnTo>
                    <a:pt x="2120837" y="72999"/>
                  </a:lnTo>
                  <a:lnTo>
                    <a:pt x="2146281" y="73251"/>
                  </a:lnTo>
                  <a:lnTo>
                    <a:pt x="2173576" y="73325"/>
                  </a:lnTo>
                  <a:lnTo>
                    <a:pt x="2196523" y="71932"/>
                  </a:lnTo>
                  <a:lnTo>
                    <a:pt x="2227888" y="66609"/>
                  </a:lnTo>
                  <a:lnTo>
                    <a:pt x="2255469" y="61421"/>
                  </a:lnTo>
                  <a:lnTo>
                    <a:pt x="2278781" y="57468"/>
                  </a:lnTo>
                  <a:lnTo>
                    <a:pt x="2307772" y="54538"/>
                  </a:lnTo>
                  <a:lnTo>
                    <a:pt x="2333530" y="50220"/>
                  </a:lnTo>
                  <a:lnTo>
                    <a:pt x="2361554" y="46522"/>
                  </a:lnTo>
                  <a:lnTo>
                    <a:pt x="2391454" y="42039"/>
                  </a:lnTo>
                  <a:lnTo>
                    <a:pt x="2415987" y="41609"/>
                  </a:lnTo>
                  <a:lnTo>
                    <a:pt x="2419736" y="43489"/>
                  </a:lnTo>
                  <a:lnTo>
                    <a:pt x="2423755" y="45971"/>
                  </a:lnTo>
                  <a:lnTo>
                    <a:pt x="2430818" y="47696"/>
                  </a:lnTo>
                  <a:lnTo>
                    <a:pt x="2438374" y="47956"/>
                  </a:lnTo>
                  <a:lnTo>
                    <a:pt x="2438398" y="53424"/>
                  </a:lnTo>
                  <a:lnTo>
                    <a:pt x="2423473" y="78049"/>
                  </a:lnTo>
                  <a:lnTo>
                    <a:pt x="2419457" y="98026"/>
                  </a:lnTo>
                  <a:lnTo>
                    <a:pt x="2419353" y="71602"/>
                  </a:lnTo>
                  <a:lnTo>
                    <a:pt x="2420056" y="42541"/>
                  </a:lnTo>
                  <a:lnTo>
                    <a:pt x="2424376" y="13386"/>
                  </a:lnTo>
                  <a:lnTo>
                    <a:pt x="2425439" y="363"/>
                  </a:lnTo>
                  <a:lnTo>
                    <a:pt x="2424820" y="0"/>
                  </a:lnTo>
                  <a:lnTo>
                    <a:pt x="2422252" y="1478"/>
                  </a:lnTo>
                  <a:lnTo>
                    <a:pt x="2417850" y="30870"/>
                  </a:lnTo>
                  <a:lnTo>
                    <a:pt x="2413958" y="59790"/>
                  </a:lnTo>
                  <a:lnTo>
                    <a:pt x="2406937" y="85181"/>
                  </a:lnTo>
                  <a:lnTo>
                    <a:pt x="2406661" y="58411"/>
                  </a:lnTo>
                  <a:lnTo>
                    <a:pt x="2406650" y="31445"/>
                  </a:lnTo>
                  <a:lnTo>
                    <a:pt x="2406650" y="41358"/>
                  </a:lnTo>
                  <a:lnTo>
                    <a:pt x="2408532" y="46906"/>
                  </a:lnTo>
                  <a:lnTo>
                    <a:pt x="2411014" y="51723"/>
                  </a:lnTo>
                  <a:lnTo>
                    <a:pt x="2413000" y="606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9" name="SMARTInkShape-869"/>
          <p:cNvSpPr/>
          <p:nvPr>
            <p:custDataLst>
              <p:tags r:id="rId2"/>
            </p:custDataLst>
          </p:nvPr>
        </p:nvSpPr>
        <p:spPr>
          <a:xfrm>
            <a:off x="2101873" y="2782183"/>
            <a:ext cx="1275368" cy="83954"/>
          </a:xfrm>
          <a:custGeom>
            <a:avLst/>
            <a:gdLst/>
            <a:ahLst/>
            <a:cxnLst/>
            <a:rect l="0" t="0" r="0" b="0"/>
            <a:pathLst>
              <a:path w="1275368" h="83954">
                <a:moveTo>
                  <a:pt x="6327" y="5467"/>
                </a:moveTo>
                <a:lnTo>
                  <a:pt x="6327" y="5467"/>
                </a:lnTo>
                <a:lnTo>
                  <a:pt x="6327" y="0"/>
                </a:lnTo>
                <a:lnTo>
                  <a:pt x="5621" y="26606"/>
                </a:lnTo>
                <a:lnTo>
                  <a:pt x="1301" y="55216"/>
                </a:lnTo>
                <a:lnTo>
                  <a:pt x="1271" y="67089"/>
                </a:lnTo>
                <a:lnTo>
                  <a:pt x="5790" y="83953"/>
                </a:lnTo>
                <a:lnTo>
                  <a:pt x="5969" y="83896"/>
                </a:lnTo>
                <a:lnTo>
                  <a:pt x="6256" y="78736"/>
                </a:lnTo>
                <a:lnTo>
                  <a:pt x="853" y="49102"/>
                </a:lnTo>
                <a:lnTo>
                  <a:pt x="0" y="25349"/>
                </a:lnTo>
                <a:lnTo>
                  <a:pt x="5051" y="29045"/>
                </a:lnTo>
                <a:lnTo>
                  <a:pt x="8817" y="30057"/>
                </a:lnTo>
                <a:lnTo>
                  <a:pt x="35482" y="30796"/>
                </a:lnTo>
                <a:lnTo>
                  <a:pt x="64690" y="25393"/>
                </a:lnTo>
                <a:lnTo>
                  <a:pt x="96216" y="24594"/>
                </a:lnTo>
                <a:lnTo>
                  <a:pt x="121528" y="23827"/>
                </a:lnTo>
                <a:lnTo>
                  <a:pt x="152973" y="19494"/>
                </a:lnTo>
                <a:lnTo>
                  <a:pt x="177954" y="18560"/>
                </a:lnTo>
                <a:lnTo>
                  <a:pt x="205111" y="18283"/>
                </a:lnTo>
                <a:lnTo>
                  <a:pt x="225909" y="18219"/>
                </a:lnTo>
                <a:lnTo>
                  <a:pt x="249263" y="18190"/>
                </a:lnTo>
                <a:lnTo>
                  <a:pt x="279470" y="18174"/>
                </a:lnTo>
                <a:lnTo>
                  <a:pt x="309665" y="21540"/>
                </a:lnTo>
                <a:lnTo>
                  <a:pt x="337583" y="27006"/>
                </a:lnTo>
                <a:lnTo>
                  <a:pt x="363729" y="29723"/>
                </a:lnTo>
                <a:lnTo>
                  <a:pt x="384600" y="32240"/>
                </a:lnTo>
                <a:lnTo>
                  <a:pt x="406576" y="35005"/>
                </a:lnTo>
                <a:lnTo>
                  <a:pt x="434815" y="37267"/>
                </a:lnTo>
                <a:lnTo>
                  <a:pt x="461056" y="41387"/>
                </a:lnTo>
                <a:lnTo>
                  <a:pt x="486000" y="43626"/>
                </a:lnTo>
                <a:lnTo>
                  <a:pt x="513749" y="48466"/>
                </a:lnTo>
                <a:lnTo>
                  <a:pt x="542984" y="49630"/>
                </a:lnTo>
                <a:lnTo>
                  <a:pt x="567582" y="49832"/>
                </a:lnTo>
                <a:lnTo>
                  <a:pt x="596108" y="49900"/>
                </a:lnTo>
                <a:lnTo>
                  <a:pt x="624007" y="51795"/>
                </a:lnTo>
                <a:lnTo>
                  <a:pt x="639273" y="53574"/>
                </a:lnTo>
                <a:lnTo>
                  <a:pt x="670084" y="50848"/>
                </a:lnTo>
                <a:lnTo>
                  <a:pt x="695709" y="50193"/>
                </a:lnTo>
                <a:lnTo>
                  <a:pt x="726701" y="49971"/>
                </a:lnTo>
                <a:lnTo>
                  <a:pt x="755636" y="49928"/>
                </a:lnTo>
                <a:lnTo>
                  <a:pt x="779540" y="49920"/>
                </a:lnTo>
                <a:lnTo>
                  <a:pt x="804497" y="49918"/>
                </a:lnTo>
                <a:lnTo>
                  <a:pt x="829766" y="49917"/>
                </a:lnTo>
                <a:lnTo>
                  <a:pt x="855127" y="49917"/>
                </a:lnTo>
                <a:lnTo>
                  <a:pt x="881221" y="49917"/>
                </a:lnTo>
                <a:lnTo>
                  <a:pt x="910276" y="49917"/>
                </a:lnTo>
                <a:lnTo>
                  <a:pt x="937072" y="49917"/>
                </a:lnTo>
                <a:lnTo>
                  <a:pt x="962886" y="49917"/>
                </a:lnTo>
                <a:lnTo>
                  <a:pt x="989114" y="49917"/>
                </a:lnTo>
                <a:lnTo>
                  <a:pt x="1017503" y="49917"/>
                </a:lnTo>
                <a:lnTo>
                  <a:pt x="1048656" y="51798"/>
                </a:lnTo>
                <a:lnTo>
                  <a:pt x="1078406" y="55384"/>
                </a:lnTo>
                <a:lnTo>
                  <a:pt x="1105371" y="60457"/>
                </a:lnTo>
                <a:lnTo>
                  <a:pt x="1133380" y="62190"/>
                </a:lnTo>
                <a:lnTo>
                  <a:pt x="1163624" y="62579"/>
                </a:lnTo>
                <a:lnTo>
                  <a:pt x="1193282" y="61907"/>
                </a:lnTo>
                <a:lnTo>
                  <a:pt x="1223493" y="56659"/>
                </a:lnTo>
                <a:lnTo>
                  <a:pt x="1229562" y="55736"/>
                </a:lnTo>
                <a:lnTo>
                  <a:pt x="1249376" y="50185"/>
                </a:lnTo>
                <a:lnTo>
                  <a:pt x="1263627" y="49917"/>
                </a:lnTo>
                <a:lnTo>
                  <a:pt x="1263627" y="78559"/>
                </a:lnTo>
                <a:lnTo>
                  <a:pt x="1264332" y="58823"/>
                </a:lnTo>
                <a:lnTo>
                  <a:pt x="1269094" y="30367"/>
                </a:lnTo>
                <a:lnTo>
                  <a:pt x="1271466" y="21708"/>
                </a:lnTo>
                <a:lnTo>
                  <a:pt x="1275367" y="13771"/>
                </a:lnTo>
                <a:lnTo>
                  <a:pt x="1271773" y="22342"/>
                </a:lnTo>
                <a:lnTo>
                  <a:pt x="1270024" y="53368"/>
                </a:lnTo>
                <a:lnTo>
                  <a:pt x="1269979" y="62215"/>
                </a:lnTo>
                <a:lnTo>
                  <a:pt x="1269977" y="40838"/>
                </a:lnTo>
                <a:lnTo>
                  <a:pt x="1269272" y="49715"/>
                </a:lnTo>
                <a:lnTo>
                  <a:pt x="1263627" y="689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0" name="SMARTInkShape-870"/>
          <p:cNvSpPr/>
          <p:nvPr>
            <p:custDataLst>
              <p:tags r:id="rId3"/>
            </p:custDataLst>
          </p:nvPr>
        </p:nvSpPr>
        <p:spPr>
          <a:xfrm>
            <a:off x="520700" y="2966370"/>
            <a:ext cx="1600201" cy="81631"/>
          </a:xfrm>
          <a:custGeom>
            <a:avLst/>
            <a:gdLst/>
            <a:ahLst/>
            <a:cxnLst/>
            <a:rect l="0" t="0" r="0" b="0"/>
            <a:pathLst>
              <a:path w="1600201" h="81631">
                <a:moveTo>
                  <a:pt x="0" y="49880"/>
                </a:moveTo>
                <a:lnTo>
                  <a:pt x="0" y="49880"/>
                </a:lnTo>
                <a:lnTo>
                  <a:pt x="5467" y="44413"/>
                </a:lnTo>
                <a:lnTo>
                  <a:pt x="33928" y="49522"/>
                </a:lnTo>
                <a:lnTo>
                  <a:pt x="64492" y="49833"/>
                </a:lnTo>
                <a:lnTo>
                  <a:pt x="88410" y="49866"/>
                </a:lnTo>
                <a:lnTo>
                  <a:pt x="118231" y="49876"/>
                </a:lnTo>
                <a:lnTo>
                  <a:pt x="141447" y="49878"/>
                </a:lnTo>
                <a:lnTo>
                  <a:pt x="165877" y="47998"/>
                </a:lnTo>
                <a:lnTo>
                  <a:pt x="190845" y="46221"/>
                </a:lnTo>
                <a:lnTo>
                  <a:pt x="216053" y="47784"/>
                </a:lnTo>
                <a:lnTo>
                  <a:pt x="239487" y="47067"/>
                </a:lnTo>
                <a:lnTo>
                  <a:pt x="262366" y="45807"/>
                </a:lnTo>
                <a:lnTo>
                  <a:pt x="286646" y="47600"/>
                </a:lnTo>
                <a:lnTo>
                  <a:pt x="317374" y="49204"/>
                </a:lnTo>
                <a:lnTo>
                  <a:pt x="339316" y="47698"/>
                </a:lnTo>
                <a:lnTo>
                  <a:pt x="362474" y="45383"/>
                </a:lnTo>
                <a:lnTo>
                  <a:pt x="384525" y="44353"/>
                </a:lnTo>
                <a:lnTo>
                  <a:pt x="413403" y="43774"/>
                </a:lnTo>
                <a:lnTo>
                  <a:pt x="443204" y="43602"/>
                </a:lnTo>
                <a:lnTo>
                  <a:pt x="471006" y="43551"/>
                </a:lnTo>
                <a:lnTo>
                  <a:pt x="500488" y="43536"/>
                </a:lnTo>
                <a:lnTo>
                  <a:pt x="528195" y="40161"/>
                </a:lnTo>
                <a:lnTo>
                  <a:pt x="554279" y="38063"/>
                </a:lnTo>
                <a:lnTo>
                  <a:pt x="579881" y="37442"/>
                </a:lnTo>
                <a:lnTo>
                  <a:pt x="605342" y="37258"/>
                </a:lnTo>
                <a:lnTo>
                  <a:pt x="630759" y="37203"/>
                </a:lnTo>
                <a:lnTo>
                  <a:pt x="660974" y="37890"/>
                </a:lnTo>
                <a:lnTo>
                  <a:pt x="688635" y="40840"/>
                </a:lnTo>
                <a:lnTo>
                  <a:pt x="715725" y="38578"/>
                </a:lnTo>
                <a:lnTo>
                  <a:pt x="744369" y="38300"/>
                </a:lnTo>
                <a:lnTo>
                  <a:pt x="775608" y="42288"/>
                </a:lnTo>
                <a:lnTo>
                  <a:pt x="802250" y="45043"/>
                </a:lnTo>
                <a:lnTo>
                  <a:pt x="832487" y="48447"/>
                </a:lnTo>
                <a:lnTo>
                  <a:pt x="861907" y="49455"/>
                </a:lnTo>
                <a:lnTo>
                  <a:pt x="888498" y="51636"/>
                </a:lnTo>
                <a:lnTo>
                  <a:pt x="914252" y="54869"/>
                </a:lnTo>
                <a:lnTo>
                  <a:pt x="939756" y="55827"/>
                </a:lnTo>
                <a:lnTo>
                  <a:pt x="967068" y="56110"/>
                </a:lnTo>
                <a:lnTo>
                  <a:pt x="995622" y="56194"/>
                </a:lnTo>
                <a:lnTo>
                  <a:pt x="1021957" y="56219"/>
                </a:lnTo>
                <a:lnTo>
                  <a:pt x="1052768" y="56228"/>
                </a:lnTo>
                <a:lnTo>
                  <a:pt x="1084306" y="60593"/>
                </a:lnTo>
                <a:lnTo>
                  <a:pt x="1109303" y="61991"/>
                </a:lnTo>
                <a:lnTo>
                  <a:pt x="1133878" y="62406"/>
                </a:lnTo>
                <a:lnTo>
                  <a:pt x="1163384" y="64427"/>
                </a:lnTo>
                <a:lnTo>
                  <a:pt x="1192809" y="68041"/>
                </a:lnTo>
                <a:lnTo>
                  <a:pt x="1218299" y="68049"/>
                </a:lnTo>
                <a:lnTo>
                  <a:pt x="1233828" y="65219"/>
                </a:lnTo>
                <a:lnTo>
                  <a:pt x="1263904" y="68302"/>
                </a:lnTo>
                <a:lnTo>
                  <a:pt x="1295434" y="68847"/>
                </a:lnTo>
                <a:lnTo>
                  <a:pt x="1314460" y="67024"/>
                </a:lnTo>
                <a:lnTo>
                  <a:pt x="1343223" y="63458"/>
                </a:lnTo>
                <a:lnTo>
                  <a:pt x="1370650" y="62695"/>
                </a:lnTo>
                <a:lnTo>
                  <a:pt x="1401943" y="62590"/>
                </a:lnTo>
                <a:lnTo>
                  <a:pt x="1432798" y="62580"/>
                </a:lnTo>
                <a:lnTo>
                  <a:pt x="1456436" y="61874"/>
                </a:lnTo>
                <a:lnTo>
                  <a:pt x="1481302" y="56491"/>
                </a:lnTo>
                <a:lnTo>
                  <a:pt x="1511451" y="56240"/>
                </a:lnTo>
                <a:lnTo>
                  <a:pt x="1528123" y="55526"/>
                </a:lnTo>
                <a:lnTo>
                  <a:pt x="1535475" y="52859"/>
                </a:lnTo>
                <a:lnTo>
                  <a:pt x="1538705" y="52572"/>
                </a:lnTo>
                <a:lnTo>
                  <a:pt x="1569345" y="56107"/>
                </a:lnTo>
                <a:lnTo>
                  <a:pt x="1587500" y="56230"/>
                </a:lnTo>
                <a:lnTo>
                  <a:pt x="1587500" y="59601"/>
                </a:lnTo>
                <a:lnTo>
                  <a:pt x="1585619" y="63137"/>
                </a:lnTo>
                <a:lnTo>
                  <a:pt x="1583136" y="67061"/>
                </a:lnTo>
                <a:lnTo>
                  <a:pt x="1581542" y="75329"/>
                </a:lnTo>
                <a:lnTo>
                  <a:pt x="1581157" y="81521"/>
                </a:lnTo>
                <a:lnTo>
                  <a:pt x="1581857" y="71469"/>
                </a:lnTo>
                <a:lnTo>
                  <a:pt x="1584522" y="63943"/>
                </a:lnTo>
                <a:lnTo>
                  <a:pt x="1584295" y="54014"/>
                </a:lnTo>
                <a:lnTo>
                  <a:pt x="1581771" y="27021"/>
                </a:lnTo>
                <a:lnTo>
                  <a:pt x="1581166" y="0"/>
                </a:lnTo>
                <a:lnTo>
                  <a:pt x="1581859" y="10106"/>
                </a:lnTo>
                <a:lnTo>
                  <a:pt x="1586912" y="39576"/>
                </a:lnTo>
                <a:lnTo>
                  <a:pt x="1588154" y="65351"/>
                </a:lnTo>
                <a:lnTo>
                  <a:pt x="1592516" y="74991"/>
                </a:lnTo>
                <a:lnTo>
                  <a:pt x="1593772" y="81241"/>
                </a:lnTo>
                <a:lnTo>
                  <a:pt x="1594551" y="54875"/>
                </a:lnTo>
                <a:lnTo>
                  <a:pt x="1599807" y="25515"/>
                </a:lnTo>
                <a:lnTo>
                  <a:pt x="1600026" y="22118"/>
                </a:lnTo>
                <a:lnTo>
                  <a:pt x="1600084" y="22200"/>
                </a:lnTo>
                <a:lnTo>
                  <a:pt x="1600122" y="22960"/>
                </a:lnTo>
                <a:lnTo>
                  <a:pt x="1595164" y="38095"/>
                </a:lnTo>
                <a:lnTo>
                  <a:pt x="1593927" y="66867"/>
                </a:lnTo>
                <a:lnTo>
                  <a:pt x="1593873" y="76158"/>
                </a:lnTo>
                <a:lnTo>
                  <a:pt x="1594571" y="77982"/>
                </a:lnTo>
                <a:lnTo>
                  <a:pt x="1595742" y="79198"/>
                </a:lnTo>
                <a:lnTo>
                  <a:pt x="1600200" y="8163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1" name="SMARTInkShape-871"/>
          <p:cNvSpPr/>
          <p:nvPr>
            <p:custDataLst>
              <p:tags r:id="rId4"/>
            </p:custDataLst>
          </p:nvPr>
        </p:nvSpPr>
        <p:spPr>
          <a:xfrm>
            <a:off x="508007" y="2978150"/>
            <a:ext cx="12694" cy="107951"/>
          </a:xfrm>
          <a:custGeom>
            <a:avLst/>
            <a:gdLst/>
            <a:ahLst/>
            <a:cxnLst/>
            <a:rect l="0" t="0" r="0" b="0"/>
            <a:pathLst>
              <a:path w="12694" h="107951">
                <a:moveTo>
                  <a:pt x="6343" y="0"/>
                </a:moveTo>
                <a:lnTo>
                  <a:pt x="6343" y="0"/>
                </a:lnTo>
                <a:lnTo>
                  <a:pt x="4462" y="26680"/>
                </a:lnTo>
                <a:lnTo>
                  <a:pt x="876" y="54424"/>
                </a:lnTo>
                <a:lnTo>
                  <a:pt x="0" y="82276"/>
                </a:lnTo>
                <a:lnTo>
                  <a:pt x="3366" y="75727"/>
                </a:lnTo>
                <a:lnTo>
                  <a:pt x="5951" y="44875"/>
                </a:lnTo>
                <a:lnTo>
                  <a:pt x="6320" y="21072"/>
                </a:lnTo>
                <a:lnTo>
                  <a:pt x="9707" y="29762"/>
                </a:lnTo>
                <a:lnTo>
                  <a:pt x="8445" y="56026"/>
                </a:lnTo>
                <a:lnTo>
                  <a:pt x="11645" y="82328"/>
                </a:lnTo>
                <a:lnTo>
                  <a:pt x="12693" y="107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6" name="SMARTInkShape-Group242"/>
          <p:cNvGrpSpPr/>
          <p:nvPr/>
        </p:nvGrpSpPr>
        <p:grpSpPr>
          <a:xfrm>
            <a:off x="2038350" y="1504950"/>
            <a:ext cx="152369" cy="444382"/>
            <a:chOff x="2038350" y="1504950"/>
            <a:chExt cx="152369" cy="444382"/>
          </a:xfrm>
        </p:grpSpPr>
        <p:sp>
          <p:nvSpPr>
            <p:cNvPr id="472" name="SMARTInkShape-872"/>
            <p:cNvSpPr/>
            <p:nvPr>
              <p:custDataLst>
                <p:tags r:id="rId285"/>
              </p:custDataLst>
            </p:nvPr>
          </p:nvSpPr>
          <p:spPr>
            <a:xfrm>
              <a:off x="2038350" y="1638300"/>
              <a:ext cx="50801" cy="99840"/>
            </a:xfrm>
            <a:custGeom>
              <a:avLst/>
              <a:gdLst/>
              <a:ahLst/>
              <a:cxnLst/>
              <a:rect l="0" t="0" r="0" b="0"/>
              <a:pathLst>
                <a:path w="50801" h="99840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762" y="31801"/>
                  </a:lnTo>
                  <a:lnTo>
                    <a:pt x="6234" y="62047"/>
                  </a:lnTo>
                  <a:lnTo>
                    <a:pt x="6340" y="92683"/>
                  </a:lnTo>
                  <a:lnTo>
                    <a:pt x="6343" y="95655"/>
                  </a:lnTo>
                  <a:lnTo>
                    <a:pt x="7051" y="97637"/>
                  </a:lnTo>
                  <a:lnTo>
                    <a:pt x="8228" y="98958"/>
                  </a:lnTo>
                  <a:lnTo>
                    <a:pt x="9719" y="99839"/>
                  </a:lnTo>
                  <a:lnTo>
                    <a:pt x="10713" y="99015"/>
                  </a:lnTo>
                  <a:lnTo>
                    <a:pt x="11817" y="94336"/>
                  </a:lnTo>
                  <a:lnTo>
                    <a:pt x="15994" y="68330"/>
                  </a:lnTo>
                  <a:lnTo>
                    <a:pt x="21515" y="57091"/>
                  </a:lnTo>
                  <a:lnTo>
                    <a:pt x="30526" y="45885"/>
                  </a:lnTo>
                  <a:lnTo>
                    <a:pt x="31640" y="46112"/>
                  </a:lnTo>
                  <a:lnTo>
                    <a:pt x="34759" y="48246"/>
                  </a:lnTo>
                  <a:lnTo>
                    <a:pt x="36615" y="53428"/>
                  </a:lnTo>
                  <a:lnTo>
                    <a:pt x="39541" y="64278"/>
                  </a:lnTo>
                  <a:lnTo>
                    <a:pt x="42995" y="76431"/>
                  </a:lnTo>
                  <a:lnTo>
                    <a:pt x="44509" y="84064"/>
                  </a:lnTo>
                  <a:lnTo>
                    <a:pt x="508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SMARTInkShape-873"/>
            <p:cNvSpPr/>
            <p:nvPr>
              <p:custDataLst>
                <p:tags r:id="rId286"/>
              </p:custDataLst>
            </p:nvPr>
          </p:nvSpPr>
          <p:spPr>
            <a:xfrm>
              <a:off x="2120900" y="1866900"/>
              <a:ext cx="69819" cy="82432"/>
            </a:xfrm>
            <a:custGeom>
              <a:avLst/>
              <a:gdLst/>
              <a:ahLst/>
              <a:cxnLst/>
              <a:rect l="0" t="0" r="0" b="0"/>
              <a:pathLst>
                <a:path w="69819" h="82432">
                  <a:moveTo>
                    <a:pt x="0" y="25400"/>
                  </a:moveTo>
                  <a:lnTo>
                    <a:pt x="0" y="25400"/>
                  </a:lnTo>
                  <a:lnTo>
                    <a:pt x="17891" y="45172"/>
                  </a:lnTo>
                  <a:lnTo>
                    <a:pt x="38070" y="75661"/>
                  </a:lnTo>
                  <a:lnTo>
                    <a:pt x="43190" y="81189"/>
                  </a:lnTo>
                  <a:lnTo>
                    <a:pt x="45772" y="81945"/>
                  </a:lnTo>
                  <a:lnTo>
                    <a:pt x="49807" y="82431"/>
                  </a:lnTo>
                  <a:lnTo>
                    <a:pt x="50713" y="68234"/>
                  </a:lnTo>
                  <a:lnTo>
                    <a:pt x="51488" y="54296"/>
                  </a:lnTo>
                  <a:lnTo>
                    <a:pt x="63664" y="25357"/>
                  </a:lnTo>
                  <a:lnTo>
                    <a:pt x="68017" y="14568"/>
                  </a:lnTo>
                  <a:lnTo>
                    <a:pt x="69818" y="6492"/>
                  </a:lnTo>
                  <a:lnTo>
                    <a:pt x="57913" y="11395"/>
                  </a:lnTo>
                  <a:lnTo>
                    <a:pt x="33540" y="12624"/>
                  </a:lnTo>
                  <a:lnTo>
                    <a:pt x="27136" y="10785"/>
                  </a:lnTo>
                  <a:lnTo>
                    <a:pt x="20647" y="7226"/>
                  </a:lnTo>
                  <a:lnTo>
                    <a:pt x="20115" y="6228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SMARTInkShape-874"/>
            <p:cNvSpPr/>
            <p:nvPr>
              <p:custDataLst>
                <p:tags r:id="rId287"/>
              </p:custDataLst>
            </p:nvPr>
          </p:nvSpPr>
          <p:spPr>
            <a:xfrm>
              <a:off x="2108239" y="1504950"/>
              <a:ext cx="62470" cy="57151"/>
            </a:xfrm>
            <a:custGeom>
              <a:avLst/>
              <a:gdLst/>
              <a:ahLst/>
              <a:cxnLst/>
              <a:rect l="0" t="0" r="0" b="0"/>
              <a:pathLst>
                <a:path w="62470" h="57151">
                  <a:moveTo>
                    <a:pt x="31711" y="0"/>
                  </a:moveTo>
                  <a:lnTo>
                    <a:pt x="31711" y="0"/>
                  </a:lnTo>
                  <a:lnTo>
                    <a:pt x="28340" y="0"/>
                  </a:lnTo>
                  <a:lnTo>
                    <a:pt x="24804" y="3763"/>
                  </a:lnTo>
                  <a:lnTo>
                    <a:pt x="5044" y="35321"/>
                  </a:lnTo>
                  <a:lnTo>
                    <a:pt x="965" y="46305"/>
                  </a:lnTo>
                  <a:lnTo>
                    <a:pt x="630" y="46392"/>
                  </a:lnTo>
                  <a:lnTo>
                    <a:pt x="93" y="44834"/>
                  </a:lnTo>
                  <a:lnTo>
                    <a:pt x="0" y="41193"/>
                  </a:lnTo>
                  <a:lnTo>
                    <a:pt x="693" y="40162"/>
                  </a:lnTo>
                  <a:lnTo>
                    <a:pt x="1860" y="39475"/>
                  </a:lnTo>
                  <a:lnTo>
                    <a:pt x="3344" y="39016"/>
                  </a:lnTo>
                  <a:lnTo>
                    <a:pt x="4333" y="38005"/>
                  </a:lnTo>
                  <a:lnTo>
                    <a:pt x="7802" y="31313"/>
                  </a:lnTo>
                  <a:lnTo>
                    <a:pt x="11913" y="27322"/>
                  </a:lnTo>
                  <a:lnTo>
                    <a:pt x="30648" y="13691"/>
                  </a:lnTo>
                  <a:lnTo>
                    <a:pt x="31003" y="14066"/>
                  </a:lnTo>
                  <a:lnTo>
                    <a:pt x="31396" y="16365"/>
                  </a:lnTo>
                  <a:lnTo>
                    <a:pt x="34989" y="21625"/>
                  </a:lnTo>
                  <a:lnTo>
                    <a:pt x="52908" y="43599"/>
                  </a:lnTo>
                  <a:lnTo>
                    <a:pt x="56986" y="53742"/>
                  </a:lnTo>
                  <a:lnTo>
                    <a:pt x="58439" y="54878"/>
                  </a:lnTo>
                  <a:lnTo>
                    <a:pt x="62469" y="56701"/>
                  </a:lnTo>
                  <a:lnTo>
                    <a:pt x="62094" y="56851"/>
                  </a:lnTo>
                  <a:lnTo>
                    <a:pt x="35562" y="57145"/>
                  </a:lnTo>
                  <a:lnTo>
                    <a:pt x="5645" y="57150"/>
                  </a:lnTo>
                  <a:lnTo>
                    <a:pt x="3193" y="57150"/>
                  </a:lnTo>
                  <a:lnTo>
                    <a:pt x="6311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875"/>
            <p:cNvSpPr/>
            <p:nvPr>
              <p:custDataLst>
                <p:tags r:id="rId288"/>
              </p:custDataLst>
            </p:nvPr>
          </p:nvSpPr>
          <p:spPr>
            <a:xfrm>
              <a:off x="2146300" y="1524000"/>
              <a:ext cx="12701" cy="418807"/>
            </a:xfrm>
            <a:custGeom>
              <a:avLst/>
              <a:gdLst/>
              <a:ahLst/>
              <a:cxnLst/>
              <a:rect l="0" t="0" r="0" b="0"/>
              <a:pathLst>
                <a:path w="12701" h="418807">
                  <a:moveTo>
                    <a:pt x="0" y="0"/>
                  </a:moveTo>
                  <a:lnTo>
                    <a:pt x="0" y="0"/>
                  </a:lnTo>
                  <a:lnTo>
                    <a:pt x="0" y="30092"/>
                  </a:lnTo>
                  <a:lnTo>
                    <a:pt x="0" y="61657"/>
                  </a:lnTo>
                  <a:lnTo>
                    <a:pt x="5762" y="91738"/>
                  </a:lnTo>
                  <a:lnTo>
                    <a:pt x="6298" y="122180"/>
                  </a:lnTo>
                  <a:lnTo>
                    <a:pt x="7040" y="135293"/>
                  </a:lnTo>
                  <a:lnTo>
                    <a:pt x="10004" y="148115"/>
                  </a:lnTo>
                  <a:lnTo>
                    <a:pt x="8452" y="160851"/>
                  </a:lnTo>
                  <a:lnTo>
                    <a:pt x="12493" y="191362"/>
                  </a:lnTo>
                  <a:lnTo>
                    <a:pt x="12695" y="221093"/>
                  </a:lnTo>
                  <a:lnTo>
                    <a:pt x="12700" y="251944"/>
                  </a:lnTo>
                  <a:lnTo>
                    <a:pt x="12700" y="281154"/>
                  </a:lnTo>
                  <a:lnTo>
                    <a:pt x="12700" y="309686"/>
                  </a:lnTo>
                  <a:lnTo>
                    <a:pt x="12700" y="338622"/>
                  </a:lnTo>
                  <a:lnTo>
                    <a:pt x="12700" y="369509"/>
                  </a:lnTo>
                  <a:lnTo>
                    <a:pt x="12700" y="400047"/>
                  </a:lnTo>
                  <a:lnTo>
                    <a:pt x="12700" y="418806"/>
                  </a:lnTo>
                  <a:lnTo>
                    <a:pt x="12700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7" name="SMARTInkShape-876"/>
          <p:cNvSpPr/>
          <p:nvPr>
            <p:custDataLst>
              <p:tags r:id="rId5"/>
            </p:custDataLst>
          </p:nvPr>
        </p:nvSpPr>
        <p:spPr>
          <a:xfrm>
            <a:off x="5207432" y="2161465"/>
            <a:ext cx="437719" cy="204190"/>
          </a:xfrm>
          <a:custGeom>
            <a:avLst/>
            <a:gdLst/>
            <a:ahLst/>
            <a:cxnLst/>
            <a:rect l="0" t="0" r="0" b="0"/>
            <a:pathLst>
              <a:path w="437719" h="204190">
                <a:moveTo>
                  <a:pt x="63068" y="124535"/>
                </a:moveTo>
                <a:lnTo>
                  <a:pt x="63068" y="124535"/>
                </a:lnTo>
                <a:lnTo>
                  <a:pt x="63068" y="114422"/>
                </a:lnTo>
                <a:lnTo>
                  <a:pt x="61657" y="110737"/>
                </a:lnTo>
                <a:lnTo>
                  <a:pt x="56327" y="104762"/>
                </a:lnTo>
                <a:lnTo>
                  <a:pt x="52224" y="103592"/>
                </a:lnTo>
                <a:lnTo>
                  <a:pt x="42020" y="104173"/>
                </a:lnTo>
                <a:lnTo>
                  <a:pt x="30430" y="110546"/>
                </a:lnTo>
                <a:lnTo>
                  <a:pt x="24376" y="115209"/>
                </a:lnTo>
                <a:lnTo>
                  <a:pt x="15769" y="127916"/>
                </a:lnTo>
                <a:lnTo>
                  <a:pt x="4493" y="155699"/>
                </a:lnTo>
                <a:lnTo>
                  <a:pt x="216" y="181050"/>
                </a:lnTo>
                <a:lnTo>
                  <a:pt x="0" y="185495"/>
                </a:lnTo>
                <a:lnTo>
                  <a:pt x="563" y="188458"/>
                </a:lnTo>
                <a:lnTo>
                  <a:pt x="1642" y="190434"/>
                </a:lnTo>
                <a:lnTo>
                  <a:pt x="5918" y="194385"/>
                </a:lnTo>
                <a:lnTo>
                  <a:pt x="5918" y="197756"/>
                </a:lnTo>
                <a:lnTo>
                  <a:pt x="6623" y="198749"/>
                </a:lnTo>
                <a:lnTo>
                  <a:pt x="7800" y="199411"/>
                </a:lnTo>
                <a:lnTo>
                  <a:pt x="14755" y="200473"/>
                </a:lnTo>
                <a:lnTo>
                  <a:pt x="20845" y="200657"/>
                </a:lnTo>
                <a:lnTo>
                  <a:pt x="42282" y="191890"/>
                </a:lnTo>
                <a:lnTo>
                  <a:pt x="48656" y="185985"/>
                </a:lnTo>
                <a:lnTo>
                  <a:pt x="69373" y="155839"/>
                </a:lnTo>
                <a:lnTo>
                  <a:pt x="79290" y="131401"/>
                </a:lnTo>
                <a:lnTo>
                  <a:pt x="80861" y="124529"/>
                </a:lnTo>
                <a:lnTo>
                  <a:pt x="80574" y="121709"/>
                </a:lnTo>
                <a:lnTo>
                  <a:pt x="76540" y="109904"/>
                </a:lnTo>
                <a:lnTo>
                  <a:pt x="75577" y="109136"/>
                </a:lnTo>
                <a:lnTo>
                  <a:pt x="74229" y="109331"/>
                </a:lnTo>
                <a:lnTo>
                  <a:pt x="72626" y="110165"/>
                </a:lnTo>
                <a:lnTo>
                  <a:pt x="66996" y="121453"/>
                </a:lnTo>
                <a:lnTo>
                  <a:pt x="63845" y="148594"/>
                </a:lnTo>
                <a:lnTo>
                  <a:pt x="65103" y="175070"/>
                </a:lnTo>
                <a:lnTo>
                  <a:pt x="71936" y="197312"/>
                </a:lnTo>
                <a:lnTo>
                  <a:pt x="75947" y="202741"/>
                </a:lnTo>
                <a:lnTo>
                  <a:pt x="78004" y="204189"/>
                </a:lnTo>
                <a:lnTo>
                  <a:pt x="85934" y="203917"/>
                </a:lnTo>
                <a:lnTo>
                  <a:pt x="91012" y="202856"/>
                </a:lnTo>
                <a:lnTo>
                  <a:pt x="100417" y="196033"/>
                </a:lnTo>
                <a:lnTo>
                  <a:pt x="117953" y="174406"/>
                </a:lnTo>
                <a:lnTo>
                  <a:pt x="130757" y="145897"/>
                </a:lnTo>
                <a:lnTo>
                  <a:pt x="137367" y="117096"/>
                </a:lnTo>
                <a:lnTo>
                  <a:pt x="140117" y="100525"/>
                </a:lnTo>
                <a:lnTo>
                  <a:pt x="148819" y="68944"/>
                </a:lnTo>
                <a:lnTo>
                  <a:pt x="159035" y="41266"/>
                </a:lnTo>
                <a:lnTo>
                  <a:pt x="173329" y="10015"/>
                </a:lnTo>
                <a:lnTo>
                  <a:pt x="176570" y="0"/>
                </a:lnTo>
                <a:lnTo>
                  <a:pt x="161567" y="31134"/>
                </a:lnTo>
                <a:lnTo>
                  <a:pt x="151295" y="56212"/>
                </a:lnTo>
                <a:lnTo>
                  <a:pt x="142026" y="83821"/>
                </a:lnTo>
                <a:lnTo>
                  <a:pt x="138847" y="108792"/>
                </a:lnTo>
                <a:lnTo>
                  <a:pt x="139081" y="130944"/>
                </a:lnTo>
                <a:lnTo>
                  <a:pt x="140624" y="157165"/>
                </a:lnTo>
                <a:lnTo>
                  <a:pt x="145985" y="166789"/>
                </a:lnTo>
                <a:lnTo>
                  <a:pt x="151191" y="171537"/>
                </a:lnTo>
                <a:lnTo>
                  <a:pt x="153566" y="172803"/>
                </a:lnTo>
                <a:lnTo>
                  <a:pt x="156562" y="172236"/>
                </a:lnTo>
                <a:lnTo>
                  <a:pt x="163653" y="167843"/>
                </a:lnTo>
                <a:lnTo>
                  <a:pt x="169625" y="159305"/>
                </a:lnTo>
                <a:lnTo>
                  <a:pt x="182581" y="133206"/>
                </a:lnTo>
                <a:lnTo>
                  <a:pt x="194593" y="115894"/>
                </a:lnTo>
                <a:lnTo>
                  <a:pt x="201016" y="110111"/>
                </a:lnTo>
                <a:lnTo>
                  <a:pt x="203718" y="108569"/>
                </a:lnTo>
                <a:lnTo>
                  <a:pt x="205517" y="108952"/>
                </a:lnTo>
                <a:lnTo>
                  <a:pt x="206717" y="110619"/>
                </a:lnTo>
                <a:lnTo>
                  <a:pt x="207518" y="113141"/>
                </a:lnTo>
                <a:lnTo>
                  <a:pt x="205273" y="126803"/>
                </a:lnTo>
                <a:lnTo>
                  <a:pt x="190026" y="150999"/>
                </a:lnTo>
                <a:lnTo>
                  <a:pt x="161707" y="179935"/>
                </a:lnTo>
                <a:lnTo>
                  <a:pt x="147876" y="197717"/>
                </a:lnTo>
                <a:lnTo>
                  <a:pt x="147829" y="198018"/>
                </a:lnTo>
                <a:lnTo>
                  <a:pt x="178551" y="168494"/>
                </a:lnTo>
                <a:lnTo>
                  <a:pt x="184479" y="165239"/>
                </a:lnTo>
                <a:lnTo>
                  <a:pt x="186342" y="165077"/>
                </a:lnTo>
                <a:lnTo>
                  <a:pt x="187584" y="165674"/>
                </a:lnTo>
                <a:lnTo>
                  <a:pt x="198760" y="183097"/>
                </a:lnTo>
                <a:lnTo>
                  <a:pt x="204750" y="185840"/>
                </a:lnTo>
                <a:lnTo>
                  <a:pt x="223464" y="187601"/>
                </a:lnTo>
                <a:lnTo>
                  <a:pt x="241356" y="184536"/>
                </a:lnTo>
                <a:lnTo>
                  <a:pt x="260063" y="172417"/>
                </a:lnTo>
                <a:lnTo>
                  <a:pt x="275640" y="155420"/>
                </a:lnTo>
                <a:lnTo>
                  <a:pt x="285822" y="136979"/>
                </a:lnTo>
                <a:lnTo>
                  <a:pt x="287188" y="126303"/>
                </a:lnTo>
                <a:lnTo>
                  <a:pt x="285687" y="111322"/>
                </a:lnTo>
                <a:lnTo>
                  <a:pt x="284153" y="109376"/>
                </a:lnTo>
                <a:lnTo>
                  <a:pt x="278685" y="107214"/>
                </a:lnTo>
                <a:lnTo>
                  <a:pt x="271551" y="108135"/>
                </a:lnTo>
                <a:lnTo>
                  <a:pt x="263677" y="111602"/>
                </a:lnTo>
                <a:lnTo>
                  <a:pt x="255474" y="117846"/>
                </a:lnTo>
                <a:lnTo>
                  <a:pt x="253428" y="120781"/>
                </a:lnTo>
                <a:lnTo>
                  <a:pt x="252768" y="123444"/>
                </a:lnTo>
                <a:lnTo>
                  <a:pt x="253918" y="128989"/>
                </a:lnTo>
                <a:lnTo>
                  <a:pt x="256781" y="136157"/>
                </a:lnTo>
                <a:lnTo>
                  <a:pt x="264168" y="142165"/>
                </a:lnTo>
                <a:lnTo>
                  <a:pt x="291522" y="159051"/>
                </a:lnTo>
                <a:lnTo>
                  <a:pt x="301246" y="167157"/>
                </a:lnTo>
                <a:lnTo>
                  <a:pt x="306508" y="175463"/>
                </a:lnTo>
                <a:lnTo>
                  <a:pt x="307912" y="179654"/>
                </a:lnTo>
                <a:lnTo>
                  <a:pt x="307436" y="183859"/>
                </a:lnTo>
                <a:lnTo>
                  <a:pt x="303144" y="192294"/>
                </a:lnTo>
                <a:lnTo>
                  <a:pt x="300024" y="195107"/>
                </a:lnTo>
                <a:lnTo>
                  <a:pt x="292794" y="198234"/>
                </a:lnTo>
                <a:lnTo>
                  <a:pt x="277420" y="199994"/>
                </a:lnTo>
                <a:lnTo>
                  <a:pt x="267461" y="196643"/>
                </a:lnTo>
                <a:lnTo>
                  <a:pt x="262830" y="193773"/>
                </a:lnTo>
                <a:lnTo>
                  <a:pt x="260447" y="191155"/>
                </a:lnTo>
                <a:lnTo>
                  <a:pt x="259566" y="188704"/>
                </a:lnTo>
                <a:lnTo>
                  <a:pt x="259683" y="186364"/>
                </a:lnTo>
                <a:lnTo>
                  <a:pt x="260468" y="184804"/>
                </a:lnTo>
                <a:lnTo>
                  <a:pt x="261695" y="183765"/>
                </a:lnTo>
                <a:lnTo>
                  <a:pt x="285327" y="174960"/>
                </a:lnTo>
                <a:lnTo>
                  <a:pt x="310721" y="168874"/>
                </a:lnTo>
                <a:lnTo>
                  <a:pt x="339882" y="158839"/>
                </a:lnTo>
                <a:lnTo>
                  <a:pt x="369689" y="142460"/>
                </a:lnTo>
                <a:lnTo>
                  <a:pt x="388163" y="126083"/>
                </a:lnTo>
                <a:lnTo>
                  <a:pt x="394527" y="116756"/>
                </a:lnTo>
                <a:lnTo>
                  <a:pt x="397355" y="107907"/>
                </a:lnTo>
                <a:lnTo>
                  <a:pt x="397404" y="104983"/>
                </a:lnTo>
                <a:lnTo>
                  <a:pt x="396731" y="103034"/>
                </a:lnTo>
                <a:lnTo>
                  <a:pt x="395576" y="101734"/>
                </a:lnTo>
                <a:lnTo>
                  <a:pt x="388650" y="102172"/>
                </a:lnTo>
                <a:lnTo>
                  <a:pt x="383839" y="103276"/>
                </a:lnTo>
                <a:lnTo>
                  <a:pt x="366956" y="114943"/>
                </a:lnTo>
                <a:lnTo>
                  <a:pt x="355290" y="131806"/>
                </a:lnTo>
                <a:lnTo>
                  <a:pt x="353576" y="143994"/>
                </a:lnTo>
                <a:lnTo>
                  <a:pt x="355871" y="155761"/>
                </a:lnTo>
                <a:lnTo>
                  <a:pt x="361596" y="165695"/>
                </a:lnTo>
                <a:lnTo>
                  <a:pt x="376123" y="179220"/>
                </a:lnTo>
                <a:lnTo>
                  <a:pt x="389646" y="184117"/>
                </a:lnTo>
                <a:lnTo>
                  <a:pt x="417953" y="187261"/>
                </a:lnTo>
                <a:lnTo>
                  <a:pt x="427287" y="185810"/>
                </a:lnTo>
                <a:lnTo>
                  <a:pt x="437718" y="1816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85" name="SMARTInkShape-Group244"/>
          <p:cNvGrpSpPr/>
          <p:nvPr/>
        </p:nvGrpSpPr>
        <p:grpSpPr>
          <a:xfrm>
            <a:off x="4248150" y="1964842"/>
            <a:ext cx="800101" cy="491427"/>
            <a:chOff x="4248150" y="1964842"/>
            <a:chExt cx="800101" cy="491427"/>
          </a:xfrm>
        </p:grpSpPr>
        <p:sp>
          <p:nvSpPr>
            <p:cNvPr id="478" name="SMARTInkShape-877"/>
            <p:cNvSpPr/>
            <p:nvPr>
              <p:custDataLst>
                <p:tags r:id="rId278"/>
              </p:custDataLst>
            </p:nvPr>
          </p:nvSpPr>
          <p:spPr>
            <a:xfrm>
              <a:off x="4899130" y="2273300"/>
              <a:ext cx="58272" cy="78361"/>
            </a:xfrm>
            <a:custGeom>
              <a:avLst/>
              <a:gdLst/>
              <a:ahLst/>
              <a:cxnLst/>
              <a:rect l="0" t="0" r="0" b="0"/>
              <a:pathLst>
                <a:path w="58272" h="78361">
                  <a:moveTo>
                    <a:pt x="9420" y="0"/>
                  </a:moveTo>
                  <a:lnTo>
                    <a:pt x="9420" y="0"/>
                  </a:lnTo>
                  <a:lnTo>
                    <a:pt x="6049" y="0"/>
                  </a:lnTo>
                  <a:lnTo>
                    <a:pt x="2513" y="3763"/>
                  </a:lnTo>
                  <a:lnTo>
                    <a:pt x="582" y="6742"/>
                  </a:lnTo>
                  <a:lnTo>
                    <a:pt x="0" y="10139"/>
                  </a:lnTo>
                  <a:lnTo>
                    <a:pt x="1235" y="17677"/>
                  </a:lnTo>
                  <a:lnTo>
                    <a:pt x="6018" y="23849"/>
                  </a:lnTo>
                  <a:lnTo>
                    <a:pt x="13552" y="28944"/>
                  </a:lnTo>
                  <a:lnTo>
                    <a:pt x="41714" y="40126"/>
                  </a:lnTo>
                  <a:lnTo>
                    <a:pt x="50349" y="46291"/>
                  </a:lnTo>
                  <a:lnTo>
                    <a:pt x="55833" y="53029"/>
                  </a:lnTo>
                  <a:lnTo>
                    <a:pt x="58271" y="58376"/>
                  </a:lnTo>
                  <a:lnTo>
                    <a:pt x="57472" y="64986"/>
                  </a:lnTo>
                  <a:lnTo>
                    <a:pt x="56271" y="68724"/>
                  </a:lnTo>
                  <a:lnTo>
                    <a:pt x="49293" y="74759"/>
                  </a:lnTo>
                  <a:lnTo>
                    <a:pt x="44469" y="77356"/>
                  </a:lnTo>
                  <a:lnTo>
                    <a:pt x="35345" y="78360"/>
                  </a:lnTo>
                  <a:lnTo>
                    <a:pt x="942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878"/>
            <p:cNvSpPr/>
            <p:nvPr>
              <p:custDataLst>
                <p:tags r:id="rId279"/>
              </p:custDataLst>
            </p:nvPr>
          </p:nvSpPr>
          <p:spPr>
            <a:xfrm>
              <a:off x="4953704" y="2152650"/>
              <a:ext cx="94547" cy="228125"/>
            </a:xfrm>
            <a:custGeom>
              <a:avLst/>
              <a:gdLst/>
              <a:ahLst/>
              <a:cxnLst/>
              <a:rect l="0" t="0" r="0" b="0"/>
              <a:pathLst>
                <a:path w="94547" h="228125">
                  <a:moveTo>
                    <a:pt x="37396" y="0"/>
                  </a:moveTo>
                  <a:lnTo>
                    <a:pt x="37396" y="0"/>
                  </a:lnTo>
                  <a:lnTo>
                    <a:pt x="28607" y="26367"/>
                  </a:lnTo>
                  <a:lnTo>
                    <a:pt x="21495" y="48407"/>
                  </a:lnTo>
                  <a:lnTo>
                    <a:pt x="13631" y="74666"/>
                  </a:lnTo>
                  <a:lnTo>
                    <a:pt x="7313" y="99037"/>
                  </a:lnTo>
                  <a:lnTo>
                    <a:pt x="1671" y="130709"/>
                  </a:lnTo>
                  <a:lnTo>
                    <a:pt x="0" y="156086"/>
                  </a:lnTo>
                  <a:lnTo>
                    <a:pt x="315" y="168149"/>
                  </a:lnTo>
                  <a:lnTo>
                    <a:pt x="1386" y="171366"/>
                  </a:lnTo>
                  <a:lnTo>
                    <a:pt x="2806" y="173511"/>
                  </a:lnTo>
                  <a:lnTo>
                    <a:pt x="4458" y="173529"/>
                  </a:lnTo>
                  <a:lnTo>
                    <a:pt x="6265" y="172131"/>
                  </a:lnTo>
                  <a:lnTo>
                    <a:pt x="31434" y="142367"/>
                  </a:lnTo>
                  <a:lnTo>
                    <a:pt x="34832" y="139362"/>
                  </a:lnTo>
                  <a:lnTo>
                    <a:pt x="42371" y="136022"/>
                  </a:lnTo>
                  <a:lnTo>
                    <a:pt x="51178" y="134142"/>
                  </a:lnTo>
                  <a:lnTo>
                    <a:pt x="52934" y="135289"/>
                  </a:lnTo>
                  <a:lnTo>
                    <a:pt x="54105" y="137465"/>
                  </a:lnTo>
                  <a:lnTo>
                    <a:pt x="55982" y="151096"/>
                  </a:lnTo>
                  <a:lnTo>
                    <a:pt x="46196" y="169966"/>
                  </a:lnTo>
                  <a:lnTo>
                    <a:pt x="23863" y="200581"/>
                  </a:lnTo>
                  <a:lnTo>
                    <a:pt x="18917" y="205564"/>
                  </a:lnTo>
                  <a:lnTo>
                    <a:pt x="16610" y="206893"/>
                  </a:lnTo>
                  <a:lnTo>
                    <a:pt x="15073" y="207073"/>
                  </a:lnTo>
                  <a:lnTo>
                    <a:pt x="14045" y="206487"/>
                  </a:lnTo>
                  <a:lnTo>
                    <a:pt x="13363" y="205392"/>
                  </a:lnTo>
                  <a:lnTo>
                    <a:pt x="12401" y="200478"/>
                  </a:lnTo>
                  <a:lnTo>
                    <a:pt x="12116" y="194554"/>
                  </a:lnTo>
                  <a:lnTo>
                    <a:pt x="12780" y="193203"/>
                  </a:lnTo>
                  <a:lnTo>
                    <a:pt x="13931" y="192302"/>
                  </a:lnTo>
                  <a:lnTo>
                    <a:pt x="37860" y="185138"/>
                  </a:lnTo>
                  <a:lnTo>
                    <a:pt x="44892" y="188352"/>
                  </a:lnTo>
                  <a:lnTo>
                    <a:pt x="52017" y="194484"/>
                  </a:lnTo>
                  <a:lnTo>
                    <a:pt x="73319" y="224990"/>
                  </a:lnTo>
                  <a:lnTo>
                    <a:pt x="77586" y="226996"/>
                  </a:lnTo>
                  <a:lnTo>
                    <a:pt x="83955" y="228124"/>
                  </a:lnTo>
                  <a:lnTo>
                    <a:pt x="88192" y="226507"/>
                  </a:lnTo>
                  <a:lnTo>
                    <a:pt x="94546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SMARTInkShape-879"/>
            <p:cNvSpPr/>
            <p:nvPr>
              <p:custDataLst>
                <p:tags r:id="rId280"/>
              </p:custDataLst>
            </p:nvPr>
          </p:nvSpPr>
          <p:spPr>
            <a:xfrm>
              <a:off x="4889500" y="2254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SMARTInkShape-880"/>
            <p:cNvSpPr/>
            <p:nvPr>
              <p:custDataLst>
                <p:tags r:id="rId281"/>
              </p:custDataLst>
            </p:nvPr>
          </p:nvSpPr>
          <p:spPr>
            <a:xfrm>
              <a:off x="4773252" y="2193398"/>
              <a:ext cx="122599" cy="183417"/>
            </a:xfrm>
            <a:custGeom>
              <a:avLst/>
              <a:gdLst/>
              <a:ahLst/>
              <a:cxnLst/>
              <a:rect l="0" t="0" r="0" b="0"/>
              <a:pathLst>
                <a:path w="122599" h="183417">
                  <a:moveTo>
                    <a:pt x="33698" y="16402"/>
                  </a:moveTo>
                  <a:lnTo>
                    <a:pt x="33698" y="16402"/>
                  </a:lnTo>
                  <a:lnTo>
                    <a:pt x="37069" y="6289"/>
                  </a:lnTo>
                  <a:lnTo>
                    <a:pt x="37356" y="3310"/>
                  </a:lnTo>
                  <a:lnTo>
                    <a:pt x="36843" y="1324"/>
                  </a:lnTo>
                  <a:lnTo>
                    <a:pt x="35795" y="0"/>
                  </a:lnTo>
                  <a:lnTo>
                    <a:pt x="35096" y="1940"/>
                  </a:lnTo>
                  <a:lnTo>
                    <a:pt x="28330" y="30975"/>
                  </a:lnTo>
                  <a:lnTo>
                    <a:pt x="19317" y="56040"/>
                  </a:lnTo>
                  <a:lnTo>
                    <a:pt x="10609" y="83643"/>
                  </a:lnTo>
                  <a:lnTo>
                    <a:pt x="3916" y="106729"/>
                  </a:lnTo>
                  <a:lnTo>
                    <a:pt x="0" y="124986"/>
                  </a:lnTo>
                  <a:lnTo>
                    <a:pt x="1552" y="149583"/>
                  </a:lnTo>
                  <a:lnTo>
                    <a:pt x="2390" y="150345"/>
                  </a:lnTo>
                  <a:lnTo>
                    <a:pt x="3653" y="149442"/>
                  </a:lnTo>
                  <a:lnTo>
                    <a:pt x="6939" y="143970"/>
                  </a:lnTo>
                  <a:lnTo>
                    <a:pt x="14167" y="128989"/>
                  </a:lnTo>
                  <a:lnTo>
                    <a:pt x="37450" y="102097"/>
                  </a:lnTo>
                  <a:lnTo>
                    <a:pt x="46184" y="96822"/>
                  </a:lnTo>
                  <a:lnTo>
                    <a:pt x="50488" y="95415"/>
                  </a:lnTo>
                  <a:lnTo>
                    <a:pt x="59035" y="95734"/>
                  </a:lnTo>
                  <a:lnTo>
                    <a:pt x="67537" y="98933"/>
                  </a:lnTo>
                  <a:lnTo>
                    <a:pt x="88728" y="116440"/>
                  </a:lnTo>
                  <a:lnTo>
                    <a:pt x="105293" y="141334"/>
                  </a:lnTo>
                  <a:lnTo>
                    <a:pt x="108988" y="162592"/>
                  </a:lnTo>
                  <a:lnTo>
                    <a:pt x="109778" y="182104"/>
                  </a:lnTo>
                  <a:lnTo>
                    <a:pt x="110524" y="183314"/>
                  </a:lnTo>
                  <a:lnTo>
                    <a:pt x="111726" y="183416"/>
                  </a:lnTo>
                  <a:lnTo>
                    <a:pt x="113233" y="182778"/>
                  </a:lnTo>
                  <a:lnTo>
                    <a:pt x="122598" y="156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881"/>
            <p:cNvSpPr/>
            <p:nvPr>
              <p:custDataLst>
                <p:tags r:id="rId282"/>
              </p:custDataLst>
            </p:nvPr>
          </p:nvSpPr>
          <p:spPr>
            <a:xfrm>
              <a:off x="4667284" y="2292539"/>
              <a:ext cx="67014" cy="163730"/>
            </a:xfrm>
            <a:custGeom>
              <a:avLst/>
              <a:gdLst/>
              <a:ahLst/>
              <a:cxnLst/>
              <a:rect l="0" t="0" r="0" b="0"/>
              <a:pathLst>
                <a:path w="67014" h="163730">
                  <a:moveTo>
                    <a:pt x="6316" y="12511"/>
                  </a:moveTo>
                  <a:lnTo>
                    <a:pt x="6316" y="12511"/>
                  </a:lnTo>
                  <a:lnTo>
                    <a:pt x="2945" y="15882"/>
                  </a:lnTo>
                  <a:lnTo>
                    <a:pt x="1290" y="21300"/>
                  </a:lnTo>
                  <a:lnTo>
                    <a:pt x="140" y="51899"/>
                  </a:lnTo>
                  <a:lnTo>
                    <a:pt x="44" y="73056"/>
                  </a:lnTo>
                  <a:lnTo>
                    <a:pt x="0" y="94688"/>
                  </a:lnTo>
                  <a:lnTo>
                    <a:pt x="1857" y="122937"/>
                  </a:lnTo>
                  <a:lnTo>
                    <a:pt x="8806" y="151446"/>
                  </a:lnTo>
                  <a:lnTo>
                    <a:pt x="12327" y="163729"/>
                  </a:lnTo>
                  <a:lnTo>
                    <a:pt x="5714" y="138388"/>
                  </a:lnTo>
                  <a:lnTo>
                    <a:pt x="2520" y="115729"/>
                  </a:lnTo>
                  <a:lnTo>
                    <a:pt x="1102" y="86843"/>
                  </a:lnTo>
                  <a:lnTo>
                    <a:pt x="4234" y="60834"/>
                  </a:lnTo>
                  <a:lnTo>
                    <a:pt x="11035" y="38927"/>
                  </a:lnTo>
                  <a:lnTo>
                    <a:pt x="30766" y="9497"/>
                  </a:lnTo>
                  <a:lnTo>
                    <a:pt x="39055" y="1294"/>
                  </a:lnTo>
                  <a:lnTo>
                    <a:pt x="42253" y="94"/>
                  </a:lnTo>
                  <a:lnTo>
                    <a:pt x="45091" y="0"/>
                  </a:lnTo>
                  <a:lnTo>
                    <a:pt x="59197" y="9980"/>
                  </a:lnTo>
                  <a:lnTo>
                    <a:pt x="65097" y="24321"/>
                  </a:lnTo>
                  <a:lnTo>
                    <a:pt x="67013" y="42454"/>
                  </a:lnTo>
                  <a:lnTo>
                    <a:pt x="63419" y="71086"/>
                  </a:lnTo>
                  <a:lnTo>
                    <a:pt x="53731" y="92896"/>
                  </a:lnTo>
                  <a:lnTo>
                    <a:pt x="43335" y="106492"/>
                  </a:lnTo>
                  <a:lnTo>
                    <a:pt x="41579" y="107621"/>
                  </a:lnTo>
                  <a:lnTo>
                    <a:pt x="40408" y="107667"/>
                  </a:lnTo>
                  <a:lnTo>
                    <a:pt x="37225" y="102075"/>
                  </a:lnTo>
                  <a:lnTo>
                    <a:pt x="31716" y="887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882"/>
            <p:cNvSpPr/>
            <p:nvPr>
              <p:custDataLst>
                <p:tags r:id="rId283"/>
              </p:custDataLst>
            </p:nvPr>
          </p:nvSpPr>
          <p:spPr>
            <a:xfrm>
              <a:off x="4545603" y="2303039"/>
              <a:ext cx="102581" cy="110743"/>
            </a:xfrm>
            <a:custGeom>
              <a:avLst/>
              <a:gdLst/>
              <a:ahLst/>
              <a:cxnLst/>
              <a:rect l="0" t="0" r="0" b="0"/>
              <a:pathLst>
                <a:path w="102581" h="110743">
                  <a:moveTo>
                    <a:pt x="70847" y="33761"/>
                  </a:moveTo>
                  <a:lnTo>
                    <a:pt x="70847" y="33761"/>
                  </a:lnTo>
                  <a:lnTo>
                    <a:pt x="70847" y="23648"/>
                  </a:lnTo>
                  <a:lnTo>
                    <a:pt x="67084" y="14920"/>
                  </a:lnTo>
                  <a:lnTo>
                    <a:pt x="64105" y="10617"/>
                  </a:lnTo>
                  <a:lnTo>
                    <a:pt x="55150" y="3954"/>
                  </a:lnTo>
                  <a:lnTo>
                    <a:pt x="49799" y="1190"/>
                  </a:lnTo>
                  <a:lnTo>
                    <a:pt x="38209" y="0"/>
                  </a:lnTo>
                  <a:lnTo>
                    <a:pt x="32155" y="670"/>
                  </a:lnTo>
                  <a:lnTo>
                    <a:pt x="19784" y="8941"/>
                  </a:lnTo>
                  <a:lnTo>
                    <a:pt x="13522" y="15098"/>
                  </a:lnTo>
                  <a:lnTo>
                    <a:pt x="1337" y="40618"/>
                  </a:lnTo>
                  <a:lnTo>
                    <a:pt x="0" y="70522"/>
                  </a:lnTo>
                  <a:lnTo>
                    <a:pt x="6199" y="87493"/>
                  </a:lnTo>
                  <a:lnTo>
                    <a:pt x="10815" y="94982"/>
                  </a:lnTo>
                  <a:lnTo>
                    <a:pt x="25351" y="105185"/>
                  </a:lnTo>
                  <a:lnTo>
                    <a:pt x="42865" y="110661"/>
                  </a:lnTo>
                  <a:lnTo>
                    <a:pt x="60057" y="110742"/>
                  </a:lnTo>
                  <a:lnTo>
                    <a:pt x="75223" y="104664"/>
                  </a:lnTo>
                  <a:lnTo>
                    <a:pt x="88315" y="94201"/>
                  </a:lnTo>
                  <a:lnTo>
                    <a:pt x="98836" y="80144"/>
                  </a:lnTo>
                  <a:lnTo>
                    <a:pt x="102572" y="64488"/>
                  </a:lnTo>
                  <a:lnTo>
                    <a:pt x="102580" y="56363"/>
                  </a:lnTo>
                  <a:lnTo>
                    <a:pt x="92479" y="28071"/>
                  </a:lnTo>
                  <a:lnTo>
                    <a:pt x="83754" y="15240"/>
                  </a:lnTo>
                  <a:lnTo>
                    <a:pt x="79452" y="10830"/>
                  </a:lnTo>
                  <a:lnTo>
                    <a:pt x="74467" y="8596"/>
                  </a:lnTo>
                  <a:lnTo>
                    <a:pt x="63284" y="7995"/>
                  </a:lnTo>
                  <a:lnTo>
                    <a:pt x="58749" y="10234"/>
                  </a:lnTo>
                  <a:lnTo>
                    <a:pt x="45447" y="274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883"/>
            <p:cNvSpPr/>
            <p:nvPr>
              <p:custDataLst>
                <p:tags r:id="rId284"/>
              </p:custDataLst>
            </p:nvPr>
          </p:nvSpPr>
          <p:spPr>
            <a:xfrm>
              <a:off x="4248150" y="1964842"/>
              <a:ext cx="209551" cy="321159"/>
            </a:xfrm>
            <a:custGeom>
              <a:avLst/>
              <a:gdLst/>
              <a:ahLst/>
              <a:cxnLst/>
              <a:rect l="0" t="0" r="0" b="0"/>
              <a:pathLst>
                <a:path w="209551" h="32115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4364" y="0"/>
                  </a:lnTo>
                  <a:lnTo>
                    <a:pt x="5026" y="513"/>
                  </a:lnTo>
                  <a:lnTo>
                    <a:pt x="11951" y="27886"/>
                  </a:lnTo>
                  <a:lnTo>
                    <a:pt x="26088" y="57231"/>
                  </a:lnTo>
                  <a:lnTo>
                    <a:pt x="38304" y="70567"/>
                  </a:lnTo>
                  <a:lnTo>
                    <a:pt x="48979" y="77105"/>
                  </a:lnTo>
                  <a:lnTo>
                    <a:pt x="51703" y="78022"/>
                  </a:lnTo>
                  <a:lnTo>
                    <a:pt x="58493" y="77161"/>
                  </a:lnTo>
                  <a:lnTo>
                    <a:pt x="62278" y="75943"/>
                  </a:lnTo>
                  <a:lnTo>
                    <a:pt x="64802" y="74426"/>
                  </a:lnTo>
                  <a:lnTo>
                    <a:pt x="66485" y="72709"/>
                  </a:lnTo>
                  <a:lnTo>
                    <a:pt x="72557" y="64883"/>
                  </a:lnTo>
                  <a:lnTo>
                    <a:pt x="74476" y="64936"/>
                  </a:lnTo>
                  <a:lnTo>
                    <a:pt x="76462" y="66382"/>
                  </a:lnTo>
                  <a:lnTo>
                    <a:pt x="88089" y="85584"/>
                  </a:lnTo>
                  <a:lnTo>
                    <a:pt x="97712" y="106157"/>
                  </a:lnTo>
                  <a:lnTo>
                    <a:pt x="109750" y="131763"/>
                  </a:lnTo>
                  <a:lnTo>
                    <a:pt x="124507" y="159607"/>
                  </a:lnTo>
                  <a:lnTo>
                    <a:pt x="138592" y="184681"/>
                  </a:lnTo>
                  <a:lnTo>
                    <a:pt x="151908" y="206880"/>
                  </a:lnTo>
                  <a:lnTo>
                    <a:pt x="169893" y="235243"/>
                  </a:lnTo>
                  <a:lnTo>
                    <a:pt x="181023" y="261522"/>
                  </a:lnTo>
                  <a:lnTo>
                    <a:pt x="195187" y="291922"/>
                  </a:lnTo>
                  <a:lnTo>
                    <a:pt x="209550" y="321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0" name="SMARTInkShape-Group245"/>
          <p:cNvGrpSpPr/>
          <p:nvPr/>
        </p:nvGrpSpPr>
        <p:grpSpPr>
          <a:xfrm>
            <a:off x="3145145" y="1841500"/>
            <a:ext cx="131456" cy="552451"/>
            <a:chOff x="3145145" y="1841500"/>
            <a:chExt cx="131456" cy="552451"/>
          </a:xfrm>
        </p:grpSpPr>
        <p:sp>
          <p:nvSpPr>
            <p:cNvPr id="486" name="SMARTInkShape-884"/>
            <p:cNvSpPr/>
            <p:nvPr>
              <p:custDataLst>
                <p:tags r:id="rId274"/>
              </p:custDataLst>
            </p:nvPr>
          </p:nvSpPr>
          <p:spPr>
            <a:xfrm>
              <a:off x="3187700" y="2178414"/>
              <a:ext cx="88901" cy="44087"/>
            </a:xfrm>
            <a:custGeom>
              <a:avLst/>
              <a:gdLst/>
              <a:ahLst/>
              <a:cxnLst/>
              <a:rect l="0" t="0" r="0" b="0"/>
              <a:pathLst>
                <a:path w="88901" h="44087">
                  <a:moveTo>
                    <a:pt x="0" y="25036"/>
                  </a:moveTo>
                  <a:lnTo>
                    <a:pt x="0" y="25036"/>
                  </a:lnTo>
                  <a:lnTo>
                    <a:pt x="0" y="21665"/>
                  </a:lnTo>
                  <a:lnTo>
                    <a:pt x="1411" y="20672"/>
                  </a:lnTo>
                  <a:lnTo>
                    <a:pt x="30756" y="11895"/>
                  </a:lnTo>
                  <a:lnTo>
                    <a:pt x="57954" y="864"/>
                  </a:lnTo>
                  <a:lnTo>
                    <a:pt x="65228" y="0"/>
                  </a:lnTo>
                  <a:lnTo>
                    <a:pt x="67474" y="1290"/>
                  </a:lnTo>
                  <a:lnTo>
                    <a:pt x="81654" y="20716"/>
                  </a:lnTo>
                  <a:lnTo>
                    <a:pt x="88900" y="440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SMARTInkShape-885"/>
            <p:cNvSpPr/>
            <p:nvPr>
              <p:custDataLst>
                <p:tags r:id="rId275"/>
              </p:custDataLst>
            </p:nvPr>
          </p:nvSpPr>
          <p:spPr>
            <a:xfrm>
              <a:off x="3149600" y="2237681"/>
              <a:ext cx="116710" cy="156270"/>
            </a:xfrm>
            <a:custGeom>
              <a:avLst/>
              <a:gdLst/>
              <a:ahLst/>
              <a:cxnLst/>
              <a:rect l="0" t="0" r="0" b="0"/>
              <a:pathLst>
                <a:path w="116710" h="156270">
                  <a:moveTo>
                    <a:pt x="0" y="156269"/>
                  </a:moveTo>
                  <a:lnTo>
                    <a:pt x="0" y="156269"/>
                  </a:lnTo>
                  <a:lnTo>
                    <a:pt x="3371" y="131850"/>
                  </a:lnTo>
                  <a:lnTo>
                    <a:pt x="8789" y="111079"/>
                  </a:lnTo>
                  <a:lnTo>
                    <a:pt x="17312" y="85385"/>
                  </a:lnTo>
                  <a:lnTo>
                    <a:pt x="30507" y="57502"/>
                  </a:lnTo>
                  <a:lnTo>
                    <a:pt x="45779" y="34291"/>
                  </a:lnTo>
                  <a:lnTo>
                    <a:pt x="75408" y="3511"/>
                  </a:lnTo>
                  <a:lnTo>
                    <a:pt x="79376" y="182"/>
                  </a:lnTo>
                  <a:lnTo>
                    <a:pt x="80434" y="0"/>
                  </a:lnTo>
                  <a:lnTo>
                    <a:pt x="81139" y="584"/>
                  </a:lnTo>
                  <a:lnTo>
                    <a:pt x="81609" y="1679"/>
                  </a:lnTo>
                  <a:lnTo>
                    <a:pt x="75529" y="16704"/>
                  </a:lnTo>
                  <a:lnTo>
                    <a:pt x="60546" y="41429"/>
                  </a:lnTo>
                  <a:lnTo>
                    <a:pt x="59414" y="45843"/>
                  </a:lnTo>
                  <a:lnTo>
                    <a:pt x="59365" y="49490"/>
                  </a:lnTo>
                  <a:lnTo>
                    <a:pt x="61192" y="55425"/>
                  </a:lnTo>
                  <a:lnTo>
                    <a:pt x="63372" y="57289"/>
                  </a:lnTo>
                  <a:lnTo>
                    <a:pt x="69558" y="59361"/>
                  </a:lnTo>
                  <a:lnTo>
                    <a:pt x="96665" y="64244"/>
                  </a:lnTo>
                  <a:lnTo>
                    <a:pt x="104816" y="69743"/>
                  </a:lnTo>
                  <a:lnTo>
                    <a:pt x="115798" y="81400"/>
                  </a:lnTo>
                  <a:lnTo>
                    <a:pt x="116709" y="84484"/>
                  </a:lnTo>
                  <a:lnTo>
                    <a:pt x="115841" y="91674"/>
                  </a:lnTo>
                  <a:lnTo>
                    <a:pt x="111222" y="97691"/>
                  </a:lnTo>
                  <a:lnTo>
                    <a:pt x="108015" y="100284"/>
                  </a:lnTo>
                  <a:lnTo>
                    <a:pt x="98807" y="103164"/>
                  </a:lnTo>
                  <a:lnTo>
                    <a:pt x="87659" y="103739"/>
                  </a:lnTo>
                  <a:lnTo>
                    <a:pt x="75648" y="101643"/>
                  </a:lnTo>
                  <a:lnTo>
                    <a:pt x="50800" y="86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886"/>
            <p:cNvSpPr/>
            <p:nvPr>
              <p:custDataLst>
                <p:tags r:id="rId276"/>
              </p:custDataLst>
            </p:nvPr>
          </p:nvSpPr>
          <p:spPr>
            <a:xfrm>
              <a:off x="3187731" y="1905078"/>
              <a:ext cx="50629" cy="222173"/>
            </a:xfrm>
            <a:custGeom>
              <a:avLst/>
              <a:gdLst/>
              <a:ahLst/>
              <a:cxnLst/>
              <a:rect l="0" t="0" r="0" b="0"/>
              <a:pathLst>
                <a:path w="50629" h="222173">
                  <a:moveTo>
                    <a:pt x="31719" y="6272"/>
                  </a:moveTo>
                  <a:lnTo>
                    <a:pt x="31719" y="6272"/>
                  </a:lnTo>
                  <a:lnTo>
                    <a:pt x="31719" y="2901"/>
                  </a:lnTo>
                  <a:lnTo>
                    <a:pt x="32424" y="1908"/>
                  </a:lnTo>
                  <a:lnTo>
                    <a:pt x="33600" y="1246"/>
                  </a:lnTo>
                  <a:lnTo>
                    <a:pt x="37186" y="183"/>
                  </a:lnTo>
                  <a:lnTo>
                    <a:pt x="34437" y="0"/>
                  </a:lnTo>
                  <a:lnTo>
                    <a:pt x="33531" y="679"/>
                  </a:lnTo>
                  <a:lnTo>
                    <a:pt x="32524" y="3316"/>
                  </a:lnTo>
                  <a:lnTo>
                    <a:pt x="31719" y="18969"/>
                  </a:lnTo>
                  <a:lnTo>
                    <a:pt x="31719" y="12624"/>
                  </a:lnTo>
                  <a:lnTo>
                    <a:pt x="31719" y="15993"/>
                  </a:lnTo>
                  <a:lnTo>
                    <a:pt x="31014" y="16986"/>
                  </a:lnTo>
                  <a:lnTo>
                    <a:pt x="29838" y="17648"/>
                  </a:lnTo>
                  <a:lnTo>
                    <a:pt x="28348" y="18089"/>
                  </a:lnTo>
                  <a:lnTo>
                    <a:pt x="27355" y="19089"/>
                  </a:lnTo>
                  <a:lnTo>
                    <a:pt x="16608" y="46085"/>
                  </a:lnTo>
                  <a:lnTo>
                    <a:pt x="9644" y="73784"/>
                  </a:lnTo>
                  <a:lnTo>
                    <a:pt x="1731" y="95143"/>
                  </a:lnTo>
                  <a:lnTo>
                    <a:pt x="0" y="107651"/>
                  </a:lnTo>
                  <a:lnTo>
                    <a:pt x="3349" y="107807"/>
                  </a:lnTo>
                  <a:lnTo>
                    <a:pt x="31934" y="95004"/>
                  </a:lnTo>
                  <a:lnTo>
                    <a:pt x="42601" y="90654"/>
                  </a:lnTo>
                  <a:lnTo>
                    <a:pt x="45324" y="90043"/>
                  </a:lnTo>
                  <a:lnTo>
                    <a:pt x="47139" y="90342"/>
                  </a:lnTo>
                  <a:lnTo>
                    <a:pt x="48349" y="91246"/>
                  </a:lnTo>
                  <a:lnTo>
                    <a:pt x="49156" y="92555"/>
                  </a:lnTo>
                  <a:lnTo>
                    <a:pt x="50628" y="112619"/>
                  </a:lnTo>
                  <a:lnTo>
                    <a:pt x="44966" y="139985"/>
                  </a:lnTo>
                  <a:lnTo>
                    <a:pt x="35566" y="167089"/>
                  </a:lnTo>
                  <a:lnTo>
                    <a:pt x="27592" y="195926"/>
                  </a:lnTo>
                  <a:lnTo>
                    <a:pt x="25499" y="218028"/>
                  </a:lnTo>
                  <a:lnTo>
                    <a:pt x="26162" y="219410"/>
                  </a:lnTo>
                  <a:lnTo>
                    <a:pt x="27308" y="220330"/>
                  </a:lnTo>
                  <a:lnTo>
                    <a:pt x="31719" y="222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SMARTInkShape-887"/>
            <p:cNvSpPr/>
            <p:nvPr>
              <p:custDataLst>
                <p:tags r:id="rId277"/>
              </p:custDataLst>
            </p:nvPr>
          </p:nvSpPr>
          <p:spPr>
            <a:xfrm>
              <a:off x="3145145" y="1841500"/>
              <a:ext cx="87006" cy="88901"/>
            </a:xfrm>
            <a:custGeom>
              <a:avLst/>
              <a:gdLst/>
              <a:ahLst/>
              <a:cxnLst/>
              <a:rect l="0" t="0" r="0" b="0"/>
              <a:pathLst>
                <a:path w="87006" h="88901">
                  <a:moveTo>
                    <a:pt x="87005" y="0"/>
                  </a:moveTo>
                  <a:lnTo>
                    <a:pt x="87005" y="0"/>
                  </a:lnTo>
                  <a:lnTo>
                    <a:pt x="60490" y="0"/>
                  </a:lnTo>
                  <a:lnTo>
                    <a:pt x="45596" y="0"/>
                  </a:lnTo>
                  <a:lnTo>
                    <a:pt x="36616" y="3763"/>
                  </a:lnTo>
                  <a:lnTo>
                    <a:pt x="27215" y="11550"/>
                  </a:lnTo>
                  <a:lnTo>
                    <a:pt x="7697" y="37664"/>
                  </a:lnTo>
                  <a:lnTo>
                    <a:pt x="2368" y="50606"/>
                  </a:lnTo>
                  <a:lnTo>
                    <a:pt x="0" y="63414"/>
                  </a:lnTo>
                  <a:lnTo>
                    <a:pt x="828" y="72399"/>
                  </a:lnTo>
                  <a:lnTo>
                    <a:pt x="3549" y="78744"/>
                  </a:lnTo>
                  <a:lnTo>
                    <a:pt x="7110" y="83916"/>
                  </a:lnTo>
                  <a:lnTo>
                    <a:pt x="9753" y="85577"/>
                  </a:lnTo>
                  <a:lnTo>
                    <a:pt x="2350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4" name="SMARTInkShape-Group246"/>
          <p:cNvGrpSpPr/>
          <p:nvPr/>
        </p:nvGrpSpPr>
        <p:grpSpPr>
          <a:xfrm>
            <a:off x="2307742" y="1892300"/>
            <a:ext cx="168581" cy="412238"/>
            <a:chOff x="2307742" y="1892300"/>
            <a:chExt cx="168581" cy="412238"/>
          </a:xfrm>
        </p:grpSpPr>
        <p:sp>
          <p:nvSpPr>
            <p:cNvPr id="491" name="SMARTInkShape-888"/>
            <p:cNvSpPr/>
            <p:nvPr>
              <p:custDataLst>
                <p:tags r:id="rId271"/>
              </p:custDataLst>
            </p:nvPr>
          </p:nvSpPr>
          <p:spPr>
            <a:xfrm>
              <a:off x="2307742" y="2146569"/>
              <a:ext cx="111609" cy="37832"/>
            </a:xfrm>
            <a:custGeom>
              <a:avLst/>
              <a:gdLst/>
              <a:ahLst/>
              <a:cxnLst/>
              <a:rect l="0" t="0" r="0" b="0"/>
              <a:pathLst>
                <a:path w="111609" h="37832">
                  <a:moveTo>
                    <a:pt x="3658" y="37831"/>
                  </a:moveTo>
                  <a:lnTo>
                    <a:pt x="3658" y="37831"/>
                  </a:lnTo>
                  <a:lnTo>
                    <a:pt x="287" y="31089"/>
                  </a:lnTo>
                  <a:lnTo>
                    <a:pt x="0" y="28397"/>
                  </a:lnTo>
                  <a:lnTo>
                    <a:pt x="1562" y="23525"/>
                  </a:lnTo>
                  <a:lnTo>
                    <a:pt x="8371" y="19008"/>
                  </a:lnTo>
                  <a:lnTo>
                    <a:pt x="19158" y="15354"/>
                  </a:lnTo>
                  <a:lnTo>
                    <a:pt x="50480" y="9445"/>
                  </a:lnTo>
                  <a:lnTo>
                    <a:pt x="70836" y="6376"/>
                  </a:lnTo>
                  <a:lnTo>
                    <a:pt x="80064" y="1094"/>
                  </a:lnTo>
                  <a:lnTo>
                    <a:pt x="84995" y="0"/>
                  </a:lnTo>
                  <a:lnTo>
                    <a:pt x="89219" y="3182"/>
                  </a:lnTo>
                  <a:lnTo>
                    <a:pt x="96968" y="11283"/>
                  </a:lnTo>
                  <a:lnTo>
                    <a:pt x="111608" y="378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889"/>
            <p:cNvSpPr/>
            <p:nvPr>
              <p:custDataLst>
                <p:tags r:id="rId272"/>
              </p:custDataLst>
            </p:nvPr>
          </p:nvSpPr>
          <p:spPr>
            <a:xfrm>
              <a:off x="2327390" y="2203450"/>
              <a:ext cx="91961" cy="101088"/>
            </a:xfrm>
            <a:custGeom>
              <a:avLst/>
              <a:gdLst/>
              <a:ahLst/>
              <a:cxnLst/>
              <a:rect l="0" t="0" r="0" b="0"/>
              <a:pathLst>
                <a:path w="91961" h="101088">
                  <a:moveTo>
                    <a:pt x="91960" y="0"/>
                  </a:moveTo>
                  <a:lnTo>
                    <a:pt x="91960" y="0"/>
                  </a:lnTo>
                  <a:lnTo>
                    <a:pt x="85218" y="3371"/>
                  </a:lnTo>
                  <a:lnTo>
                    <a:pt x="64348" y="33587"/>
                  </a:lnTo>
                  <a:lnTo>
                    <a:pt x="44094" y="62609"/>
                  </a:lnTo>
                  <a:lnTo>
                    <a:pt x="13705" y="91997"/>
                  </a:lnTo>
                  <a:lnTo>
                    <a:pt x="11319" y="96862"/>
                  </a:lnTo>
                  <a:lnTo>
                    <a:pt x="9977" y="97736"/>
                  </a:lnTo>
                  <a:lnTo>
                    <a:pt x="8377" y="97613"/>
                  </a:lnTo>
                  <a:lnTo>
                    <a:pt x="6605" y="96825"/>
                  </a:lnTo>
                  <a:lnTo>
                    <a:pt x="4635" y="90306"/>
                  </a:lnTo>
                  <a:lnTo>
                    <a:pt x="0" y="62131"/>
                  </a:lnTo>
                  <a:lnTo>
                    <a:pt x="1056" y="36205"/>
                  </a:lnTo>
                  <a:lnTo>
                    <a:pt x="3370" y="18074"/>
                  </a:lnTo>
                  <a:lnTo>
                    <a:pt x="4678" y="16283"/>
                  </a:lnTo>
                  <a:lnTo>
                    <a:pt x="6255" y="15089"/>
                  </a:lnTo>
                  <a:lnTo>
                    <a:pt x="8718" y="15703"/>
                  </a:lnTo>
                  <a:lnTo>
                    <a:pt x="15217" y="20150"/>
                  </a:lnTo>
                  <a:lnTo>
                    <a:pt x="42553" y="51454"/>
                  </a:lnTo>
                  <a:lnTo>
                    <a:pt x="61160" y="80754"/>
                  </a:lnTo>
                  <a:lnTo>
                    <a:pt x="76432" y="97705"/>
                  </a:lnTo>
                  <a:lnTo>
                    <a:pt x="84262" y="101087"/>
                  </a:lnTo>
                  <a:lnTo>
                    <a:pt x="85011" y="97609"/>
                  </a:lnTo>
                  <a:lnTo>
                    <a:pt x="8561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890"/>
            <p:cNvSpPr/>
            <p:nvPr>
              <p:custDataLst>
                <p:tags r:id="rId273"/>
              </p:custDataLst>
            </p:nvPr>
          </p:nvSpPr>
          <p:spPr>
            <a:xfrm>
              <a:off x="2406650" y="1892300"/>
              <a:ext cx="69673" cy="209551"/>
            </a:xfrm>
            <a:custGeom>
              <a:avLst/>
              <a:gdLst/>
              <a:ahLst/>
              <a:cxnLst/>
              <a:rect l="0" t="0" r="0" b="0"/>
              <a:pathLst>
                <a:path w="69673" h="209551">
                  <a:moveTo>
                    <a:pt x="63500" y="0"/>
                  </a:moveTo>
                  <a:lnTo>
                    <a:pt x="63500" y="0"/>
                  </a:lnTo>
                  <a:lnTo>
                    <a:pt x="63500" y="3371"/>
                  </a:lnTo>
                  <a:lnTo>
                    <a:pt x="51945" y="32755"/>
                  </a:lnTo>
                  <a:lnTo>
                    <a:pt x="50901" y="43098"/>
                  </a:lnTo>
                  <a:lnTo>
                    <a:pt x="51573" y="42843"/>
                  </a:lnTo>
                  <a:lnTo>
                    <a:pt x="69250" y="25990"/>
                  </a:lnTo>
                  <a:lnTo>
                    <a:pt x="69450" y="26499"/>
                  </a:lnTo>
                  <a:lnTo>
                    <a:pt x="69672" y="28946"/>
                  </a:lnTo>
                  <a:lnTo>
                    <a:pt x="61037" y="53984"/>
                  </a:lnTo>
                  <a:lnTo>
                    <a:pt x="48189" y="80906"/>
                  </a:lnTo>
                  <a:lnTo>
                    <a:pt x="32858" y="111932"/>
                  </a:lnTo>
                  <a:lnTo>
                    <a:pt x="21260" y="138998"/>
                  </a:lnTo>
                  <a:lnTo>
                    <a:pt x="13355" y="164892"/>
                  </a:lnTo>
                  <a:lnTo>
                    <a:pt x="2908" y="196561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95" name="SMARTInkShape-891"/>
          <p:cNvSpPr/>
          <p:nvPr>
            <p:custDataLst>
              <p:tags r:id="rId6"/>
            </p:custDataLst>
          </p:nvPr>
        </p:nvSpPr>
        <p:spPr>
          <a:xfrm>
            <a:off x="2546350" y="1793392"/>
            <a:ext cx="72160" cy="149709"/>
          </a:xfrm>
          <a:custGeom>
            <a:avLst/>
            <a:gdLst/>
            <a:ahLst/>
            <a:cxnLst/>
            <a:rect l="0" t="0" r="0" b="0"/>
            <a:pathLst>
              <a:path w="72160" h="149709">
                <a:moveTo>
                  <a:pt x="0" y="3658"/>
                </a:moveTo>
                <a:lnTo>
                  <a:pt x="0" y="3658"/>
                </a:lnTo>
                <a:lnTo>
                  <a:pt x="0" y="287"/>
                </a:lnTo>
                <a:lnTo>
                  <a:pt x="1411" y="0"/>
                </a:lnTo>
                <a:lnTo>
                  <a:pt x="6742" y="1562"/>
                </a:lnTo>
                <a:lnTo>
                  <a:pt x="11934" y="6489"/>
                </a:lnTo>
                <a:lnTo>
                  <a:pt x="32240" y="36214"/>
                </a:lnTo>
                <a:lnTo>
                  <a:pt x="46477" y="52815"/>
                </a:lnTo>
                <a:lnTo>
                  <a:pt x="52151" y="57596"/>
                </a:lnTo>
                <a:lnTo>
                  <a:pt x="60337" y="70434"/>
                </a:lnTo>
                <a:lnTo>
                  <a:pt x="71342" y="98301"/>
                </a:lnTo>
                <a:lnTo>
                  <a:pt x="72159" y="109457"/>
                </a:lnTo>
                <a:lnTo>
                  <a:pt x="70053" y="139964"/>
                </a:lnTo>
                <a:lnTo>
                  <a:pt x="69850" y="1497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0" name="SMARTInkShape-Group248"/>
          <p:cNvGrpSpPr/>
          <p:nvPr/>
        </p:nvGrpSpPr>
        <p:grpSpPr>
          <a:xfrm>
            <a:off x="3676161" y="1121121"/>
            <a:ext cx="222740" cy="294930"/>
            <a:chOff x="3676161" y="1121121"/>
            <a:chExt cx="222740" cy="294930"/>
          </a:xfrm>
        </p:grpSpPr>
        <p:sp>
          <p:nvSpPr>
            <p:cNvPr id="496" name="SMARTInkShape-892"/>
            <p:cNvSpPr/>
            <p:nvPr>
              <p:custDataLst>
                <p:tags r:id="rId267"/>
              </p:custDataLst>
            </p:nvPr>
          </p:nvSpPr>
          <p:spPr>
            <a:xfrm>
              <a:off x="3721100" y="1121121"/>
              <a:ext cx="88901" cy="47280"/>
            </a:xfrm>
            <a:custGeom>
              <a:avLst/>
              <a:gdLst/>
              <a:ahLst/>
              <a:cxnLst/>
              <a:rect l="0" t="0" r="0" b="0"/>
              <a:pathLst>
                <a:path w="88901" h="47280">
                  <a:moveTo>
                    <a:pt x="0" y="28229"/>
                  </a:moveTo>
                  <a:lnTo>
                    <a:pt x="0" y="28229"/>
                  </a:lnTo>
                  <a:lnTo>
                    <a:pt x="5775" y="23159"/>
                  </a:lnTo>
                  <a:lnTo>
                    <a:pt x="35109" y="9130"/>
                  </a:lnTo>
                  <a:lnTo>
                    <a:pt x="45976" y="703"/>
                  </a:lnTo>
                  <a:lnTo>
                    <a:pt x="48995" y="0"/>
                  </a:lnTo>
                  <a:lnTo>
                    <a:pt x="56112" y="1101"/>
                  </a:lnTo>
                  <a:lnTo>
                    <a:pt x="68053" y="9059"/>
                  </a:lnTo>
                  <a:lnTo>
                    <a:pt x="72579" y="16416"/>
                  </a:lnTo>
                  <a:lnTo>
                    <a:pt x="80793" y="36107"/>
                  </a:lnTo>
                  <a:lnTo>
                    <a:pt x="88900" y="472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SMARTInkShape-893"/>
            <p:cNvSpPr/>
            <p:nvPr>
              <p:custDataLst>
                <p:tags r:id="rId268"/>
              </p:custDataLst>
            </p:nvPr>
          </p:nvSpPr>
          <p:spPr>
            <a:xfrm>
              <a:off x="3810549" y="1366549"/>
              <a:ext cx="88352" cy="49502"/>
            </a:xfrm>
            <a:custGeom>
              <a:avLst/>
              <a:gdLst/>
              <a:ahLst/>
              <a:cxnLst/>
              <a:rect l="0" t="0" r="0" b="0"/>
              <a:pathLst>
                <a:path w="88352" h="49502">
                  <a:moveTo>
                    <a:pt x="50251" y="24101"/>
                  </a:moveTo>
                  <a:lnTo>
                    <a:pt x="50251" y="24101"/>
                  </a:lnTo>
                  <a:lnTo>
                    <a:pt x="50251" y="17359"/>
                  </a:lnTo>
                  <a:lnTo>
                    <a:pt x="48370" y="12167"/>
                  </a:lnTo>
                  <a:lnTo>
                    <a:pt x="41413" y="3086"/>
                  </a:lnTo>
                  <a:lnTo>
                    <a:pt x="35504" y="650"/>
                  </a:lnTo>
                  <a:lnTo>
                    <a:pt x="31953" y="0"/>
                  </a:lnTo>
                  <a:lnTo>
                    <a:pt x="22363" y="3041"/>
                  </a:lnTo>
                  <a:lnTo>
                    <a:pt x="5701" y="13121"/>
                  </a:lnTo>
                  <a:lnTo>
                    <a:pt x="3618" y="16075"/>
                  </a:lnTo>
                  <a:lnTo>
                    <a:pt x="1303" y="23121"/>
                  </a:lnTo>
                  <a:lnTo>
                    <a:pt x="0" y="35021"/>
                  </a:lnTo>
                  <a:lnTo>
                    <a:pt x="1228" y="38437"/>
                  </a:lnTo>
                  <a:lnTo>
                    <a:pt x="6356" y="44113"/>
                  </a:lnTo>
                  <a:lnTo>
                    <a:pt x="9698" y="45203"/>
                  </a:lnTo>
                  <a:lnTo>
                    <a:pt x="17176" y="44534"/>
                  </a:lnTo>
                  <a:lnTo>
                    <a:pt x="29319" y="36819"/>
                  </a:lnTo>
                  <a:lnTo>
                    <a:pt x="38483" y="22225"/>
                  </a:lnTo>
                  <a:lnTo>
                    <a:pt x="43425" y="6884"/>
                  </a:lnTo>
                  <a:lnTo>
                    <a:pt x="44289" y="6978"/>
                  </a:lnTo>
                  <a:lnTo>
                    <a:pt x="47131" y="8965"/>
                  </a:lnTo>
                  <a:lnTo>
                    <a:pt x="48864" y="14081"/>
                  </a:lnTo>
                  <a:lnTo>
                    <a:pt x="51721" y="24895"/>
                  </a:lnTo>
                  <a:lnTo>
                    <a:pt x="55844" y="32921"/>
                  </a:lnTo>
                  <a:lnTo>
                    <a:pt x="62379" y="41191"/>
                  </a:lnTo>
                  <a:lnTo>
                    <a:pt x="71869" y="45808"/>
                  </a:lnTo>
                  <a:lnTo>
                    <a:pt x="88351" y="49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894"/>
            <p:cNvSpPr/>
            <p:nvPr>
              <p:custDataLst>
                <p:tags r:id="rId269"/>
              </p:custDataLst>
            </p:nvPr>
          </p:nvSpPr>
          <p:spPr>
            <a:xfrm>
              <a:off x="3683000" y="1295400"/>
              <a:ext cx="120651" cy="3659"/>
            </a:xfrm>
            <a:custGeom>
              <a:avLst/>
              <a:gdLst/>
              <a:ahLst/>
              <a:cxnLst/>
              <a:rect l="0" t="0" r="0" b="0"/>
              <a:pathLst>
                <a:path w="120651" h="365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775" y="3658"/>
                  </a:lnTo>
                  <a:lnTo>
                    <a:pt x="33613" y="414"/>
                  </a:lnTo>
                  <a:lnTo>
                    <a:pt x="62405" y="82"/>
                  </a:lnTo>
                  <a:lnTo>
                    <a:pt x="92054" y="1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895"/>
            <p:cNvSpPr/>
            <p:nvPr>
              <p:custDataLst>
                <p:tags r:id="rId270"/>
              </p:custDataLst>
            </p:nvPr>
          </p:nvSpPr>
          <p:spPr>
            <a:xfrm>
              <a:off x="3676161" y="1228242"/>
              <a:ext cx="124048" cy="150818"/>
            </a:xfrm>
            <a:custGeom>
              <a:avLst/>
              <a:gdLst/>
              <a:ahLst/>
              <a:cxnLst/>
              <a:rect l="0" t="0" r="0" b="0"/>
              <a:pathLst>
                <a:path w="124048" h="150818">
                  <a:moveTo>
                    <a:pt x="70339" y="3658"/>
                  </a:moveTo>
                  <a:lnTo>
                    <a:pt x="70339" y="3658"/>
                  </a:lnTo>
                  <a:lnTo>
                    <a:pt x="66968" y="287"/>
                  </a:lnTo>
                  <a:lnTo>
                    <a:pt x="64564" y="0"/>
                  </a:lnTo>
                  <a:lnTo>
                    <a:pt x="58130" y="1562"/>
                  </a:lnTo>
                  <a:lnTo>
                    <a:pt x="39832" y="13150"/>
                  </a:lnTo>
                  <a:lnTo>
                    <a:pt x="16536" y="40102"/>
                  </a:lnTo>
                  <a:lnTo>
                    <a:pt x="5739" y="62894"/>
                  </a:lnTo>
                  <a:lnTo>
                    <a:pt x="0" y="86430"/>
                  </a:lnTo>
                  <a:lnTo>
                    <a:pt x="1442" y="118102"/>
                  </a:lnTo>
                  <a:lnTo>
                    <a:pt x="7027" y="134250"/>
                  </a:lnTo>
                  <a:lnTo>
                    <a:pt x="11903" y="140108"/>
                  </a:lnTo>
                  <a:lnTo>
                    <a:pt x="24847" y="148499"/>
                  </a:lnTo>
                  <a:lnTo>
                    <a:pt x="38126" y="150817"/>
                  </a:lnTo>
                  <a:lnTo>
                    <a:pt x="44630" y="150447"/>
                  </a:lnTo>
                  <a:lnTo>
                    <a:pt x="67269" y="139814"/>
                  </a:lnTo>
                  <a:lnTo>
                    <a:pt x="91850" y="119887"/>
                  </a:lnTo>
                  <a:lnTo>
                    <a:pt x="113637" y="92738"/>
                  </a:lnTo>
                  <a:lnTo>
                    <a:pt x="121332" y="70766"/>
                  </a:lnTo>
                  <a:lnTo>
                    <a:pt x="124047" y="48300"/>
                  </a:lnTo>
                  <a:lnTo>
                    <a:pt x="122902" y="28908"/>
                  </a:lnTo>
                  <a:lnTo>
                    <a:pt x="118160" y="16527"/>
                  </a:lnTo>
                  <a:lnTo>
                    <a:pt x="114920" y="12237"/>
                  </a:lnTo>
                  <a:lnTo>
                    <a:pt x="109937" y="10083"/>
                  </a:lnTo>
                  <a:lnTo>
                    <a:pt x="83039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3" name="SMARTInkShape-Group249"/>
          <p:cNvGrpSpPr/>
          <p:nvPr/>
        </p:nvGrpSpPr>
        <p:grpSpPr>
          <a:xfrm>
            <a:off x="3054350" y="1377950"/>
            <a:ext cx="463551" cy="373174"/>
            <a:chOff x="3054350" y="1377950"/>
            <a:chExt cx="463551" cy="373174"/>
          </a:xfrm>
        </p:grpSpPr>
        <p:sp>
          <p:nvSpPr>
            <p:cNvPr id="501" name="SMARTInkShape-896"/>
            <p:cNvSpPr/>
            <p:nvPr>
              <p:custDataLst>
                <p:tags r:id="rId265"/>
              </p:custDataLst>
            </p:nvPr>
          </p:nvSpPr>
          <p:spPr>
            <a:xfrm>
              <a:off x="3086100" y="1377950"/>
              <a:ext cx="431801" cy="209551"/>
            </a:xfrm>
            <a:custGeom>
              <a:avLst/>
              <a:gdLst/>
              <a:ahLst/>
              <a:cxnLst/>
              <a:rect l="0" t="0" r="0" b="0"/>
              <a:pathLst>
                <a:path w="431801" h="209551">
                  <a:moveTo>
                    <a:pt x="0" y="209550"/>
                  </a:moveTo>
                  <a:lnTo>
                    <a:pt x="0" y="209550"/>
                  </a:lnTo>
                  <a:lnTo>
                    <a:pt x="8838" y="200712"/>
                  </a:lnTo>
                  <a:lnTo>
                    <a:pt x="32921" y="191132"/>
                  </a:lnTo>
                  <a:lnTo>
                    <a:pt x="62985" y="174695"/>
                  </a:lnTo>
                  <a:lnTo>
                    <a:pt x="91258" y="157605"/>
                  </a:lnTo>
                  <a:lnTo>
                    <a:pt x="118876" y="143895"/>
                  </a:lnTo>
                  <a:lnTo>
                    <a:pt x="143145" y="133098"/>
                  </a:lnTo>
                  <a:lnTo>
                    <a:pt x="174090" y="118431"/>
                  </a:lnTo>
                  <a:lnTo>
                    <a:pt x="187259" y="115116"/>
                  </a:lnTo>
                  <a:lnTo>
                    <a:pt x="187634" y="116255"/>
                  </a:lnTo>
                  <a:lnTo>
                    <a:pt x="184328" y="135336"/>
                  </a:lnTo>
                  <a:lnTo>
                    <a:pt x="185679" y="136791"/>
                  </a:lnTo>
                  <a:lnTo>
                    <a:pt x="190945" y="138407"/>
                  </a:lnTo>
                  <a:lnTo>
                    <a:pt x="199870" y="135362"/>
                  </a:lnTo>
                  <a:lnTo>
                    <a:pt x="222439" y="123833"/>
                  </a:lnTo>
                  <a:lnTo>
                    <a:pt x="244912" y="111481"/>
                  </a:lnTo>
                  <a:lnTo>
                    <a:pt x="271363" y="94233"/>
                  </a:lnTo>
                  <a:lnTo>
                    <a:pt x="301463" y="76689"/>
                  </a:lnTo>
                  <a:lnTo>
                    <a:pt x="332245" y="60189"/>
                  </a:lnTo>
                  <a:lnTo>
                    <a:pt x="360037" y="45801"/>
                  </a:lnTo>
                  <a:lnTo>
                    <a:pt x="382737" y="32350"/>
                  </a:lnTo>
                  <a:lnTo>
                    <a:pt x="405739" y="14759"/>
                  </a:lnTo>
                  <a:lnTo>
                    <a:pt x="413867" y="6560"/>
                  </a:lnTo>
                  <a:lnTo>
                    <a:pt x="419832" y="2915"/>
                  </a:lnTo>
                  <a:lnTo>
                    <a:pt x="431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897"/>
            <p:cNvSpPr/>
            <p:nvPr>
              <p:custDataLst>
                <p:tags r:id="rId266"/>
              </p:custDataLst>
            </p:nvPr>
          </p:nvSpPr>
          <p:spPr>
            <a:xfrm>
              <a:off x="3054350" y="1511300"/>
              <a:ext cx="93636" cy="239824"/>
            </a:xfrm>
            <a:custGeom>
              <a:avLst/>
              <a:gdLst/>
              <a:ahLst/>
              <a:cxnLst/>
              <a:rect l="0" t="0" r="0" b="0"/>
              <a:pathLst>
                <a:path w="93636" h="23982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2242" y="5069"/>
                  </a:lnTo>
                  <a:lnTo>
                    <a:pt x="31032" y="14747"/>
                  </a:lnTo>
                  <a:lnTo>
                    <a:pt x="44238" y="27888"/>
                  </a:lnTo>
                  <a:lnTo>
                    <a:pt x="65589" y="57477"/>
                  </a:lnTo>
                  <a:lnTo>
                    <a:pt x="83409" y="88943"/>
                  </a:lnTo>
                  <a:lnTo>
                    <a:pt x="92179" y="118672"/>
                  </a:lnTo>
                  <a:lnTo>
                    <a:pt x="93635" y="139820"/>
                  </a:lnTo>
                  <a:lnTo>
                    <a:pt x="90044" y="170010"/>
                  </a:lnTo>
                  <a:lnTo>
                    <a:pt x="85755" y="196566"/>
                  </a:lnTo>
                  <a:lnTo>
                    <a:pt x="77364" y="228183"/>
                  </a:lnTo>
                  <a:lnTo>
                    <a:pt x="76302" y="239823"/>
                  </a:lnTo>
                  <a:lnTo>
                    <a:pt x="75563" y="239610"/>
                  </a:lnTo>
                  <a:lnTo>
                    <a:pt x="6985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9" name="SMARTInkShape-Group250"/>
          <p:cNvGrpSpPr/>
          <p:nvPr/>
        </p:nvGrpSpPr>
        <p:grpSpPr>
          <a:xfrm>
            <a:off x="3168650" y="1657350"/>
            <a:ext cx="666751" cy="139701"/>
            <a:chOff x="3168650" y="1657350"/>
            <a:chExt cx="666751" cy="139701"/>
          </a:xfrm>
        </p:grpSpPr>
        <p:sp>
          <p:nvSpPr>
            <p:cNvPr id="504" name="SMARTInkShape-898"/>
            <p:cNvSpPr/>
            <p:nvPr>
              <p:custDataLst>
                <p:tags r:id="rId260"/>
              </p:custDataLst>
            </p:nvPr>
          </p:nvSpPr>
          <p:spPr>
            <a:xfrm>
              <a:off x="3168650" y="16573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23474" y="10125"/>
                  </a:lnTo>
                  <a:lnTo>
                    <a:pt x="45909" y="12549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899"/>
            <p:cNvSpPr/>
            <p:nvPr>
              <p:custDataLst>
                <p:tags r:id="rId261"/>
              </p:custDataLst>
            </p:nvPr>
          </p:nvSpPr>
          <p:spPr>
            <a:xfrm>
              <a:off x="3333750" y="1689100"/>
              <a:ext cx="63501" cy="19051"/>
            </a:xfrm>
            <a:custGeom>
              <a:avLst/>
              <a:gdLst/>
              <a:ahLst/>
              <a:cxnLst/>
              <a:rect l="0" t="0" r="0" b="0"/>
              <a:pathLst>
                <a:path w="63501" h="190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1518" y="9460"/>
                  </a:lnTo>
                  <a:lnTo>
                    <a:pt x="43281" y="16424"/>
                  </a:lnTo>
                  <a:lnTo>
                    <a:pt x="63500" y="19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900"/>
            <p:cNvSpPr/>
            <p:nvPr>
              <p:custDataLst>
                <p:tags r:id="rId262"/>
              </p:custDataLst>
            </p:nvPr>
          </p:nvSpPr>
          <p:spPr>
            <a:xfrm>
              <a:off x="3511550" y="17208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1933" y="1881"/>
                  </a:lnTo>
                  <a:lnTo>
                    <a:pt x="16593" y="4364"/>
                  </a:lnTo>
                  <a:lnTo>
                    <a:pt x="46806" y="12060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SMARTInkShape-901"/>
            <p:cNvSpPr/>
            <p:nvPr>
              <p:custDataLst>
                <p:tags r:id="rId263"/>
              </p:custDataLst>
            </p:nvPr>
          </p:nvSpPr>
          <p:spPr>
            <a:xfrm>
              <a:off x="3663950" y="175895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14306" y="0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SMARTInkShape-902"/>
            <p:cNvSpPr/>
            <p:nvPr>
              <p:custDataLst>
                <p:tags r:id="rId264"/>
              </p:custDataLst>
            </p:nvPr>
          </p:nvSpPr>
          <p:spPr>
            <a:xfrm>
              <a:off x="3803650" y="179070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0"/>
                  </a:moveTo>
                  <a:lnTo>
                    <a:pt x="0" y="0"/>
                  </a:lnTo>
                  <a:lnTo>
                    <a:pt x="14306" y="0"/>
                  </a:lnTo>
                  <a:lnTo>
                    <a:pt x="31750" y="63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2" name="SMARTInkShape-Group251"/>
          <p:cNvGrpSpPr/>
          <p:nvPr/>
        </p:nvGrpSpPr>
        <p:grpSpPr>
          <a:xfrm>
            <a:off x="2908300" y="1619250"/>
            <a:ext cx="570093" cy="373076"/>
            <a:chOff x="2908300" y="1619250"/>
            <a:chExt cx="570093" cy="373076"/>
          </a:xfrm>
        </p:grpSpPr>
        <p:sp>
          <p:nvSpPr>
            <p:cNvPr id="510" name="SMARTInkShape-903"/>
            <p:cNvSpPr/>
            <p:nvPr>
              <p:custDataLst>
                <p:tags r:id="rId258"/>
              </p:custDataLst>
            </p:nvPr>
          </p:nvSpPr>
          <p:spPr>
            <a:xfrm>
              <a:off x="2908300" y="1619250"/>
              <a:ext cx="539721" cy="352894"/>
            </a:xfrm>
            <a:custGeom>
              <a:avLst/>
              <a:gdLst/>
              <a:ahLst/>
              <a:cxnLst/>
              <a:rect l="0" t="0" r="0" b="0"/>
              <a:pathLst>
                <a:path w="539721" h="35289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6467" y="4364"/>
                  </a:lnTo>
                  <a:lnTo>
                    <a:pt x="13141" y="7839"/>
                  </a:lnTo>
                  <a:lnTo>
                    <a:pt x="17130" y="10540"/>
                  </a:lnTo>
                  <a:lnTo>
                    <a:pt x="34015" y="17580"/>
                  </a:lnTo>
                  <a:lnTo>
                    <a:pt x="64023" y="39993"/>
                  </a:lnTo>
                  <a:lnTo>
                    <a:pt x="93164" y="62377"/>
                  </a:lnTo>
                  <a:lnTo>
                    <a:pt x="122768" y="84608"/>
                  </a:lnTo>
                  <a:lnTo>
                    <a:pt x="152400" y="106499"/>
                  </a:lnTo>
                  <a:lnTo>
                    <a:pt x="182033" y="122682"/>
                  </a:lnTo>
                  <a:lnTo>
                    <a:pt x="213087" y="139697"/>
                  </a:lnTo>
                  <a:lnTo>
                    <a:pt x="243515" y="162983"/>
                  </a:lnTo>
                  <a:lnTo>
                    <a:pt x="274261" y="186267"/>
                  </a:lnTo>
                  <a:lnTo>
                    <a:pt x="303652" y="205317"/>
                  </a:lnTo>
                  <a:lnTo>
                    <a:pt x="325201" y="220133"/>
                  </a:lnTo>
                  <a:lnTo>
                    <a:pt x="330130" y="226483"/>
                  </a:lnTo>
                  <a:lnTo>
                    <a:pt x="359996" y="243417"/>
                  </a:lnTo>
                  <a:lnTo>
                    <a:pt x="388478" y="262467"/>
                  </a:lnTo>
                  <a:lnTo>
                    <a:pt x="418277" y="285358"/>
                  </a:lnTo>
                  <a:lnTo>
                    <a:pt x="420668" y="287605"/>
                  </a:lnTo>
                  <a:lnTo>
                    <a:pt x="427087" y="290102"/>
                  </a:lnTo>
                  <a:lnTo>
                    <a:pt x="433939" y="291918"/>
                  </a:lnTo>
                  <a:lnTo>
                    <a:pt x="465381" y="309918"/>
                  </a:lnTo>
                  <a:lnTo>
                    <a:pt x="476213" y="316014"/>
                  </a:lnTo>
                  <a:lnTo>
                    <a:pt x="478341" y="316509"/>
                  </a:lnTo>
                  <a:lnTo>
                    <a:pt x="479761" y="317545"/>
                  </a:lnTo>
                  <a:lnTo>
                    <a:pt x="480707" y="318941"/>
                  </a:lnTo>
                  <a:lnTo>
                    <a:pt x="481338" y="320577"/>
                  </a:lnTo>
                  <a:lnTo>
                    <a:pt x="482464" y="321668"/>
                  </a:lnTo>
                  <a:lnTo>
                    <a:pt x="489341" y="325300"/>
                  </a:lnTo>
                  <a:lnTo>
                    <a:pt x="493357" y="328022"/>
                  </a:lnTo>
                  <a:lnTo>
                    <a:pt x="500419" y="329913"/>
                  </a:lnTo>
                  <a:lnTo>
                    <a:pt x="506476" y="334507"/>
                  </a:lnTo>
                  <a:lnTo>
                    <a:pt x="512409" y="336650"/>
                  </a:lnTo>
                  <a:lnTo>
                    <a:pt x="520335" y="342615"/>
                  </a:lnTo>
                  <a:lnTo>
                    <a:pt x="526779" y="342892"/>
                  </a:lnTo>
                  <a:lnTo>
                    <a:pt x="532066" y="347262"/>
                  </a:lnTo>
                  <a:lnTo>
                    <a:pt x="539409" y="349172"/>
                  </a:lnTo>
                  <a:lnTo>
                    <a:pt x="539683" y="352893"/>
                  </a:lnTo>
                  <a:lnTo>
                    <a:pt x="539720" y="351339"/>
                  </a:lnTo>
                  <a:lnTo>
                    <a:pt x="539024" y="350643"/>
                  </a:lnTo>
                  <a:lnTo>
                    <a:pt x="533400" y="3492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SMARTInkShape-904"/>
            <p:cNvSpPr/>
            <p:nvPr>
              <p:custDataLst>
                <p:tags r:id="rId259"/>
              </p:custDataLst>
            </p:nvPr>
          </p:nvSpPr>
          <p:spPr>
            <a:xfrm>
              <a:off x="3417653" y="1943400"/>
              <a:ext cx="60740" cy="48926"/>
            </a:xfrm>
            <a:custGeom>
              <a:avLst/>
              <a:gdLst/>
              <a:ahLst/>
              <a:cxnLst/>
              <a:rect l="0" t="0" r="0" b="0"/>
              <a:pathLst>
                <a:path w="60740" h="48926">
                  <a:moveTo>
                    <a:pt x="11347" y="18750"/>
                  </a:moveTo>
                  <a:lnTo>
                    <a:pt x="11347" y="18750"/>
                  </a:lnTo>
                  <a:lnTo>
                    <a:pt x="11347" y="28209"/>
                  </a:lnTo>
                  <a:lnTo>
                    <a:pt x="12052" y="29290"/>
                  </a:lnTo>
                  <a:lnTo>
                    <a:pt x="13228" y="30010"/>
                  </a:lnTo>
                  <a:lnTo>
                    <a:pt x="14718" y="30490"/>
                  </a:lnTo>
                  <a:lnTo>
                    <a:pt x="20185" y="34536"/>
                  </a:lnTo>
                  <a:lnTo>
                    <a:pt x="22884" y="34919"/>
                  </a:lnTo>
                  <a:lnTo>
                    <a:pt x="38014" y="32046"/>
                  </a:lnTo>
                  <a:lnTo>
                    <a:pt x="39708" y="31142"/>
                  </a:lnTo>
                  <a:lnTo>
                    <a:pt x="40837" y="29833"/>
                  </a:lnTo>
                  <a:lnTo>
                    <a:pt x="46022" y="19293"/>
                  </a:lnTo>
                  <a:lnTo>
                    <a:pt x="46458" y="16290"/>
                  </a:lnTo>
                  <a:lnTo>
                    <a:pt x="45061" y="11071"/>
                  </a:lnTo>
                  <a:lnTo>
                    <a:pt x="43701" y="9397"/>
                  </a:lnTo>
                  <a:lnTo>
                    <a:pt x="31060" y="3120"/>
                  </a:lnTo>
                  <a:lnTo>
                    <a:pt x="13037" y="150"/>
                  </a:lnTo>
                  <a:lnTo>
                    <a:pt x="10357" y="0"/>
                  </a:lnTo>
                  <a:lnTo>
                    <a:pt x="5498" y="1715"/>
                  </a:lnTo>
                  <a:lnTo>
                    <a:pt x="3214" y="3160"/>
                  </a:lnTo>
                  <a:lnTo>
                    <a:pt x="1692" y="5534"/>
                  </a:lnTo>
                  <a:lnTo>
                    <a:pt x="0" y="11936"/>
                  </a:lnTo>
                  <a:lnTo>
                    <a:pt x="255" y="14913"/>
                  </a:lnTo>
                  <a:lnTo>
                    <a:pt x="2419" y="20102"/>
                  </a:lnTo>
                  <a:lnTo>
                    <a:pt x="13609" y="33499"/>
                  </a:lnTo>
                  <a:lnTo>
                    <a:pt x="19643" y="35889"/>
                  </a:lnTo>
                  <a:lnTo>
                    <a:pt x="23228" y="36526"/>
                  </a:lnTo>
                  <a:lnTo>
                    <a:pt x="29092" y="35352"/>
                  </a:lnTo>
                  <a:lnTo>
                    <a:pt x="34756" y="33184"/>
                  </a:lnTo>
                  <a:lnTo>
                    <a:pt x="45172" y="31258"/>
                  </a:lnTo>
                  <a:lnTo>
                    <a:pt x="50604" y="28307"/>
                  </a:lnTo>
                  <a:lnTo>
                    <a:pt x="52336" y="25827"/>
                  </a:lnTo>
                  <a:lnTo>
                    <a:pt x="54258" y="19308"/>
                  </a:lnTo>
                  <a:lnTo>
                    <a:pt x="54066" y="16300"/>
                  </a:lnTo>
                  <a:lnTo>
                    <a:pt x="51970" y="11076"/>
                  </a:lnTo>
                  <a:lnTo>
                    <a:pt x="46805" y="6402"/>
                  </a:lnTo>
                  <a:lnTo>
                    <a:pt x="43453" y="4168"/>
                  </a:lnTo>
                  <a:lnTo>
                    <a:pt x="28621" y="1024"/>
                  </a:lnTo>
                  <a:lnTo>
                    <a:pt x="17563" y="92"/>
                  </a:lnTo>
                  <a:lnTo>
                    <a:pt x="15491" y="1373"/>
                  </a:lnTo>
                  <a:lnTo>
                    <a:pt x="14110" y="3637"/>
                  </a:lnTo>
                  <a:lnTo>
                    <a:pt x="12166" y="15448"/>
                  </a:lnTo>
                  <a:lnTo>
                    <a:pt x="12416" y="25043"/>
                  </a:lnTo>
                  <a:lnTo>
                    <a:pt x="14880" y="31660"/>
                  </a:lnTo>
                  <a:lnTo>
                    <a:pt x="26288" y="46099"/>
                  </a:lnTo>
                  <a:lnTo>
                    <a:pt x="34215" y="48544"/>
                  </a:lnTo>
                  <a:lnTo>
                    <a:pt x="43383" y="48925"/>
                  </a:lnTo>
                  <a:lnTo>
                    <a:pt x="49809" y="46743"/>
                  </a:lnTo>
                  <a:lnTo>
                    <a:pt x="57394" y="41547"/>
                  </a:lnTo>
                  <a:lnTo>
                    <a:pt x="60034" y="35702"/>
                  </a:lnTo>
                  <a:lnTo>
                    <a:pt x="60739" y="32168"/>
                  </a:lnTo>
                  <a:lnTo>
                    <a:pt x="59640" y="24478"/>
                  </a:lnTo>
                  <a:lnTo>
                    <a:pt x="55054" y="14097"/>
                  </a:lnTo>
                  <a:lnTo>
                    <a:pt x="53185" y="11415"/>
                  </a:lnTo>
                  <a:lnTo>
                    <a:pt x="45464" y="8434"/>
                  </a:lnTo>
                  <a:lnTo>
                    <a:pt x="23261" y="6521"/>
                  </a:lnTo>
                  <a:lnTo>
                    <a:pt x="19289" y="7775"/>
                  </a:lnTo>
                  <a:lnTo>
                    <a:pt x="16642" y="10022"/>
                  </a:lnTo>
                  <a:lnTo>
                    <a:pt x="13700" y="16282"/>
                  </a:lnTo>
                  <a:lnTo>
                    <a:pt x="11657" y="32545"/>
                  </a:lnTo>
                  <a:lnTo>
                    <a:pt x="13366" y="37346"/>
                  </a:lnTo>
                  <a:lnTo>
                    <a:pt x="17697" y="441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13" name="SMARTInkShape-905"/>
          <p:cNvSpPr/>
          <p:nvPr>
            <p:custDataLst>
              <p:tags r:id="rId7"/>
            </p:custDataLst>
          </p:nvPr>
        </p:nvSpPr>
        <p:spPr>
          <a:xfrm>
            <a:off x="3126892" y="946603"/>
            <a:ext cx="79859" cy="37648"/>
          </a:xfrm>
          <a:custGeom>
            <a:avLst/>
            <a:gdLst/>
            <a:ahLst/>
            <a:cxnLst/>
            <a:rect l="0" t="0" r="0" b="0"/>
            <a:pathLst>
              <a:path w="79859" h="37648">
                <a:moveTo>
                  <a:pt x="3658" y="37647"/>
                </a:moveTo>
                <a:lnTo>
                  <a:pt x="3658" y="37647"/>
                </a:lnTo>
                <a:lnTo>
                  <a:pt x="0" y="37647"/>
                </a:lnTo>
                <a:lnTo>
                  <a:pt x="6408" y="37647"/>
                </a:lnTo>
                <a:lnTo>
                  <a:pt x="8314" y="36236"/>
                </a:lnTo>
                <a:lnTo>
                  <a:pt x="36647" y="4708"/>
                </a:lnTo>
                <a:lnTo>
                  <a:pt x="41309" y="0"/>
                </a:lnTo>
                <a:lnTo>
                  <a:pt x="41625" y="3052"/>
                </a:lnTo>
                <a:lnTo>
                  <a:pt x="45462" y="6514"/>
                </a:lnTo>
                <a:lnTo>
                  <a:pt x="62770" y="20750"/>
                </a:lnTo>
                <a:lnTo>
                  <a:pt x="65208" y="24963"/>
                </a:lnTo>
                <a:lnTo>
                  <a:pt x="66997" y="29187"/>
                </a:lnTo>
                <a:lnTo>
                  <a:pt x="70144" y="33417"/>
                </a:lnTo>
                <a:lnTo>
                  <a:pt x="73894" y="35767"/>
                </a:lnTo>
                <a:lnTo>
                  <a:pt x="79858" y="3764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9" name="SMARTInkShape-Group253"/>
          <p:cNvGrpSpPr/>
          <p:nvPr/>
        </p:nvGrpSpPr>
        <p:grpSpPr>
          <a:xfrm>
            <a:off x="2654325" y="1035125"/>
            <a:ext cx="631446" cy="660326"/>
            <a:chOff x="2654325" y="1035125"/>
            <a:chExt cx="631446" cy="660326"/>
          </a:xfrm>
        </p:grpSpPr>
        <p:sp>
          <p:nvSpPr>
            <p:cNvPr id="514" name="SMARTInkShape-906"/>
            <p:cNvSpPr/>
            <p:nvPr>
              <p:custDataLst>
                <p:tags r:id="rId253"/>
              </p:custDataLst>
            </p:nvPr>
          </p:nvSpPr>
          <p:spPr>
            <a:xfrm>
              <a:off x="2654325" y="1581150"/>
              <a:ext cx="38076" cy="114301"/>
            </a:xfrm>
            <a:custGeom>
              <a:avLst/>
              <a:gdLst/>
              <a:ahLst/>
              <a:cxnLst/>
              <a:rect l="0" t="0" r="0" b="0"/>
              <a:pathLst>
                <a:path w="38076" h="114301">
                  <a:moveTo>
                    <a:pt x="12675" y="0"/>
                  </a:moveTo>
                  <a:lnTo>
                    <a:pt x="12675" y="0"/>
                  </a:lnTo>
                  <a:lnTo>
                    <a:pt x="3215" y="0"/>
                  </a:lnTo>
                  <a:lnTo>
                    <a:pt x="2135" y="1411"/>
                  </a:lnTo>
                  <a:lnTo>
                    <a:pt x="402" y="11933"/>
                  </a:lnTo>
                  <a:lnTo>
                    <a:pt x="0" y="39681"/>
                  </a:lnTo>
                  <a:lnTo>
                    <a:pt x="5445" y="70871"/>
                  </a:lnTo>
                  <a:lnTo>
                    <a:pt x="9435" y="85832"/>
                  </a:lnTo>
                  <a:lnTo>
                    <a:pt x="14998" y="92945"/>
                  </a:lnTo>
                  <a:lnTo>
                    <a:pt x="3807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SMARTInkShape-907"/>
            <p:cNvSpPr/>
            <p:nvPr>
              <p:custDataLst>
                <p:tags r:id="rId254"/>
              </p:custDataLst>
            </p:nvPr>
          </p:nvSpPr>
          <p:spPr>
            <a:xfrm>
              <a:off x="2724150" y="1212850"/>
              <a:ext cx="323851" cy="419101"/>
            </a:xfrm>
            <a:custGeom>
              <a:avLst/>
              <a:gdLst/>
              <a:ahLst/>
              <a:cxnLst/>
              <a:rect l="0" t="0" r="0" b="0"/>
              <a:pathLst>
                <a:path w="323851" h="419101">
                  <a:moveTo>
                    <a:pt x="0" y="419100"/>
                  </a:moveTo>
                  <a:lnTo>
                    <a:pt x="0" y="419100"/>
                  </a:lnTo>
                  <a:lnTo>
                    <a:pt x="6481" y="408255"/>
                  </a:lnTo>
                  <a:lnTo>
                    <a:pt x="24799" y="382699"/>
                  </a:lnTo>
                  <a:lnTo>
                    <a:pt x="41685" y="354222"/>
                  </a:lnTo>
                  <a:lnTo>
                    <a:pt x="56627" y="330999"/>
                  </a:lnTo>
                  <a:lnTo>
                    <a:pt x="72675" y="299510"/>
                  </a:lnTo>
                  <a:lnTo>
                    <a:pt x="81611" y="282929"/>
                  </a:lnTo>
                  <a:lnTo>
                    <a:pt x="91096" y="266230"/>
                  </a:lnTo>
                  <a:lnTo>
                    <a:pt x="109632" y="234741"/>
                  </a:lnTo>
                  <a:lnTo>
                    <a:pt x="124925" y="208987"/>
                  </a:lnTo>
                  <a:lnTo>
                    <a:pt x="146215" y="179623"/>
                  </a:lnTo>
                  <a:lnTo>
                    <a:pt x="158220" y="165708"/>
                  </a:lnTo>
                  <a:lnTo>
                    <a:pt x="154281" y="176065"/>
                  </a:lnTo>
                  <a:lnTo>
                    <a:pt x="153663" y="191162"/>
                  </a:lnTo>
                  <a:lnTo>
                    <a:pt x="156019" y="200437"/>
                  </a:lnTo>
                  <a:lnTo>
                    <a:pt x="157635" y="203474"/>
                  </a:lnTo>
                  <a:lnTo>
                    <a:pt x="159418" y="205500"/>
                  </a:lnTo>
                  <a:lnTo>
                    <a:pt x="161312" y="206850"/>
                  </a:lnTo>
                  <a:lnTo>
                    <a:pt x="163986" y="206339"/>
                  </a:lnTo>
                  <a:lnTo>
                    <a:pt x="170720" y="202008"/>
                  </a:lnTo>
                  <a:lnTo>
                    <a:pt x="191610" y="176885"/>
                  </a:lnTo>
                  <a:lnTo>
                    <a:pt x="211290" y="148052"/>
                  </a:lnTo>
                  <a:lnTo>
                    <a:pt x="229138" y="125068"/>
                  </a:lnTo>
                  <a:lnTo>
                    <a:pt x="246948" y="100741"/>
                  </a:lnTo>
                  <a:lnTo>
                    <a:pt x="264272" y="76524"/>
                  </a:lnTo>
                  <a:lnTo>
                    <a:pt x="281378" y="54001"/>
                  </a:lnTo>
                  <a:lnTo>
                    <a:pt x="304511" y="22348"/>
                  </a:ln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SMARTInkShape-908"/>
            <p:cNvSpPr/>
            <p:nvPr>
              <p:custDataLst>
                <p:tags r:id="rId255"/>
              </p:custDataLst>
            </p:nvPr>
          </p:nvSpPr>
          <p:spPr>
            <a:xfrm>
              <a:off x="3129180" y="1035125"/>
              <a:ext cx="72892" cy="115544"/>
            </a:xfrm>
            <a:custGeom>
              <a:avLst/>
              <a:gdLst/>
              <a:ahLst/>
              <a:cxnLst/>
              <a:rect l="0" t="0" r="0" b="0"/>
              <a:pathLst>
                <a:path w="72892" h="115544">
                  <a:moveTo>
                    <a:pt x="45820" y="6275"/>
                  </a:moveTo>
                  <a:lnTo>
                    <a:pt x="45820" y="6275"/>
                  </a:lnTo>
                  <a:lnTo>
                    <a:pt x="40353" y="808"/>
                  </a:lnTo>
                  <a:lnTo>
                    <a:pt x="32989" y="187"/>
                  </a:lnTo>
                  <a:lnTo>
                    <a:pt x="25771" y="3804"/>
                  </a:lnTo>
                  <a:lnTo>
                    <a:pt x="21871" y="6744"/>
                  </a:lnTo>
                  <a:lnTo>
                    <a:pt x="9639" y="27738"/>
                  </a:lnTo>
                  <a:lnTo>
                    <a:pt x="449" y="52929"/>
                  </a:lnTo>
                  <a:lnTo>
                    <a:pt x="0" y="81639"/>
                  </a:lnTo>
                  <a:lnTo>
                    <a:pt x="4335" y="102375"/>
                  </a:lnTo>
                  <a:lnTo>
                    <a:pt x="9979" y="110840"/>
                  </a:lnTo>
                  <a:lnTo>
                    <a:pt x="13459" y="114085"/>
                  </a:lnTo>
                  <a:lnTo>
                    <a:pt x="17190" y="115543"/>
                  </a:lnTo>
                  <a:lnTo>
                    <a:pt x="25100" y="115281"/>
                  </a:lnTo>
                  <a:lnTo>
                    <a:pt x="40856" y="107796"/>
                  </a:lnTo>
                  <a:lnTo>
                    <a:pt x="55560" y="93270"/>
                  </a:lnTo>
                  <a:lnTo>
                    <a:pt x="65482" y="72190"/>
                  </a:lnTo>
                  <a:lnTo>
                    <a:pt x="72891" y="44698"/>
                  </a:lnTo>
                  <a:lnTo>
                    <a:pt x="72813" y="20952"/>
                  </a:lnTo>
                  <a:lnTo>
                    <a:pt x="68321" y="3882"/>
                  </a:lnTo>
                  <a:lnTo>
                    <a:pt x="65054" y="1152"/>
                  </a:lnTo>
                  <a:lnTo>
                    <a:pt x="60759" y="37"/>
                  </a:lnTo>
                  <a:lnTo>
                    <a:pt x="55780" y="0"/>
                  </a:lnTo>
                  <a:lnTo>
                    <a:pt x="26770" y="126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SMARTInkShape-909"/>
            <p:cNvSpPr/>
            <p:nvPr>
              <p:custDataLst>
                <p:tags r:id="rId256"/>
              </p:custDataLst>
            </p:nvPr>
          </p:nvSpPr>
          <p:spPr>
            <a:xfrm>
              <a:off x="3117850" y="1086733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5467"/>
                  </a:moveTo>
                  <a:lnTo>
                    <a:pt x="0" y="5467"/>
                  </a:lnTo>
                  <a:lnTo>
                    <a:pt x="29493" y="5467"/>
                  </a:lnTo>
                  <a:lnTo>
                    <a:pt x="56704" y="2096"/>
                  </a:lnTo>
                  <a:lnTo>
                    <a:pt x="69326" y="0"/>
                  </a:lnTo>
                  <a:lnTo>
                    <a:pt x="75026" y="1391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SMARTInkShape-910"/>
            <p:cNvSpPr/>
            <p:nvPr>
              <p:custDataLst>
                <p:tags r:id="rId257"/>
              </p:custDataLst>
            </p:nvPr>
          </p:nvSpPr>
          <p:spPr>
            <a:xfrm>
              <a:off x="3219450" y="1098550"/>
              <a:ext cx="66321" cy="90727"/>
            </a:xfrm>
            <a:custGeom>
              <a:avLst/>
              <a:gdLst/>
              <a:ahLst/>
              <a:cxnLst/>
              <a:rect l="0" t="0" r="0" b="0"/>
              <a:pathLst>
                <a:path w="66321" h="90727">
                  <a:moveTo>
                    <a:pt x="31750" y="0"/>
                  </a:moveTo>
                  <a:lnTo>
                    <a:pt x="31750" y="0"/>
                  </a:lnTo>
                  <a:lnTo>
                    <a:pt x="31750" y="3371"/>
                  </a:lnTo>
                  <a:lnTo>
                    <a:pt x="23022" y="16606"/>
                  </a:lnTo>
                  <a:lnTo>
                    <a:pt x="19096" y="43903"/>
                  </a:lnTo>
                  <a:lnTo>
                    <a:pt x="22435" y="40917"/>
                  </a:lnTo>
                  <a:lnTo>
                    <a:pt x="27845" y="39352"/>
                  </a:lnTo>
                  <a:lnTo>
                    <a:pt x="38825" y="36589"/>
                  </a:lnTo>
                  <a:lnTo>
                    <a:pt x="51015" y="33184"/>
                  </a:lnTo>
                  <a:lnTo>
                    <a:pt x="55176" y="32706"/>
                  </a:lnTo>
                  <a:lnTo>
                    <a:pt x="57951" y="33093"/>
                  </a:lnTo>
                  <a:lnTo>
                    <a:pt x="59801" y="34056"/>
                  </a:lnTo>
                  <a:lnTo>
                    <a:pt x="64286" y="40665"/>
                  </a:lnTo>
                  <a:lnTo>
                    <a:pt x="66141" y="44043"/>
                  </a:lnTo>
                  <a:lnTo>
                    <a:pt x="66320" y="53441"/>
                  </a:lnTo>
                  <a:lnTo>
                    <a:pt x="63342" y="63968"/>
                  </a:lnTo>
                  <a:lnTo>
                    <a:pt x="57315" y="73351"/>
                  </a:lnTo>
                  <a:lnTo>
                    <a:pt x="48051" y="80343"/>
                  </a:lnTo>
                  <a:lnTo>
                    <a:pt x="24857" y="90581"/>
                  </a:lnTo>
                  <a:lnTo>
                    <a:pt x="20099" y="90726"/>
                  </a:lnTo>
                  <a:lnTo>
                    <a:pt x="16222" y="89412"/>
                  </a:lnTo>
                  <a:lnTo>
                    <a:pt x="12931" y="87125"/>
                  </a:lnTo>
                  <a:lnTo>
                    <a:pt x="7393" y="78939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3" name="SMARTInkShape-Group254"/>
          <p:cNvGrpSpPr/>
          <p:nvPr/>
        </p:nvGrpSpPr>
        <p:grpSpPr>
          <a:xfrm>
            <a:off x="2286000" y="1607372"/>
            <a:ext cx="254001" cy="138879"/>
            <a:chOff x="2286000" y="1607372"/>
            <a:chExt cx="254001" cy="138879"/>
          </a:xfrm>
        </p:grpSpPr>
        <p:sp>
          <p:nvSpPr>
            <p:cNvPr id="520" name="SMARTInkShape-911"/>
            <p:cNvSpPr/>
            <p:nvPr>
              <p:custDataLst>
                <p:tags r:id="rId250"/>
              </p:custDataLst>
            </p:nvPr>
          </p:nvSpPr>
          <p:spPr>
            <a:xfrm>
              <a:off x="2286000" y="1714500"/>
              <a:ext cx="79533" cy="31751"/>
            </a:xfrm>
            <a:custGeom>
              <a:avLst/>
              <a:gdLst/>
              <a:ahLst/>
              <a:cxnLst/>
              <a:rect l="0" t="0" r="0" b="0"/>
              <a:pathLst>
                <a:path w="79533" h="31751">
                  <a:moveTo>
                    <a:pt x="0" y="31750"/>
                  </a:moveTo>
                  <a:lnTo>
                    <a:pt x="0" y="31750"/>
                  </a:lnTo>
                  <a:lnTo>
                    <a:pt x="0" y="26283"/>
                  </a:lnTo>
                  <a:lnTo>
                    <a:pt x="706" y="25988"/>
                  </a:lnTo>
                  <a:lnTo>
                    <a:pt x="26680" y="18527"/>
                  </a:lnTo>
                  <a:lnTo>
                    <a:pt x="56705" y="8186"/>
                  </a:lnTo>
                  <a:lnTo>
                    <a:pt x="64713" y="6460"/>
                  </a:lnTo>
                  <a:lnTo>
                    <a:pt x="75804" y="660"/>
                  </a:lnTo>
                  <a:lnTo>
                    <a:pt x="79532" y="19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1" name="SMARTInkShape-912"/>
            <p:cNvSpPr/>
            <p:nvPr>
              <p:custDataLst>
                <p:tags r:id="rId251"/>
              </p:custDataLst>
            </p:nvPr>
          </p:nvSpPr>
          <p:spPr>
            <a:xfrm>
              <a:off x="2407587" y="1607372"/>
              <a:ext cx="75264" cy="119078"/>
            </a:xfrm>
            <a:custGeom>
              <a:avLst/>
              <a:gdLst/>
              <a:ahLst/>
              <a:cxnLst/>
              <a:rect l="0" t="0" r="0" b="0"/>
              <a:pathLst>
                <a:path w="75264" h="119078">
                  <a:moveTo>
                    <a:pt x="18113" y="37278"/>
                  </a:moveTo>
                  <a:lnTo>
                    <a:pt x="18113" y="37278"/>
                  </a:lnTo>
                  <a:lnTo>
                    <a:pt x="18113" y="63958"/>
                  </a:lnTo>
                  <a:lnTo>
                    <a:pt x="18113" y="93983"/>
                  </a:lnTo>
                  <a:lnTo>
                    <a:pt x="18113" y="119077"/>
                  </a:lnTo>
                  <a:lnTo>
                    <a:pt x="18113" y="116234"/>
                  </a:lnTo>
                  <a:lnTo>
                    <a:pt x="6180" y="91237"/>
                  </a:lnTo>
                  <a:lnTo>
                    <a:pt x="0" y="61814"/>
                  </a:lnTo>
                  <a:lnTo>
                    <a:pt x="46" y="48232"/>
                  </a:lnTo>
                  <a:lnTo>
                    <a:pt x="4921" y="34566"/>
                  </a:lnTo>
                  <a:lnTo>
                    <a:pt x="19468" y="8542"/>
                  </a:lnTo>
                  <a:lnTo>
                    <a:pt x="22544" y="5420"/>
                  </a:lnTo>
                  <a:lnTo>
                    <a:pt x="29725" y="1952"/>
                  </a:lnTo>
                  <a:lnTo>
                    <a:pt x="41701" y="0"/>
                  </a:lnTo>
                  <a:lnTo>
                    <a:pt x="44422" y="432"/>
                  </a:lnTo>
                  <a:lnTo>
                    <a:pt x="46236" y="1425"/>
                  </a:lnTo>
                  <a:lnTo>
                    <a:pt x="47445" y="2793"/>
                  </a:lnTo>
                  <a:lnTo>
                    <a:pt x="48788" y="8075"/>
                  </a:lnTo>
                  <a:lnTo>
                    <a:pt x="49146" y="11459"/>
                  </a:lnTo>
                  <a:lnTo>
                    <a:pt x="35954" y="39941"/>
                  </a:lnTo>
                  <a:lnTo>
                    <a:pt x="19668" y="70185"/>
                  </a:lnTo>
                  <a:lnTo>
                    <a:pt x="18249" y="80389"/>
                  </a:lnTo>
                  <a:lnTo>
                    <a:pt x="24896" y="84702"/>
                  </a:lnTo>
                  <a:lnTo>
                    <a:pt x="55787" y="92950"/>
                  </a:lnTo>
                  <a:lnTo>
                    <a:pt x="62609" y="96828"/>
                  </a:lnTo>
                  <a:lnTo>
                    <a:pt x="66111" y="100904"/>
                  </a:lnTo>
                  <a:lnTo>
                    <a:pt x="68373" y="105067"/>
                  </a:lnTo>
                  <a:lnTo>
                    <a:pt x="75263" y="1134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2" name="SMARTInkShape-913"/>
            <p:cNvSpPr/>
            <p:nvPr>
              <p:custDataLst>
                <p:tags r:id="rId252"/>
              </p:custDataLst>
            </p:nvPr>
          </p:nvSpPr>
          <p:spPr>
            <a:xfrm>
              <a:off x="2508250" y="1683089"/>
              <a:ext cx="31751" cy="50462"/>
            </a:xfrm>
            <a:custGeom>
              <a:avLst/>
              <a:gdLst/>
              <a:ahLst/>
              <a:cxnLst/>
              <a:rect l="0" t="0" r="0" b="0"/>
              <a:pathLst>
                <a:path w="31751" h="50462">
                  <a:moveTo>
                    <a:pt x="0" y="12361"/>
                  </a:moveTo>
                  <a:lnTo>
                    <a:pt x="0" y="12361"/>
                  </a:lnTo>
                  <a:lnTo>
                    <a:pt x="0" y="8990"/>
                  </a:lnTo>
                  <a:lnTo>
                    <a:pt x="1881" y="5454"/>
                  </a:lnTo>
                  <a:lnTo>
                    <a:pt x="5467" y="805"/>
                  </a:lnTo>
                  <a:lnTo>
                    <a:pt x="7839" y="169"/>
                  </a:lnTo>
                  <a:lnTo>
                    <a:pt x="9460" y="0"/>
                  </a:lnTo>
                  <a:lnTo>
                    <a:pt x="10540" y="593"/>
                  </a:lnTo>
                  <a:lnTo>
                    <a:pt x="11260" y="1693"/>
                  </a:lnTo>
                  <a:lnTo>
                    <a:pt x="12273" y="6613"/>
                  </a:lnTo>
                  <a:lnTo>
                    <a:pt x="12416" y="8529"/>
                  </a:lnTo>
                  <a:lnTo>
                    <a:pt x="14455" y="12539"/>
                  </a:lnTo>
                  <a:lnTo>
                    <a:pt x="15987" y="14597"/>
                  </a:lnTo>
                  <a:lnTo>
                    <a:pt x="16302" y="16674"/>
                  </a:lnTo>
                  <a:lnTo>
                    <a:pt x="15807" y="18764"/>
                  </a:lnTo>
                  <a:lnTo>
                    <a:pt x="14081" y="22968"/>
                  </a:lnTo>
                  <a:lnTo>
                    <a:pt x="12404" y="29301"/>
                  </a:lnTo>
                  <a:lnTo>
                    <a:pt x="8457" y="35646"/>
                  </a:lnTo>
                  <a:lnTo>
                    <a:pt x="6628" y="42857"/>
                  </a:lnTo>
                  <a:lnTo>
                    <a:pt x="9803" y="47110"/>
                  </a:lnTo>
                  <a:lnTo>
                    <a:pt x="13294" y="48972"/>
                  </a:lnTo>
                  <a:lnTo>
                    <a:pt x="25452" y="50330"/>
                  </a:lnTo>
                  <a:lnTo>
                    <a:pt x="31750" y="504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4" name="SMARTInkShape-914"/>
          <p:cNvSpPr/>
          <p:nvPr>
            <p:custDataLst>
              <p:tags r:id="rId8"/>
            </p:custDataLst>
          </p:nvPr>
        </p:nvSpPr>
        <p:spPr>
          <a:xfrm>
            <a:off x="1657350" y="1626851"/>
            <a:ext cx="38101" cy="49550"/>
          </a:xfrm>
          <a:custGeom>
            <a:avLst/>
            <a:gdLst/>
            <a:ahLst/>
            <a:cxnLst/>
            <a:rect l="0" t="0" r="0" b="0"/>
            <a:pathLst>
              <a:path w="38101" h="49550">
                <a:moveTo>
                  <a:pt x="0" y="30499"/>
                </a:moveTo>
                <a:lnTo>
                  <a:pt x="0" y="30499"/>
                </a:lnTo>
                <a:lnTo>
                  <a:pt x="14747" y="17634"/>
                </a:lnTo>
                <a:lnTo>
                  <a:pt x="32725" y="7194"/>
                </a:lnTo>
                <a:lnTo>
                  <a:pt x="37392" y="0"/>
                </a:lnTo>
                <a:lnTo>
                  <a:pt x="37628" y="289"/>
                </a:lnTo>
                <a:lnTo>
                  <a:pt x="38038" y="11068"/>
                </a:lnTo>
                <a:lnTo>
                  <a:pt x="32140" y="41385"/>
                </a:lnTo>
                <a:lnTo>
                  <a:pt x="32010" y="44107"/>
                </a:lnTo>
                <a:lnTo>
                  <a:pt x="32629" y="45921"/>
                </a:lnTo>
                <a:lnTo>
                  <a:pt x="33747" y="47130"/>
                </a:lnTo>
                <a:lnTo>
                  <a:pt x="38100" y="495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5" name="SMARTInkShape-915"/>
          <p:cNvSpPr/>
          <p:nvPr>
            <p:custDataLst>
              <p:tags r:id="rId9"/>
            </p:custDataLst>
          </p:nvPr>
        </p:nvSpPr>
        <p:spPr>
          <a:xfrm>
            <a:off x="2209800" y="1397000"/>
            <a:ext cx="1054101" cy="533401"/>
          </a:xfrm>
          <a:custGeom>
            <a:avLst/>
            <a:gdLst/>
            <a:ahLst/>
            <a:cxnLst/>
            <a:rect l="0" t="0" r="0" b="0"/>
            <a:pathLst>
              <a:path w="1054101" h="533401">
                <a:moveTo>
                  <a:pt x="0" y="533400"/>
                </a:moveTo>
                <a:lnTo>
                  <a:pt x="0" y="533400"/>
                </a:lnTo>
                <a:lnTo>
                  <a:pt x="3371" y="533400"/>
                </a:lnTo>
                <a:lnTo>
                  <a:pt x="6907" y="531518"/>
                </a:lnTo>
                <a:lnTo>
                  <a:pt x="8838" y="530029"/>
                </a:lnTo>
                <a:lnTo>
                  <a:pt x="14747" y="528374"/>
                </a:lnTo>
                <a:lnTo>
                  <a:pt x="26006" y="525561"/>
                </a:lnTo>
                <a:lnTo>
                  <a:pt x="51716" y="516271"/>
                </a:lnTo>
                <a:lnTo>
                  <a:pt x="82671" y="505857"/>
                </a:lnTo>
                <a:lnTo>
                  <a:pt x="110553" y="495297"/>
                </a:lnTo>
                <a:lnTo>
                  <a:pt x="141107" y="480483"/>
                </a:lnTo>
                <a:lnTo>
                  <a:pt x="171182" y="467783"/>
                </a:lnTo>
                <a:lnTo>
                  <a:pt x="199075" y="453672"/>
                </a:lnTo>
                <a:lnTo>
                  <a:pt x="230488" y="444108"/>
                </a:lnTo>
                <a:lnTo>
                  <a:pt x="259958" y="433647"/>
                </a:lnTo>
                <a:lnTo>
                  <a:pt x="272934" y="430466"/>
                </a:lnTo>
                <a:lnTo>
                  <a:pt x="302676" y="416905"/>
                </a:lnTo>
                <a:lnTo>
                  <a:pt x="332316" y="407924"/>
                </a:lnTo>
                <a:lnTo>
                  <a:pt x="363832" y="393665"/>
                </a:lnTo>
                <a:lnTo>
                  <a:pt x="393308" y="380997"/>
                </a:lnTo>
                <a:lnTo>
                  <a:pt x="423311" y="366183"/>
                </a:lnTo>
                <a:lnTo>
                  <a:pt x="452260" y="352072"/>
                </a:lnTo>
                <a:lnTo>
                  <a:pt x="461302" y="348675"/>
                </a:lnTo>
                <a:lnTo>
                  <a:pt x="478524" y="337482"/>
                </a:lnTo>
                <a:lnTo>
                  <a:pt x="507642" y="323932"/>
                </a:lnTo>
                <a:lnTo>
                  <a:pt x="537613" y="309038"/>
                </a:lnTo>
                <a:lnTo>
                  <a:pt x="565541" y="292100"/>
                </a:lnTo>
                <a:lnTo>
                  <a:pt x="595421" y="273050"/>
                </a:lnTo>
                <a:lnTo>
                  <a:pt x="625312" y="251752"/>
                </a:lnTo>
                <a:lnTo>
                  <a:pt x="640126" y="244005"/>
                </a:lnTo>
                <a:lnTo>
                  <a:pt x="657174" y="230768"/>
                </a:lnTo>
                <a:lnTo>
                  <a:pt x="686702" y="213785"/>
                </a:lnTo>
                <a:lnTo>
                  <a:pt x="693492" y="211432"/>
                </a:lnTo>
                <a:lnTo>
                  <a:pt x="700508" y="209681"/>
                </a:lnTo>
                <a:lnTo>
                  <a:pt x="729353" y="196734"/>
                </a:lnTo>
                <a:lnTo>
                  <a:pt x="760488" y="177797"/>
                </a:lnTo>
                <a:lnTo>
                  <a:pt x="789706" y="160867"/>
                </a:lnTo>
                <a:lnTo>
                  <a:pt x="804606" y="154281"/>
                </a:lnTo>
                <a:lnTo>
                  <a:pt x="809864" y="152531"/>
                </a:lnTo>
                <a:lnTo>
                  <a:pt x="839675" y="133316"/>
                </a:lnTo>
                <a:lnTo>
                  <a:pt x="855710" y="121902"/>
                </a:lnTo>
                <a:lnTo>
                  <a:pt x="862015" y="116533"/>
                </a:lnTo>
                <a:lnTo>
                  <a:pt x="867991" y="114962"/>
                </a:lnTo>
                <a:lnTo>
                  <a:pt x="872137" y="114594"/>
                </a:lnTo>
                <a:lnTo>
                  <a:pt x="876331" y="112549"/>
                </a:lnTo>
                <a:lnTo>
                  <a:pt x="893940" y="98004"/>
                </a:lnTo>
                <a:lnTo>
                  <a:pt x="906726" y="93912"/>
                </a:lnTo>
                <a:lnTo>
                  <a:pt x="934905" y="76165"/>
                </a:lnTo>
                <a:lnTo>
                  <a:pt x="966349" y="55033"/>
                </a:lnTo>
                <a:lnTo>
                  <a:pt x="979956" y="47272"/>
                </a:lnTo>
                <a:lnTo>
                  <a:pt x="988544" y="43875"/>
                </a:lnTo>
                <a:lnTo>
                  <a:pt x="999712" y="35970"/>
                </a:lnTo>
                <a:lnTo>
                  <a:pt x="1014246" y="30702"/>
                </a:lnTo>
                <a:lnTo>
                  <a:pt x="1035005" y="14554"/>
                </a:lnTo>
                <a:lnTo>
                  <a:pt x="1037136" y="13936"/>
                </a:lnTo>
                <a:lnTo>
                  <a:pt x="1038558" y="12818"/>
                </a:lnTo>
                <a:lnTo>
                  <a:pt x="1041264" y="8580"/>
                </a:lnTo>
                <a:lnTo>
                  <a:pt x="1044397" y="7341"/>
                </a:lnTo>
                <a:lnTo>
                  <a:pt x="1045514" y="6305"/>
                </a:lnTo>
                <a:lnTo>
                  <a:pt x="1046756" y="3273"/>
                </a:lnTo>
                <a:lnTo>
                  <a:pt x="1047793" y="2182"/>
                </a:lnTo>
                <a:lnTo>
                  <a:pt x="105410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6" name="SMARTInkShape-916"/>
          <p:cNvSpPr/>
          <p:nvPr>
            <p:custDataLst>
              <p:tags r:id="rId10"/>
            </p:custDataLst>
          </p:nvPr>
        </p:nvSpPr>
        <p:spPr>
          <a:xfrm>
            <a:off x="2192017" y="1911790"/>
            <a:ext cx="41849" cy="37284"/>
          </a:xfrm>
          <a:custGeom>
            <a:avLst/>
            <a:gdLst/>
            <a:ahLst/>
            <a:cxnLst/>
            <a:rect l="0" t="0" r="0" b="0"/>
            <a:pathLst>
              <a:path w="41849" h="37284">
                <a:moveTo>
                  <a:pt x="24133" y="24960"/>
                </a:moveTo>
                <a:lnTo>
                  <a:pt x="24133" y="24960"/>
                </a:lnTo>
                <a:lnTo>
                  <a:pt x="24133" y="21589"/>
                </a:lnTo>
                <a:lnTo>
                  <a:pt x="30221" y="1043"/>
                </a:lnTo>
                <a:lnTo>
                  <a:pt x="26604" y="219"/>
                </a:lnTo>
                <a:lnTo>
                  <a:pt x="23664" y="0"/>
                </a:lnTo>
                <a:lnTo>
                  <a:pt x="18515" y="1637"/>
                </a:lnTo>
                <a:lnTo>
                  <a:pt x="3009" y="14498"/>
                </a:lnTo>
                <a:lnTo>
                  <a:pt x="634" y="18664"/>
                </a:lnTo>
                <a:lnTo>
                  <a:pt x="0" y="20763"/>
                </a:lnTo>
                <a:lnTo>
                  <a:pt x="989" y="22867"/>
                </a:lnTo>
                <a:lnTo>
                  <a:pt x="5850" y="27087"/>
                </a:lnTo>
                <a:lnTo>
                  <a:pt x="10833" y="29433"/>
                </a:lnTo>
                <a:lnTo>
                  <a:pt x="23152" y="30939"/>
                </a:lnTo>
                <a:lnTo>
                  <a:pt x="29106" y="29264"/>
                </a:lnTo>
                <a:lnTo>
                  <a:pt x="31682" y="27829"/>
                </a:lnTo>
                <a:lnTo>
                  <a:pt x="38678" y="19068"/>
                </a:lnTo>
                <a:lnTo>
                  <a:pt x="41848" y="10906"/>
                </a:lnTo>
                <a:lnTo>
                  <a:pt x="41588" y="8535"/>
                </a:lnTo>
                <a:lnTo>
                  <a:pt x="39417" y="4019"/>
                </a:lnTo>
                <a:lnTo>
                  <a:pt x="37850" y="2533"/>
                </a:lnTo>
                <a:lnTo>
                  <a:pt x="34228" y="881"/>
                </a:lnTo>
                <a:lnTo>
                  <a:pt x="28384" y="2029"/>
                </a:lnTo>
                <a:lnTo>
                  <a:pt x="21084" y="5596"/>
                </a:lnTo>
                <a:lnTo>
                  <a:pt x="4098" y="19988"/>
                </a:lnTo>
                <a:lnTo>
                  <a:pt x="3015" y="22351"/>
                </a:lnTo>
                <a:lnTo>
                  <a:pt x="2999" y="24632"/>
                </a:lnTo>
                <a:lnTo>
                  <a:pt x="3694" y="26858"/>
                </a:lnTo>
                <a:lnTo>
                  <a:pt x="8229" y="31213"/>
                </a:lnTo>
                <a:lnTo>
                  <a:pt x="14948" y="34794"/>
                </a:lnTo>
                <a:lnTo>
                  <a:pt x="31529" y="37283"/>
                </a:lnTo>
                <a:lnTo>
                  <a:pt x="36357" y="35611"/>
                </a:lnTo>
                <a:lnTo>
                  <a:pt x="38633" y="34177"/>
                </a:lnTo>
                <a:lnTo>
                  <a:pt x="40149" y="32516"/>
                </a:lnTo>
                <a:lnTo>
                  <a:pt x="41835" y="28788"/>
                </a:lnTo>
                <a:lnTo>
                  <a:pt x="41579" y="26807"/>
                </a:lnTo>
                <a:lnTo>
                  <a:pt x="39412" y="22723"/>
                </a:lnTo>
                <a:lnTo>
                  <a:pt x="34226" y="16458"/>
                </a:lnTo>
                <a:lnTo>
                  <a:pt x="30265" y="14126"/>
                </a:lnTo>
                <a:lnTo>
                  <a:pt x="28221" y="13504"/>
                </a:lnTo>
                <a:lnTo>
                  <a:pt x="26153" y="14500"/>
                </a:lnTo>
                <a:lnTo>
                  <a:pt x="17783" y="2496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7" name="SMARTInkShape-917"/>
          <p:cNvSpPr/>
          <p:nvPr>
            <p:custDataLst>
              <p:tags r:id="rId11"/>
            </p:custDataLst>
          </p:nvPr>
        </p:nvSpPr>
        <p:spPr>
          <a:xfrm>
            <a:off x="2425700" y="933450"/>
            <a:ext cx="533396" cy="1917701"/>
          </a:xfrm>
          <a:custGeom>
            <a:avLst/>
            <a:gdLst/>
            <a:ahLst/>
            <a:cxnLst/>
            <a:rect l="0" t="0" r="0" b="0"/>
            <a:pathLst>
              <a:path w="533396" h="1917701">
                <a:moveTo>
                  <a:pt x="0" y="0"/>
                </a:moveTo>
                <a:lnTo>
                  <a:pt x="0" y="0"/>
                </a:lnTo>
                <a:lnTo>
                  <a:pt x="0" y="3371"/>
                </a:lnTo>
                <a:lnTo>
                  <a:pt x="706" y="4364"/>
                </a:lnTo>
                <a:lnTo>
                  <a:pt x="1881" y="5026"/>
                </a:lnTo>
                <a:lnTo>
                  <a:pt x="10831" y="6881"/>
                </a:lnTo>
                <a:lnTo>
                  <a:pt x="14927" y="9643"/>
                </a:lnTo>
                <a:lnTo>
                  <a:pt x="17218" y="13223"/>
                </a:lnTo>
                <a:lnTo>
                  <a:pt x="18941" y="17166"/>
                </a:lnTo>
                <a:lnTo>
                  <a:pt x="27781" y="27547"/>
                </a:lnTo>
                <a:lnTo>
                  <a:pt x="31867" y="29882"/>
                </a:lnTo>
                <a:lnTo>
                  <a:pt x="43611" y="34752"/>
                </a:lnTo>
                <a:lnTo>
                  <a:pt x="74378" y="52940"/>
                </a:lnTo>
                <a:lnTo>
                  <a:pt x="102936" y="77690"/>
                </a:lnTo>
                <a:lnTo>
                  <a:pt x="131311" y="100453"/>
                </a:lnTo>
                <a:lnTo>
                  <a:pt x="154404" y="129173"/>
                </a:lnTo>
                <a:lnTo>
                  <a:pt x="171319" y="158753"/>
                </a:lnTo>
                <a:lnTo>
                  <a:pt x="179643" y="171451"/>
                </a:lnTo>
                <a:lnTo>
                  <a:pt x="186380" y="180623"/>
                </a:lnTo>
                <a:lnTo>
                  <a:pt x="205272" y="211078"/>
                </a:lnTo>
                <a:lnTo>
                  <a:pt x="224005" y="241266"/>
                </a:lnTo>
                <a:lnTo>
                  <a:pt x="243648" y="267532"/>
                </a:lnTo>
                <a:lnTo>
                  <a:pt x="261243" y="295189"/>
                </a:lnTo>
                <a:lnTo>
                  <a:pt x="275055" y="322474"/>
                </a:lnTo>
                <a:lnTo>
                  <a:pt x="287573" y="352048"/>
                </a:lnTo>
                <a:lnTo>
                  <a:pt x="300639" y="378861"/>
                </a:lnTo>
                <a:lnTo>
                  <a:pt x="316368" y="410465"/>
                </a:lnTo>
                <a:lnTo>
                  <a:pt x="327442" y="437699"/>
                </a:lnTo>
                <a:lnTo>
                  <a:pt x="338305" y="463461"/>
                </a:lnTo>
                <a:lnTo>
                  <a:pt x="353830" y="488932"/>
                </a:lnTo>
                <a:lnTo>
                  <a:pt x="369780" y="515052"/>
                </a:lnTo>
                <a:lnTo>
                  <a:pt x="382337" y="542894"/>
                </a:lnTo>
                <a:lnTo>
                  <a:pt x="403048" y="572620"/>
                </a:lnTo>
                <a:lnTo>
                  <a:pt x="422279" y="602008"/>
                </a:lnTo>
                <a:lnTo>
                  <a:pt x="436661" y="628404"/>
                </a:lnTo>
                <a:lnTo>
                  <a:pt x="452385" y="659071"/>
                </a:lnTo>
                <a:lnTo>
                  <a:pt x="464899" y="690424"/>
                </a:lnTo>
                <a:lnTo>
                  <a:pt x="471205" y="704789"/>
                </a:lnTo>
                <a:lnTo>
                  <a:pt x="475461" y="728742"/>
                </a:lnTo>
                <a:lnTo>
                  <a:pt x="480877" y="753714"/>
                </a:lnTo>
                <a:lnTo>
                  <a:pt x="486950" y="778987"/>
                </a:lnTo>
                <a:lnTo>
                  <a:pt x="493218" y="804349"/>
                </a:lnTo>
                <a:lnTo>
                  <a:pt x="498838" y="829738"/>
                </a:lnTo>
                <a:lnTo>
                  <a:pt x="501522" y="855135"/>
                </a:lnTo>
                <a:lnTo>
                  <a:pt x="506473" y="880534"/>
                </a:lnTo>
                <a:lnTo>
                  <a:pt x="511702" y="905933"/>
                </a:lnTo>
                <a:lnTo>
                  <a:pt x="514271" y="932039"/>
                </a:lnTo>
                <a:lnTo>
                  <a:pt x="518482" y="961097"/>
                </a:lnTo>
                <a:lnTo>
                  <a:pt x="520748" y="988601"/>
                </a:lnTo>
                <a:lnTo>
                  <a:pt x="524869" y="1018073"/>
                </a:lnTo>
                <a:lnTo>
                  <a:pt x="526404" y="1044993"/>
                </a:lnTo>
                <a:lnTo>
                  <a:pt x="527564" y="1071549"/>
                </a:lnTo>
                <a:lnTo>
                  <a:pt x="531357" y="1100741"/>
                </a:lnTo>
                <a:lnTo>
                  <a:pt x="532795" y="1127578"/>
                </a:lnTo>
                <a:lnTo>
                  <a:pt x="533221" y="1154109"/>
                </a:lnTo>
                <a:lnTo>
                  <a:pt x="533347" y="1183294"/>
                </a:lnTo>
                <a:lnTo>
                  <a:pt x="533384" y="1210835"/>
                </a:lnTo>
                <a:lnTo>
                  <a:pt x="533395" y="1240318"/>
                </a:lnTo>
                <a:lnTo>
                  <a:pt x="532693" y="1267947"/>
                </a:lnTo>
                <a:lnTo>
                  <a:pt x="529036" y="1297457"/>
                </a:lnTo>
                <a:lnTo>
                  <a:pt x="527638" y="1324389"/>
                </a:lnTo>
                <a:lnTo>
                  <a:pt x="526519" y="1350242"/>
                </a:lnTo>
                <a:lnTo>
                  <a:pt x="522738" y="1375777"/>
                </a:lnTo>
                <a:lnTo>
                  <a:pt x="520598" y="1401216"/>
                </a:lnTo>
                <a:lnTo>
                  <a:pt x="515809" y="1426628"/>
                </a:lnTo>
                <a:lnTo>
                  <a:pt x="510627" y="1452032"/>
                </a:lnTo>
                <a:lnTo>
                  <a:pt x="508073" y="1477433"/>
                </a:lnTo>
                <a:lnTo>
                  <a:pt x="503867" y="1502833"/>
                </a:lnTo>
                <a:lnTo>
                  <a:pt x="501601" y="1527528"/>
                </a:lnTo>
                <a:lnTo>
                  <a:pt x="494872" y="1557074"/>
                </a:lnTo>
                <a:lnTo>
                  <a:pt x="488823" y="1581542"/>
                </a:lnTo>
                <a:lnTo>
                  <a:pt x="483829" y="1611723"/>
                </a:lnTo>
                <a:lnTo>
                  <a:pt x="482137" y="1642432"/>
                </a:lnTo>
                <a:lnTo>
                  <a:pt x="477622" y="1669612"/>
                </a:lnTo>
                <a:lnTo>
                  <a:pt x="473150" y="1695363"/>
                </a:lnTo>
                <a:lnTo>
                  <a:pt x="465473" y="1720833"/>
                </a:lnTo>
                <a:lnTo>
                  <a:pt x="457162" y="1746247"/>
                </a:lnTo>
                <a:lnTo>
                  <a:pt x="445355" y="1775020"/>
                </a:lnTo>
                <a:lnTo>
                  <a:pt x="433798" y="1802106"/>
                </a:lnTo>
                <a:lnTo>
                  <a:pt x="414572" y="1829605"/>
                </a:lnTo>
                <a:lnTo>
                  <a:pt x="398279" y="1858132"/>
                </a:lnTo>
                <a:lnTo>
                  <a:pt x="383842" y="1888741"/>
                </a:lnTo>
                <a:lnTo>
                  <a:pt x="382263" y="1893776"/>
                </a:lnTo>
                <a:lnTo>
                  <a:pt x="382548" y="1895400"/>
                </a:lnTo>
                <a:lnTo>
                  <a:pt x="383443" y="1896483"/>
                </a:lnTo>
                <a:lnTo>
                  <a:pt x="384745" y="1897206"/>
                </a:lnTo>
                <a:lnTo>
                  <a:pt x="385614" y="1898393"/>
                </a:lnTo>
                <a:lnTo>
                  <a:pt x="386578" y="1901593"/>
                </a:lnTo>
                <a:lnTo>
                  <a:pt x="387541" y="1902729"/>
                </a:lnTo>
                <a:lnTo>
                  <a:pt x="392750" y="1904701"/>
                </a:lnTo>
                <a:lnTo>
                  <a:pt x="393278" y="1906748"/>
                </a:lnTo>
                <a:lnTo>
                  <a:pt x="393700" y="191770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33" name="SMARTInkShape-Group259"/>
          <p:cNvGrpSpPr/>
          <p:nvPr/>
        </p:nvGrpSpPr>
        <p:grpSpPr>
          <a:xfrm>
            <a:off x="1016000" y="900768"/>
            <a:ext cx="434413" cy="635933"/>
            <a:chOff x="1016000" y="900768"/>
            <a:chExt cx="434413" cy="635933"/>
          </a:xfrm>
        </p:grpSpPr>
        <p:sp>
          <p:nvSpPr>
            <p:cNvPr id="528" name="SMARTInkShape-918"/>
            <p:cNvSpPr/>
            <p:nvPr>
              <p:custDataLst>
                <p:tags r:id="rId245"/>
              </p:custDataLst>
            </p:nvPr>
          </p:nvSpPr>
          <p:spPr>
            <a:xfrm>
              <a:off x="1409700" y="1384300"/>
              <a:ext cx="40713" cy="152401"/>
            </a:xfrm>
            <a:custGeom>
              <a:avLst/>
              <a:gdLst/>
              <a:ahLst/>
              <a:cxnLst/>
              <a:rect l="0" t="0" r="0" b="0"/>
              <a:pathLst>
                <a:path w="40713" h="152401">
                  <a:moveTo>
                    <a:pt x="25400" y="0"/>
                  </a:moveTo>
                  <a:lnTo>
                    <a:pt x="25400" y="0"/>
                  </a:lnTo>
                  <a:lnTo>
                    <a:pt x="22029" y="3371"/>
                  </a:lnTo>
                  <a:lnTo>
                    <a:pt x="21742" y="5070"/>
                  </a:lnTo>
                  <a:lnTo>
                    <a:pt x="22256" y="6908"/>
                  </a:lnTo>
                  <a:lnTo>
                    <a:pt x="36109" y="34842"/>
                  </a:lnTo>
                  <a:lnTo>
                    <a:pt x="40272" y="45824"/>
                  </a:lnTo>
                  <a:lnTo>
                    <a:pt x="40712" y="55879"/>
                  </a:lnTo>
                  <a:lnTo>
                    <a:pt x="33375" y="87583"/>
                  </a:lnTo>
                  <a:lnTo>
                    <a:pt x="25303" y="114040"/>
                  </a:lnTo>
                  <a:lnTo>
                    <a:pt x="20418" y="126179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SMARTInkShape-919"/>
            <p:cNvSpPr/>
            <p:nvPr>
              <p:custDataLst>
                <p:tags r:id="rId246"/>
              </p:custDataLst>
            </p:nvPr>
          </p:nvSpPr>
          <p:spPr>
            <a:xfrm>
              <a:off x="1174750" y="1054100"/>
              <a:ext cx="189506" cy="367534"/>
            </a:xfrm>
            <a:custGeom>
              <a:avLst/>
              <a:gdLst/>
              <a:ahLst/>
              <a:cxnLst/>
              <a:rect l="0" t="0" r="0" b="0"/>
              <a:pathLst>
                <a:path w="189506" h="36753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5762" y="11550"/>
                  </a:lnTo>
                  <a:lnTo>
                    <a:pt x="8115" y="41427"/>
                  </a:lnTo>
                  <a:lnTo>
                    <a:pt x="13223" y="68954"/>
                  </a:lnTo>
                  <a:lnTo>
                    <a:pt x="21087" y="93103"/>
                  </a:lnTo>
                  <a:lnTo>
                    <a:pt x="28422" y="105585"/>
                  </a:lnTo>
                  <a:lnTo>
                    <a:pt x="42061" y="118527"/>
                  </a:lnTo>
                  <a:lnTo>
                    <a:pt x="43563" y="118529"/>
                  </a:lnTo>
                  <a:lnTo>
                    <a:pt x="47113" y="116650"/>
                  </a:lnTo>
                  <a:lnTo>
                    <a:pt x="48342" y="114456"/>
                  </a:lnTo>
                  <a:lnTo>
                    <a:pt x="50072" y="103920"/>
                  </a:lnTo>
                  <a:lnTo>
                    <a:pt x="51290" y="89117"/>
                  </a:lnTo>
                  <a:lnTo>
                    <a:pt x="54075" y="82411"/>
                  </a:lnTo>
                  <a:lnTo>
                    <a:pt x="55100" y="81046"/>
                  </a:lnTo>
                  <a:lnTo>
                    <a:pt x="55783" y="80842"/>
                  </a:lnTo>
                  <a:lnTo>
                    <a:pt x="56239" y="81411"/>
                  </a:lnTo>
                  <a:lnTo>
                    <a:pt x="65908" y="112336"/>
                  </a:lnTo>
                  <a:lnTo>
                    <a:pt x="75424" y="136139"/>
                  </a:lnTo>
                  <a:lnTo>
                    <a:pt x="85027" y="158343"/>
                  </a:lnTo>
                  <a:lnTo>
                    <a:pt x="95646" y="183264"/>
                  </a:lnTo>
                  <a:lnTo>
                    <a:pt x="105069" y="206099"/>
                  </a:lnTo>
                  <a:lnTo>
                    <a:pt x="113960" y="228007"/>
                  </a:lnTo>
                  <a:lnTo>
                    <a:pt x="126899" y="256411"/>
                  </a:lnTo>
                  <a:lnTo>
                    <a:pt x="143914" y="284972"/>
                  </a:lnTo>
                  <a:lnTo>
                    <a:pt x="165961" y="314943"/>
                  </a:lnTo>
                  <a:lnTo>
                    <a:pt x="179807" y="346212"/>
                  </a:lnTo>
                  <a:lnTo>
                    <a:pt x="183998" y="362474"/>
                  </a:lnTo>
                  <a:lnTo>
                    <a:pt x="185460" y="364416"/>
                  </a:lnTo>
                  <a:lnTo>
                    <a:pt x="189505" y="367533"/>
                  </a:lnTo>
                  <a:lnTo>
                    <a:pt x="18415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0" name="SMARTInkShape-920"/>
            <p:cNvSpPr/>
            <p:nvPr>
              <p:custDataLst>
                <p:tags r:id="rId247"/>
              </p:custDataLst>
            </p:nvPr>
          </p:nvSpPr>
          <p:spPr>
            <a:xfrm>
              <a:off x="1024459" y="900768"/>
              <a:ext cx="97249" cy="112182"/>
            </a:xfrm>
            <a:custGeom>
              <a:avLst/>
              <a:gdLst/>
              <a:ahLst/>
              <a:cxnLst/>
              <a:rect l="0" t="0" r="0" b="0"/>
              <a:pathLst>
                <a:path w="97249" h="112182">
                  <a:moveTo>
                    <a:pt x="16941" y="7282"/>
                  </a:moveTo>
                  <a:lnTo>
                    <a:pt x="16941" y="7282"/>
                  </a:lnTo>
                  <a:lnTo>
                    <a:pt x="16941" y="3624"/>
                  </a:lnTo>
                  <a:lnTo>
                    <a:pt x="16941" y="5186"/>
                  </a:lnTo>
                  <a:lnTo>
                    <a:pt x="5008" y="29610"/>
                  </a:lnTo>
                  <a:lnTo>
                    <a:pt x="0" y="54585"/>
                  </a:lnTo>
                  <a:lnTo>
                    <a:pt x="397" y="80564"/>
                  </a:lnTo>
                  <a:lnTo>
                    <a:pt x="1679" y="87887"/>
                  </a:lnTo>
                  <a:lnTo>
                    <a:pt x="8747" y="99786"/>
                  </a:lnTo>
                  <a:lnTo>
                    <a:pt x="13595" y="104935"/>
                  </a:lnTo>
                  <a:lnTo>
                    <a:pt x="24626" y="110655"/>
                  </a:lnTo>
                  <a:lnTo>
                    <a:pt x="30531" y="112181"/>
                  </a:lnTo>
                  <a:lnTo>
                    <a:pt x="44618" y="110113"/>
                  </a:lnTo>
                  <a:lnTo>
                    <a:pt x="73287" y="97288"/>
                  </a:lnTo>
                  <a:lnTo>
                    <a:pt x="82671" y="87501"/>
                  </a:lnTo>
                  <a:lnTo>
                    <a:pt x="91920" y="68210"/>
                  </a:lnTo>
                  <a:lnTo>
                    <a:pt x="97248" y="44620"/>
                  </a:lnTo>
                  <a:lnTo>
                    <a:pt x="97083" y="28815"/>
                  </a:lnTo>
                  <a:lnTo>
                    <a:pt x="92306" y="14736"/>
                  </a:lnTo>
                  <a:lnTo>
                    <a:pt x="83598" y="5186"/>
                  </a:lnTo>
                  <a:lnTo>
                    <a:pt x="78312" y="1651"/>
                  </a:lnTo>
                  <a:lnTo>
                    <a:pt x="73377" y="0"/>
                  </a:lnTo>
                  <a:lnTo>
                    <a:pt x="64131" y="48"/>
                  </a:lnTo>
                  <a:lnTo>
                    <a:pt x="35991" y="136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1" name="SMARTInkShape-921"/>
            <p:cNvSpPr/>
            <p:nvPr>
              <p:custDataLst>
                <p:tags r:id="rId248"/>
              </p:custDataLst>
            </p:nvPr>
          </p:nvSpPr>
          <p:spPr>
            <a:xfrm>
              <a:off x="1016000" y="9525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10139" y="11994"/>
                  </a:lnTo>
                  <a:lnTo>
                    <a:pt x="27612" y="7674"/>
                  </a:lnTo>
                  <a:lnTo>
                    <a:pt x="56736" y="216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SMARTInkShape-922"/>
            <p:cNvSpPr/>
            <p:nvPr>
              <p:custDataLst>
                <p:tags r:id="rId249"/>
              </p:custDataLst>
            </p:nvPr>
          </p:nvSpPr>
          <p:spPr>
            <a:xfrm>
              <a:off x="1130300" y="927100"/>
              <a:ext cx="66325" cy="74710"/>
            </a:xfrm>
            <a:custGeom>
              <a:avLst/>
              <a:gdLst/>
              <a:ahLst/>
              <a:cxnLst/>
              <a:rect l="0" t="0" r="0" b="0"/>
              <a:pathLst>
                <a:path w="66325" h="74710">
                  <a:moveTo>
                    <a:pt x="31750" y="0"/>
                  </a:moveTo>
                  <a:lnTo>
                    <a:pt x="31750" y="0"/>
                  </a:lnTo>
                  <a:lnTo>
                    <a:pt x="31045" y="6481"/>
                  </a:lnTo>
                  <a:lnTo>
                    <a:pt x="25283" y="37963"/>
                  </a:lnTo>
                  <a:lnTo>
                    <a:pt x="21916" y="50838"/>
                  </a:lnTo>
                  <a:lnTo>
                    <a:pt x="22372" y="52942"/>
                  </a:lnTo>
                  <a:lnTo>
                    <a:pt x="28173" y="59690"/>
                  </a:lnTo>
                  <a:lnTo>
                    <a:pt x="29365" y="60254"/>
                  </a:lnTo>
                  <a:lnTo>
                    <a:pt x="30160" y="59925"/>
                  </a:lnTo>
                  <a:lnTo>
                    <a:pt x="33161" y="56091"/>
                  </a:lnTo>
                  <a:lnTo>
                    <a:pt x="46649" y="42271"/>
                  </a:lnTo>
                  <a:lnTo>
                    <a:pt x="48738" y="41586"/>
                  </a:lnTo>
                  <a:lnTo>
                    <a:pt x="50837" y="41835"/>
                  </a:lnTo>
                  <a:lnTo>
                    <a:pt x="55050" y="43993"/>
                  </a:lnTo>
                  <a:lnTo>
                    <a:pt x="61388" y="48470"/>
                  </a:lnTo>
                  <a:lnTo>
                    <a:pt x="65619" y="49764"/>
                  </a:lnTo>
                  <a:lnTo>
                    <a:pt x="66324" y="50815"/>
                  </a:lnTo>
                  <a:lnTo>
                    <a:pt x="66088" y="52221"/>
                  </a:lnTo>
                  <a:lnTo>
                    <a:pt x="60640" y="62918"/>
                  </a:lnTo>
                  <a:lnTo>
                    <a:pt x="53057" y="68651"/>
                  </a:lnTo>
                  <a:lnTo>
                    <a:pt x="42631" y="72845"/>
                  </a:lnTo>
                  <a:lnTo>
                    <a:pt x="30942" y="74709"/>
                  </a:lnTo>
                  <a:lnTo>
                    <a:pt x="22454" y="73656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7" name="SMARTInkShape-Group260"/>
          <p:cNvGrpSpPr/>
          <p:nvPr/>
        </p:nvGrpSpPr>
        <p:grpSpPr>
          <a:xfrm>
            <a:off x="3849101" y="1822450"/>
            <a:ext cx="167695" cy="508001"/>
            <a:chOff x="3849101" y="1822450"/>
            <a:chExt cx="167695" cy="508001"/>
          </a:xfrm>
        </p:grpSpPr>
        <p:sp>
          <p:nvSpPr>
            <p:cNvPr id="534" name="SMARTInkShape-923"/>
            <p:cNvSpPr/>
            <p:nvPr>
              <p:custDataLst>
                <p:tags r:id="rId242"/>
              </p:custDataLst>
            </p:nvPr>
          </p:nvSpPr>
          <p:spPr>
            <a:xfrm>
              <a:off x="3849101" y="1822450"/>
              <a:ext cx="62500" cy="139701"/>
            </a:xfrm>
            <a:custGeom>
              <a:avLst/>
              <a:gdLst/>
              <a:ahLst/>
              <a:cxnLst/>
              <a:rect l="0" t="0" r="0" b="0"/>
              <a:pathLst>
                <a:path w="62500" h="139701">
                  <a:moveTo>
                    <a:pt x="62499" y="0"/>
                  </a:moveTo>
                  <a:lnTo>
                    <a:pt x="62499" y="0"/>
                  </a:lnTo>
                  <a:lnTo>
                    <a:pt x="50290" y="0"/>
                  </a:lnTo>
                  <a:lnTo>
                    <a:pt x="42727" y="3763"/>
                  </a:lnTo>
                  <a:lnTo>
                    <a:pt x="34661" y="10845"/>
                  </a:lnTo>
                  <a:lnTo>
                    <a:pt x="10402" y="42063"/>
                  </a:lnTo>
                  <a:lnTo>
                    <a:pt x="4067" y="56089"/>
                  </a:lnTo>
                  <a:lnTo>
                    <a:pt x="0" y="82340"/>
                  </a:lnTo>
                  <a:lnTo>
                    <a:pt x="4267" y="107203"/>
                  </a:lnTo>
                  <a:lnTo>
                    <a:pt x="18049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SMARTInkShape-924"/>
            <p:cNvSpPr/>
            <p:nvPr>
              <p:custDataLst>
                <p:tags r:id="rId243"/>
              </p:custDataLst>
            </p:nvPr>
          </p:nvSpPr>
          <p:spPr>
            <a:xfrm>
              <a:off x="3943350" y="1886833"/>
              <a:ext cx="37448" cy="234068"/>
            </a:xfrm>
            <a:custGeom>
              <a:avLst/>
              <a:gdLst/>
              <a:ahLst/>
              <a:cxnLst/>
              <a:rect l="0" t="0" r="0" b="0"/>
              <a:pathLst>
                <a:path w="37448" h="234068">
                  <a:moveTo>
                    <a:pt x="25400" y="5467"/>
                  </a:moveTo>
                  <a:lnTo>
                    <a:pt x="25400" y="5467"/>
                  </a:lnTo>
                  <a:lnTo>
                    <a:pt x="28771" y="2096"/>
                  </a:lnTo>
                  <a:lnTo>
                    <a:pt x="29058" y="1103"/>
                  </a:lnTo>
                  <a:lnTo>
                    <a:pt x="28544" y="441"/>
                  </a:lnTo>
                  <a:lnTo>
                    <a:pt x="27496" y="0"/>
                  </a:lnTo>
                  <a:lnTo>
                    <a:pt x="11861" y="26863"/>
                  </a:lnTo>
                  <a:lnTo>
                    <a:pt x="3515" y="46849"/>
                  </a:lnTo>
                  <a:lnTo>
                    <a:pt x="695" y="66244"/>
                  </a:lnTo>
                  <a:lnTo>
                    <a:pt x="1169" y="69269"/>
                  </a:lnTo>
                  <a:lnTo>
                    <a:pt x="2190" y="71285"/>
                  </a:lnTo>
                  <a:lnTo>
                    <a:pt x="3577" y="72629"/>
                  </a:lnTo>
                  <a:lnTo>
                    <a:pt x="5912" y="72819"/>
                  </a:lnTo>
                  <a:lnTo>
                    <a:pt x="12270" y="71149"/>
                  </a:lnTo>
                  <a:lnTo>
                    <a:pt x="35897" y="57468"/>
                  </a:lnTo>
                  <a:lnTo>
                    <a:pt x="36631" y="58479"/>
                  </a:lnTo>
                  <a:lnTo>
                    <a:pt x="37447" y="63365"/>
                  </a:lnTo>
                  <a:lnTo>
                    <a:pt x="32196" y="88844"/>
                  </a:lnTo>
                  <a:lnTo>
                    <a:pt x="22867" y="117033"/>
                  </a:lnTo>
                  <a:lnTo>
                    <a:pt x="16026" y="147728"/>
                  </a:lnTo>
                  <a:lnTo>
                    <a:pt x="12980" y="177754"/>
                  </a:lnTo>
                  <a:lnTo>
                    <a:pt x="5987" y="207578"/>
                  </a:lnTo>
                  <a:lnTo>
                    <a:pt x="0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6" name="SMARTInkShape-925"/>
            <p:cNvSpPr/>
            <p:nvPr>
              <p:custDataLst>
                <p:tags r:id="rId244"/>
              </p:custDataLst>
            </p:nvPr>
          </p:nvSpPr>
          <p:spPr>
            <a:xfrm>
              <a:off x="3892550" y="2180556"/>
              <a:ext cx="124246" cy="149895"/>
            </a:xfrm>
            <a:custGeom>
              <a:avLst/>
              <a:gdLst/>
              <a:ahLst/>
              <a:cxnLst/>
              <a:rect l="0" t="0" r="0" b="0"/>
              <a:pathLst>
                <a:path w="124246" h="149895">
                  <a:moveTo>
                    <a:pt x="0" y="149894"/>
                  </a:moveTo>
                  <a:lnTo>
                    <a:pt x="0" y="149894"/>
                  </a:lnTo>
                  <a:lnTo>
                    <a:pt x="706" y="133288"/>
                  </a:lnTo>
                  <a:lnTo>
                    <a:pt x="6481" y="115575"/>
                  </a:lnTo>
                  <a:lnTo>
                    <a:pt x="21676" y="87906"/>
                  </a:lnTo>
                  <a:lnTo>
                    <a:pt x="35975" y="65194"/>
                  </a:lnTo>
                  <a:lnTo>
                    <a:pt x="56520" y="38720"/>
                  </a:lnTo>
                  <a:lnTo>
                    <a:pt x="85054" y="11163"/>
                  </a:lnTo>
                  <a:lnTo>
                    <a:pt x="91424" y="3569"/>
                  </a:lnTo>
                  <a:lnTo>
                    <a:pt x="96607" y="194"/>
                  </a:lnTo>
                  <a:lnTo>
                    <a:pt x="97566" y="0"/>
                  </a:lnTo>
                  <a:lnTo>
                    <a:pt x="97499" y="575"/>
                  </a:lnTo>
                  <a:lnTo>
                    <a:pt x="67974" y="31115"/>
                  </a:lnTo>
                  <a:lnTo>
                    <a:pt x="67188" y="33313"/>
                  </a:lnTo>
                  <a:lnTo>
                    <a:pt x="67370" y="35485"/>
                  </a:lnTo>
                  <a:lnTo>
                    <a:pt x="68197" y="37638"/>
                  </a:lnTo>
                  <a:lnTo>
                    <a:pt x="70159" y="39073"/>
                  </a:lnTo>
                  <a:lnTo>
                    <a:pt x="79663" y="41093"/>
                  </a:lnTo>
                  <a:lnTo>
                    <a:pt x="108199" y="43280"/>
                  </a:lnTo>
                  <a:lnTo>
                    <a:pt x="117703" y="48653"/>
                  </a:lnTo>
                  <a:lnTo>
                    <a:pt x="120802" y="52061"/>
                  </a:lnTo>
                  <a:lnTo>
                    <a:pt x="124245" y="59611"/>
                  </a:lnTo>
                  <a:lnTo>
                    <a:pt x="123894" y="67670"/>
                  </a:lnTo>
                  <a:lnTo>
                    <a:pt x="120681" y="75955"/>
                  </a:lnTo>
                  <a:lnTo>
                    <a:pt x="110938" y="87848"/>
                  </a:lnTo>
                  <a:lnTo>
                    <a:pt x="103163" y="93625"/>
                  </a:lnTo>
                  <a:lnTo>
                    <a:pt x="87482" y="97474"/>
                  </a:lnTo>
                  <a:lnTo>
                    <a:pt x="77451" y="96492"/>
                  </a:lnTo>
                  <a:lnTo>
                    <a:pt x="69700" y="93704"/>
                  </a:lnTo>
                  <a:lnTo>
                    <a:pt x="67634" y="91973"/>
                  </a:lnTo>
                  <a:lnTo>
                    <a:pt x="66256" y="90113"/>
                  </a:lnTo>
                  <a:lnTo>
                    <a:pt x="66042" y="88168"/>
                  </a:lnTo>
                  <a:lnTo>
                    <a:pt x="69850" y="80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1" name="SMARTInkShape-Group261"/>
          <p:cNvGrpSpPr/>
          <p:nvPr/>
        </p:nvGrpSpPr>
        <p:grpSpPr>
          <a:xfrm>
            <a:off x="1754413" y="1892300"/>
            <a:ext cx="70005" cy="346700"/>
            <a:chOff x="1754413" y="1892300"/>
            <a:chExt cx="70005" cy="346700"/>
          </a:xfrm>
        </p:grpSpPr>
        <p:sp>
          <p:nvSpPr>
            <p:cNvPr id="538" name="SMARTInkShape-926"/>
            <p:cNvSpPr/>
            <p:nvPr>
              <p:custDataLst>
                <p:tags r:id="rId239"/>
              </p:custDataLst>
            </p:nvPr>
          </p:nvSpPr>
          <p:spPr>
            <a:xfrm>
              <a:off x="1797050" y="1892300"/>
              <a:ext cx="9722" cy="101601"/>
            </a:xfrm>
            <a:custGeom>
              <a:avLst/>
              <a:gdLst/>
              <a:ahLst/>
              <a:cxnLst/>
              <a:rect l="0" t="0" r="0" b="0"/>
              <a:pathLst>
                <a:path w="9722" h="101601">
                  <a:moveTo>
                    <a:pt x="6350" y="0"/>
                  </a:moveTo>
                  <a:lnTo>
                    <a:pt x="6350" y="0"/>
                  </a:lnTo>
                  <a:lnTo>
                    <a:pt x="9721" y="6742"/>
                  </a:lnTo>
                  <a:lnTo>
                    <a:pt x="7748" y="36165"/>
                  </a:lnTo>
                  <a:lnTo>
                    <a:pt x="4745" y="66123"/>
                  </a:lnTo>
                  <a:lnTo>
                    <a:pt x="417" y="93041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SMARTInkShape-927"/>
            <p:cNvSpPr/>
            <p:nvPr>
              <p:custDataLst>
                <p:tags r:id="rId240"/>
              </p:custDataLst>
            </p:nvPr>
          </p:nvSpPr>
          <p:spPr>
            <a:xfrm>
              <a:off x="1754413" y="2114550"/>
              <a:ext cx="70005" cy="78491"/>
            </a:xfrm>
            <a:custGeom>
              <a:avLst/>
              <a:gdLst/>
              <a:ahLst/>
              <a:cxnLst/>
              <a:rect l="0" t="0" r="0" b="0"/>
              <a:pathLst>
                <a:path w="70005" h="78491">
                  <a:moveTo>
                    <a:pt x="42637" y="0"/>
                  </a:moveTo>
                  <a:lnTo>
                    <a:pt x="42637" y="0"/>
                  </a:lnTo>
                  <a:lnTo>
                    <a:pt x="36156" y="705"/>
                  </a:lnTo>
                  <a:lnTo>
                    <a:pt x="13404" y="8838"/>
                  </a:lnTo>
                  <a:lnTo>
                    <a:pt x="6597" y="18510"/>
                  </a:lnTo>
                  <a:lnTo>
                    <a:pt x="679" y="36058"/>
                  </a:lnTo>
                  <a:lnTo>
                    <a:pt x="0" y="46365"/>
                  </a:lnTo>
                  <a:lnTo>
                    <a:pt x="2050" y="58001"/>
                  </a:lnTo>
                  <a:lnTo>
                    <a:pt x="7195" y="66465"/>
                  </a:lnTo>
                  <a:lnTo>
                    <a:pt x="10542" y="69710"/>
                  </a:lnTo>
                  <a:lnTo>
                    <a:pt x="28737" y="77648"/>
                  </a:lnTo>
                  <a:lnTo>
                    <a:pt x="40222" y="78490"/>
                  </a:lnTo>
                  <a:lnTo>
                    <a:pt x="59093" y="73281"/>
                  </a:lnTo>
                  <a:lnTo>
                    <a:pt x="65944" y="67612"/>
                  </a:lnTo>
                  <a:lnTo>
                    <a:pt x="68758" y="64125"/>
                  </a:lnTo>
                  <a:lnTo>
                    <a:pt x="70004" y="52724"/>
                  </a:lnTo>
                  <a:lnTo>
                    <a:pt x="65055" y="25780"/>
                  </a:lnTo>
                  <a:lnTo>
                    <a:pt x="59421" y="16632"/>
                  </a:lnTo>
                  <a:lnTo>
                    <a:pt x="4898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0" name="SMARTInkShape-928"/>
            <p:cNvSpPr/>
            <p:nvPr>
              <p:custDataLst>
                <p:tags r:id="rId241"/>
              </p:custDataLst>
            </p:nvPr>
          </p:nvSpPr>
          <p:spPr>
            <a:xfrm>
              <a:off x="1784350" y="2044700"/>
              <a:ext cx="12701" cy="194300"/>
            </a:xfrm>
            <a:custGeom>
              <a:avLst/>
              <a:gdLst/>
              <a:ahLst/>
              <a:cxnLst/>
              <a:rect l="0" t="0" r="0" b="0"/>
              <a:pathLst>
                <a:path w="12701" h="194300">
                  <a:moveTo>
                    <a:pt x="12700" y="0"/>
                  </a:moveTo>
                  <a:lnTo>
                    <a:pt x="12700" y="0"/>
                  </a:lnTo>
                  <a:lnTo>
                    <a:pt x="9329" y="0"/>
                  </a:lnTo>
                  <a:lnTo>
                    <a:pt x="8336" y="1411"/>
                  </a:lnTo>
                  <a:lnTo>
                    <a:pt x="7233" y="6742"/>
                  </a:lnTo>
                  <a:lnTo>
                    <a:pt x="10888" y="36871"/>
                  </a:lnTo>
                  <a:lnTo>
                    <a:pt x="12163" y="67212"/>
                  </a:lnTo>
                  <a:lnTo>
                    <a:pt x="12461" y="90550"/>
                  </a:lnTo>
                  <a:lnTo>
                    <a:pt x="10713" y="113152"/>
                  </a:lnTo>
                  <a:lnTo>
                    <a:pt x="7643" y="143828"/>
                  </a:lnTo>
                  <a:lnTo>
                    <a:pt x="4851" y="167029"/>
                  </a:lnTo>
                  <a:lnTo>
                    <a:pt x="189" y="194299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2" name="SMARTInkShape-929"/>
          <p:cNvSpPr/>
          <p:nvPr>
            <p:custDataLst>
              <p:tags r:id="rId12"/>
            </p:custDataLst>
          </p:nvPr>
        </p:nvSpPr>
        <p:spPr>
          <a:xfrm>
            <a:off x="1709779" y="1804283"/>
            <a:ext cx="74572" cy="138818"/>
          </a:xfrm>
          <a:custGeom>
            <a:avLst/>
            <a:gdLst/>
            <a:ahLst/>
            <a:cxnLst/>
            <a:rect l="0" t="0" r="0" b="0"/>
            <a:pathLst>
              <a:path w="74572" h="138818">
                <a:moveTo>
                  <a:pt x="74571" y="5467"/>
                </a:moveTo>
                <a:lnTo>
                  <a:pt x="74571" y="5467"/>
                </a:lnTo>
                <a:lnTo>
                  <a:pt x="71200" y="2096"/>
                </a:lnTo>
                <a:lnTo>
                  <a:pt x="67664" y="441"/>
                </a:lnTo>
                <a:lnTo>
                  <a:pt x="65733" y="0"/>
                </a:lnTo>
                <a:lnTo>
                  <a:pt x="63740" y="411"/>
                </a:lnTo>
                <a:lnTo>
                  <a:pt x="59644" y="2749"/>
                </a:lnTo>
                <a:lnTo>
                  <a:pt x="34836" y="29647"/>
                </a:lnTo>
                <a:lnTo>
                  <a:pt x="16523" y="60390"/>
                </a:lnTo>
                <a:lnTo>
                  <a:pt x="5380" y="87577"/>
                </a:lnTo>
                <a:lnTo>
                  <a:pt x="448" y="106937"/>
                </a:lnTo>
                <a:lnTo>
                  <a:pt x="0" y="118298"/>
                </a:lnTo>
                <a:lnTo>
                  <a:pt x="2152" y="125699"/>
                </a:lnTo>
                <a:lnTo>
                  <a:pt x="7331" y="133833"/>
                </a:lnTo>
                <a:lnTo>
                  <a:pt x="11290" y="136602"/>
                </a:lnTo>
                <a:lnTo>
                  <a:pt x="17421" y="1388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46" name="SMARTInkShape-Group263"/>
          <p:cNvGrpSpPr/>
          <p:nvPr/>
        </p:nvGrpSpPr>
        <p:grpSpPr>
          <a:xfrm>
            <a:off x="673100" y="1816361"/>
            <a:ext cx="107951" cy="380740"/>
            <a:chOff x="673100" y="1816361"/>
            <a:chExt cx="107951" cy="380740"/>
          </a:xfrm>
        </p:grpSpPr>
        <p:sp>
          <p:nvSpPr>
            <p:cNvPr id="543" name="SMARTInkShape-930"/>
            <p:cNvSpPr/>
            <p:nvPr>
              <p:custDataLst>
                <p:tags r:id="rId236"/>
              </p:custDataLst>
            </p:nvPr>
          </p:nvSpPr>
          <p:spPr>
            <a:xfrm>
              <a:off x="673100" y="1816361"/>
              <a:ext cx="88395" cy="133090"/>
            </a:xfrm>
            <a:custGeom>
              <a:avLst/>
              <a:gdLst/>
              <a:ahLst/>
              <a:cxnLst/>
              <a:rect l="0" t="0" r="0" b="0"/>
              <a:pathLst>
                <a:path w="88395" h="133090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lnTo>
                    <a:pt x="27136" y="18044"/>
                  </a:lnTo>
                  <a:lnTo>
                    <a:pt x="58185" y="45564"/>
                  </a:lnTo>
                  <a:lnTo>
                    <a:pt x="76980" y="74224"/>
                  </a:lnTo>
                  <a:lnTo>
                    <a:pt x="86336" y="99119"/>
                  </a:lnTo>
                  <a:lnTo>
                    <a:pt x="88394" y="117834"/>
                  </a:lnTo>
                  <a:lnTo>
                    <a:pt x="86794" y="124663"/>
                  </a:lnTo>
                  <a:lnTo>
                    <a:pt x="82550" y="133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4" name="SMARTInkShape-931"/>
            <p:cNvSpPr/>
            <p:nvPr>
              <p:custDataLst>
                <p:tags r:id="rId237"/>
              </p:custDataLst>
            </p:nvPr>
          </p:nvSpPr>
          <p:spPr>
            <a:xfrm>
              <a:off x="676341" y="1879600"/>
              <a:ext cx="22160" cy="209551"/>
            </a:xfrm>
            <a:custGeom>
              <a:avLst/>
              <a:gdLst/>
              <a:ahLst/>
              <a:cxnLst/>
              <a:rect l="0" t="0" r="0" b="0"/>
              <a:pathLst>
                <a:path w="22160" h="209551">
                  <a:moveTo>
                    <a:pt x="9459" y="0"/>
                  </a:moveTo>
                  <a:lnTo>
                    <a:pt x="9459" y="0"/>
                  </a:lnTo>
                  <a:lnTo>
                    <a:pt x="6088" y="0"/>
                  </a:lnTo>
                  <a:lnTo>
                    <a:pt x="5095" y="705"/>
                  </a:lnTo>
                  <a:lnTo>
                    <a:pt x="4433" y="1881"/>
                  </a:lnTo>
                  <a:lnTo>
                    <a:pt x="0" y="18951"/>
                  </a:lnTo>
                  <a:lnTo>
                    <a:pt x="1763" y="48795"/>
                  </a:lnTo>
                  <a:lnTo>
                    <a:pt x="3416" y="67845"/>
                  </a:lnTo>
                  <a:lnTo>
                    <a:pt x="9182" y="81935"/>
                  </a:lnTo>
                  <a:lnTo>
                    <a:pt x="21008" y="70978"/>
                  </a:lnTo>
                  <a:lnTo>
                    <a:pt x="22058" y="99835"/>
                  </a:lnTo>
                  <a:lnTo>
                    <a:pt x="22139" y="131015"/>
                  </a:lnTo>
                  <a:lnTo>
                    <a:pt x="22155" y="158289"/>
                  </a:lnTo>
                  <a:lnTo>
                    <a:pt x="22159" y="189902"/>
                  </a:lnTo>
                  <a:lnTo>
                    <a:pt x="22159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5" name="SMARTInkShape-932"/>
            <p:cNvSpPr/>
            <p:nvPr>
              <p:custDataLst>
                <p:tags r:id="rId238"/>
              </p:custDataLst>
            </p:nvPr>
          </p:nvSpPr>
          <p:spPr>
            <a:xfrm>
              <a:off x="717563" y="2095500"/>
              <a:ext cx="63488" cy="101601"/>
            </a:xfrm>
            <a:custGeom>
              <a:avLst/>
              <a:gdLst/>
              <a:ahLst/>
              <a:cxnLst/>
              <a:rect l="0" t="0" r="0" b="0"/>
              <a:pathLst>
                <a:path w="63488" h="101601">
                  <a:moveTo>
                    <a:pt x="63487" y="0"/>
                  </a:moveTo>
                  <a:lnTo>
                    <a:pt x="63487" y="0"/>
                  </a:lnTo>
                  <a:lnTo>
                    <a:pt x="60116" y="0"/>
                  </a:lnTo>
                  <a:lnTo>
                    <a:pt x="56580" y="3763"/>
                  </a:lnTo>
                  <a:lnTo>
                    <a:pt x="40705" y="31801"/>
                  </a:lnTo>
                  <a:lnTo>
                    <a:pt x="20181" y="62047"/>
                  </a:lnTo>
                  <a:lnTo>
                    <a:pt x="1680" y="86817"/>
                  </a:lnTo>
                  <a:lnTo>
                    <a:pt x="1116" y="86806"/>
                  </a:lnTo>
                  <a:lnTo>
                    <a:pt x="740" y="86093"/>
                  </a:lnTo>
                  <a:lnTo>
                    <a:pt x="16" y="57368"/>
                  </a:lnTo>
                  <a:lnTo>
                    <a:pt x="0" y="50661"/>
                  </a:lnTo>
                  <a:lnTo>
                    <a:pt x="1874" y="45329"/>
                  </a:lnTo>
                  <a:lnTo>
                    <a:pt x="3362" y="42919"/>
                  </a:lnTo>
                  <a:lnTo>
                    <a:pt x="4354" y="42019"/>
                  </a:lnTo>
                  <a:lnTo>
                    <a:pt x="5015" y="42123"/>
                  </a:lnTo>
                  <a:lnTo>
                    <a:pt x="5456" y="42899"/>
                  </a:lnTo>
                  <a:lnTo>
                    <a:pt x="23936" y="56523"/>
                  </a:lnTo>
                  <a:lnTo>
                    <a:pt x="46461" y="87705"/>
                  </a:lnTo>
                  <a:lnTo>
                    <a:pt x="5713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0" name="SMARTInkShape-Group264"/>
          <p:cNvGrpSpPr/>
          <p:nvPr/>
        </p:nvGrpSpPr>
        <p:grpSpPr>
          <a:xfrm>
            <a:off x="1231900" y="1384300"/>
            <a:ext cx="3241105" cy="595625"/>
            <a:chOff x="1231900" y="1384300"/>
            <a:chExt cx="3241105" cy="595625"/>
          </a:xfrm>
        </p:grpSpPr>
        <p:sp>
          <p:nvSpPr>
            <p:cNvPr id="547" name="SMARTInkShape-933"/>
            <p:cNvSpPr/>
            <p:nvPr>
              <p:custDataLst>
                <p:tags r:id="rId233"/>
              </p:custDataLst>
            </p:nvPr>
          </p:nvSpPr>
          <p:spPr>
            <a:xfrm>
              <a:off x="4406900" y="1938096"/>
              <a:ext cx="63501" cy="41829"/>
            </a:xfrm>
            <a:custGeom>
              <a:avLst/>
              <a:gdLst/>
              <a:ahLst/>
              <a:cxnLst/>
              <a:rect l="0" t="0" r="0" b="0"/>
              <a:pathLst>
                <a:path w="63501" h="41829">
                  <a:moveTo>
                    <a:pt x="63500" y="17704"/>
                  </a:moveTo>
                  <a:lnTo>
                    <a:pt x="63500" y="17704"/>
                  </a:lnTo>
                  <a:lnTo>
                    <a:pt x="60129" y="17704"/>
                  </a:lnTo>
                  <a:lnTo>
                    <a:pt x="39735" y="12237"/>
                  </a:lnTo>
                  <a:lnTo>
                    <a:pt x="33417" y="13628"/>
                  </a:lnTo>
                  <a:lnTo>
                    <a:pt x="25894" y="16496"/>
                  </a:lnTo>
                  <a:lnTo>
                    <a:pt x="23613" y="16899"/>
                  </a:lnTo>
                  <a:lnTo>
                    <a:pt x="22092" y="17873"/>
                  </a:lnTo>
                  <a:lnTo>
                    <a:pt x="21078" y="19228"/>
                  </a:lnTo>
                  <a:lnTo>
                    <a:pt x="19951" y="22614"/>
                  </a:lnTo>
                  <a:lnTo>
                    <a:pt x="19169" y="32610"/>
                  </a:lnTo>
                  <a:lnTo>
                    <a:pt x="20984" y="36794"/>
                  </a:lnTo>
                  <a:lnTo>
                    <a:pt x="22456" y="38897"/>
                  </a:lnTo>
                  <a:lnTo>
                    <a:pt x="24848" y="39594"/>
                  </a:lnTo>
                  <a:lnTo>
                    <a:pt x="39447" y="37267"/>
                  </a:lnTo>
                  <a:lnTo>
                    <a:pt x="41820" y="35685"/>
                  </a:lnTo>
                  <a:lnTo>
                    <a:pt x="50699" y="23007"/>
                  </a:lnTo>
                  <a:lnTo>
                    <a:pt x="52849" y="19123"/>
                  </a:lnTo>
                  <a:lnTo>
                    <a:pt x="53577" y="15827"/>
                  </a:lnTo>
                  <a:lnTo>
                    <a:pt x="53357" y="12925"/>
                  </a:lnTo>
                  <a:lnTo>
                    <a:pt x="52505" y="10285"/>
                  </a:lnTo>
                  <a:lnTo>
                    <a:pt x="47794" y="5469"/>
                  </a:lnTo>
                  <a:lnTo>
                    <a:pt x="44563" y="3198"/>
                  </a:lnTo>
                  <a:lnTo>
                    <a:pt x="29902" y="0"/>
                  </a:lnTo>
                  <a:lnTo>
                    <a:pt x="15524" y="2424"/>
                  </a:lnTo>
                  <a:lnTo>
                    <a:pt x="5697" y="7610"/>
                  </a:lnTo>
                  <a:lnTo>
                    <a:pt x="3798" y="10269"/>
                  </a:lnTo>
                  <a:lnTo>
                    <a:pt x="1688" y="16987"/>
                  </a:lnTo>
                  <a:lnTo>
                    <a:pt x="1831" y="20048"/>
                  </a:lnTo>
                  <a:lnTo>
                    <a:pt x="3871" y="25331"/>
                  </a:lnTo>
                  <a:lnTo>
                    <a:pt x="9011" y="30031"/>
                  </a:lnTo>
                  <a:lnTo>
                    <a:pt x="25076" y="41190"/>
                  </a:lnTo>
                  <a:lnTo>
                    <a:pt x="27301" y="41828"/>
                  </a:lnTo>
                  <a:lnTo>
                    <a:pt x="29489" y="41548"/>
                  </a:lnTo>
                  <a:lnTo>
                    <a:pt x="33803" y="39355"/>
                  </a:lnTo>
                  <a:lnTo>
                    <a:pt x="40198" y="30782"/>
                  </a:lnTo>
                  <a:lnTo>
                    <a:pt x="43190" y="22677"/>
                  </a:lnTo>
                  <a:lnTo>
                    <a:pt x="42904" y="20314"/>
                  </a:lnTo>
                  <a:lnTo>
                    <a:pt x="40706" y="15806"/>
                  </a:lnTo>
                  <a:lnTo>
                    <a:pt x="37721" y="15028"/>
                  </a:lnTo>
                  <a:lnTo>
                    <a:pt x="24112" y="17303"/>
                  </a:lnTo>
                  <a:lnTo>
                    <a:pt x="15185" y="20583"/>
                  </a:lnTo>
                  <a:lnTo>
                    <a:pt x="8395" y="26274"/>
                  </a:lnTo>
                  <a:lnTo>
                    <a:pt x="0" y="36754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SMARTInkShape-934"/>
            <p:cNvSpPr/>
            <p:nvPr>
              <p:custDataLst>
                <p:tags r:id="rId234"/>
              </p:custDataLst>
            </p:nvPr>
          </p:nvSpPr>
          <p:spPr>
            <a:xfrm>
              <a:off x="1231900" y="1384300"/>
              <a:ext cx="1874313" cy="279402"/>
            </a:xfrm>
            <a:custGeom>
              <a:avLst/>
              <a:gdLst/>
              <a:ahLst/>
              <a:cxnLst/>
              <a:rect l="0" t="0" r="0" b="0"/>
              <a:pathLst>
                <a:path w="1874313" h="279402">
                  <a:moveTo>
                    <a:pt x="0" y="0"/>
                  </a:moveTo>
                  <a:lnTo>
                    <a:pt x="0" y="0"/>
                  </a:lnTo>
                  <a:lnTo>
                    <a:pt x="26721" y="0"/>
                  </a:lnTo>
                  <a:lnTo>
                    <a:pt x="57284" y="5958"/>
                  </a:lnTo>
                  <a:lnTo>
                    <a:pt x="86791" y="6327"/>
                  </a:lnTo>
                  <a:lnTo>
                    <a:pt x="114858" y="6347"/>
                  </a:lnTo>
                  <a:lnTo>
                    <a:pt x="143181" y="6349"/>
                  </a:lnTo>
                  <a:lnTo>
                    <a:pt x="167621" y="9721"/>
                  </a:lnTo>
                  <a:lnTo>
                    <a:pt x="196094" y="12111"/>
                  </a:lnTo>
                  <a:lnTo>
                    <a:pt x="222101" y="14465"/>
                  </a:lnTo>
                  <a:lnTo>
                    <a:pt x="247620" y="18144"/>
                  </a:lnTo>
                  <a:lnTo>
                    <a:pt x="273044" y="23235"/>
                  </a:lnTo>
                  <a:lnTo>
                    <a:pt x="300331" y="26854"/>
                  </a:lnTo>
                  <a:lnTo>
                    <a:pt x="329317" y="34154"/>
                  </a:lnTo>
                  <a:lnTo>
                    <a:pt x="360495" y="41684"/>
                  </a:lnTo>
                  <a:lnTo>
                    <a:pt x="386135" y="44336"/>
                  </a:lnTo>
                  <a:lnTo>
                    <a:pt x="415761" y="49277"/>
                  </a:lnTo>
                  <a:lnTo>
                    <a:pt x="446176" y="55209"/>
                  </a:lnTo>
                  <a:lnTo>
                    <a:pt x="474081" y="61435"/>
                  </a:lnTo>
                  <a:lnTo>
                    <a:pt x="505084" y="67043"/>
                  </a:lnTo>
                  <a:lnTo>
                    <a:pt x="528576" y="68602"/>
                  </a:lnTo>
                  <a:lnTo>
                    <a:pt x="551247" y="71177"/>
                  </a:lnTo>
                  <a:lnTo>
                    <a:pt x="573788" y="74673"/>
                  </a:lnTo>
                  <a:lnTo>
                    <a:pt x="597917" y="78579"/>
                  </a:lnTo>
                  <a:lnTo>
                    <a:pt x="620870" y="82666"/>
                  </a:lnTo>
                  <a:lnTo>
                    <a:pt x="643537" y="86835"/>
                  </a:lnTo>
                  <a:lnTo>
                    <a:pt x="667722" y="91040"/>
                  </a:lnTo>
                  <a:lnTo>
                    <a:pt x="692582" y="95260"/>
                  </a:lnTo>
                  <a:lnTo>
                    <a:pt x="717742" y="99488"/>
                  </a:lnTo>
                  <a:lnTo>
                    <a:pt x="743036" y="103719"/>
                  </a:lnTo>
                  <a:lnTo>
                    <a:pt x="770270" y="107951"/>
                  </a:lnTo>
                  <a:lnTo>
                    <a:pt x="799542" y="112184"/>
                  </a:lnTo>
                  <a:lnTo>
                    <a:pt x="815250" y="114300"/>
                  </a:lnTo>
                  <a:lnTo>
                    <a:pt x="831367" y="116417"/>
                  </a:lnTo>
                  <a:lnTo>
                    <a:pt x="862445" y="120650"/>
                  </a:lnTo>
                  <a:lnTo>
                    <a:pt x="893425" y="124883"/>
                  </a:lnTo>
                  <a:lnTo>
                    <a:pt x="909589" y="127000"/>
                  </a:lnTo>
                  <a:lnTo>
                    <a:pt x="926010" y="129117"/>
                  </a:lnTo>
                  <a:lnTo>
                    <a:pt x="942601" y="131233"/>
                  </a:lnTo>
                  <a:lnTo>
                    <a:pt x="959306" y="133350"/>
                  </a:lnTo>
                  <a:lnTo>
                    <a:pt x="976088" y="135467"/>
                  </a:lnTo>
                  <a:lnTo>
                    <a:pt x="992919" y="137583"/>
                  </a:lnTo>
                  <a:lnTo>
                    <a:pt x="1009785" y="139700"/>
                  </a:lnTo>
                  <a:lnTo>
                    <a:pt x="1026673" y="141817"/>
                  </a:lnTo>
                  <a:lnTo>
                    <a:pt x="1043577" y="143933"/>
                  </a:lnTo>
                  <a:lnTo>
                    <a:pt x="1060490" y="146050"/>
                  </a:lnTo>
                  <a:lnTo>
                    <a:pt x="1077410" y="148167"/>
                  </a:lnTo>
                  <a:lnTo>
                    <a:pt x="1095040" y="150283"/>
                  </a:lnTo>
                  <a:lnTo>
                    <a:pt x="1113143" y="152400"/>
                  </a:lnTo>
                  <a:lnTo>
                    <a:pt x="1131562" y="154517"/>
                  </a:lnTo>
                  <a:lnTo>
                    <a:pt x="1149486" y="156633"/>
                  </a:lnTo>
                  <a:lnTo>
                    <a:pt x="1167080" y="158750"/>
                  </a:lnTo>
                  <a:lnTo>
                    <a:pt x="1184453" y="160867"/>
                  </a:lnTo>
                  <a:lnTo>
                    <a:pt x="1201680" y="162983"/>
                  </a:lnTo>
                  <a:lnTo>
                    <a:pt x="1218809" y="165100"/>
                  </a:lnTo>
                  <a:lnTo>
                    <a:pt x="1235873" y="167217"/>
                  </a:lnTo>
                  <a:lnTo>
                    <a:pt x="1252187" y="169333"/>
                  </a:lnTo>
                  <a:lnTo>
                    <a:pt x="1283485" y="173567"/>
                  </a:lnTo>
                  <a:lnTo>
                    <a:pt x="1313858" y="177800"/>
                  </a:lnTo>
                  <a:lnTo>
                    <a:pt x="1343820" y="182033"/>
                  </a:lnTo>
                  <a:lnTo>
                    <a:pt x="1373600" y="186267"/>
                  </a:lnTo>
                  <a:lnTo>
                    <a:pt x="1403298" y="190500"/>
                  </a:lnTo>
                  <a:lnTo>
                    <a:pt x="1432255" y="195439"/>
                  </a:lnTo>
                  <a:lnTo>
                    <a:pt x="1459235" y="202338"/>
                  </a:lnTo>
                  <a:lnTo>
                    <a:pt x="1489101" y="208226"/>
                  </a:lnTo>
                  <a:lnTo>
                    <a:pt x="1504967" y="210784"/>
                  </a:lnTo>
                  <a:lnTo>
                    <a:pt x="1521189" y="213195"/>
                  </a:lnTo>
                  <a:lnTo>
                    <a:pt x="1537648" y="215508"/>
                  </a:lnTo>
                  <a:lnTo>
                    <a:pt x="1554266" y="217755"/>
                  </a:lnTo>
                  <a:lnTo>
                    <a:pt x="1570988" y="219959"/>
                  </a:lnTo>
                  <a:lnTo>
                    <a:pt x="1587781" y="222134"/>
                  </a:lnTo>
                  <a:lnTo>
                    <a:pt x="1604621" y="224289"/>
                  </a:lnTo>
                  <a:lnTo>
                    <a:pt x="1621492" y="227137"/>
                  </a:lnTo>
                  <a:lnTo>
                    <a:pt x="1638384" y="230447"/>
                  </a:lnTo>
                  <a:lnTo>
                    <a:pt x="1655289" y="234065"/>
                  </a:lnTo>
                  <a:lnTo>
                    <a:pt x="1672204" y="237182"/>
                  </a:lnTo>
                  <a:lnTo>
                    <a:pt x="1689125" y="239966"/>
                  </a:lnTo>
                  <a:lnTo>
                    <a:pt x="1706050" y="242527"/>
                  </a:lnTo>
                  <a:lnTo>
                    <a:pt x="1722978" y="245646"/>
                  </a:lnTo>
                  <a:lnTo>
                    <a:pt x="1739907" y="249136"/>
                  </a:lnTo>
                  <a:lnTo>
                    <a:pt x="1756838" y="252874"/>
                  </a:lnTo>
                  <a:lnTo>
                    <a:pt x="1774475" y="256777"/>
                  </a:lnTo>
                  <a:lnTo>
                    <a:pt x="1792584" y="260790"/>
                  </a:lnTo>
                  <a:lnTo>
                    <a:pt x="1811006" y="264877"/>
                  </a:lnTo>
                  <a:lnTo>
                    <a:pt x="1828932" y="269012"/>
                  </a:lnTo>
                  <a:lnTo>
                    <a:pt x="1846527" y="273180"/>
                  </a:lnTo>
                  <a:lnTo>
                    <a:pt x="1863901" y="277370"/>
                  </a:lnTo>
                  <a:lnTo>
                    <a:pt x="1874312" y="27940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9" name="SMARTInkShape-935"/>
            <p:cNvSpPr/>
            <p:nvPr>
              <p:custDataLst>
                <p:tags r:id="rId235"/>
              </p:custDataLst>
            </p:nvPr>
          </p:nvSpPr>
          <p:spPr>
            <a:xfrm>
              <a:off x="3824333" y="1814290"/>
              <a:ext cx="648672" cy="160561"/>
            </a:xfrm>
            <a:custGeom>
              <a:avLst/>
              <a:gdLst/>
              <a:ahLst/>
              <a:cxnLst/>
              <a:rect l="0" t="0" r="0" b="0"/>
              <a:pathLst>
                <a:path w="648672" h="160561">
                  <a:moveTo>
                    <a:pt x="0" y="0"/>
                  </a:moveTo>
                  <a:lnTo>
                    <a:pt x="0" y="0"/>
                  </a:lnTo>
                  <a:lnTo>
                    <a:pt x="2677" y="599"/>
                  </a:lnTo>
                  <a:lnTo>
                    <a:pt x="19585" y="4531"/>
                  </a:lnTo>
                  <a:lnTo>
                    <a:pt x="36501" y="8562"/>
                  </a:lnTo>
                  <a:lnTo>
                    <a:pt x="53423" y="12662"/>
                  </a:lnTo>
                  <a:lnTo>
                    <a:pt x="70349" y="16100"/>
                  </a:lnTo>
                  <a:lnTo>
                    <a:pt x="87277" y="19098"/>
                  </a:lnTo>
                  <a:lnTo>
                    <a:pt x="104207" y="21802"/>
                  </a:lnTo>
                  <a:lnTo>
                    <a:pt x="120432" y="25016"/>
                  </a:lnTo>
                  <a:lnTo>
                    <a:pt x="151631" y="32350"/>
                  </a:lnTo>
                  <a:lnTo>
                    <a:pt x="181960" y="40313"/>
                  </a:lnTo>
                  <a:lnTo>
                    <a:pt x="211903" y="48556"/>
                  </a:lnTo>
                  <a:lnTo>
                    <a:pt x="241674" y="56923"/>
                  </a:lnTo>
                  <a:lnTo>
                    <a:pt x="271368" y="63464"/>
                  </a:lnTo>
                  <a:lnTo>
                    <a:pt x="301028" y="70134"/>
                  </a:lnTo>
                  <a:lnTo>
                    <a:pt x="330674" y="80154"/>
                  </a:lnTo>
                  <a:lnTo>
                    <a:pt x="360313" y="87900"/>
                  </a:lnTo>
                  <a:lnTo>
                    <a:pt x="389243" y="94400"/>
                  </a:lnTo>
                  <a:lnTo>
                    <a:pt x="416212" y="101992"/>
                  </a:lnTo>
                  <a:lnTo>
                    <a:pt x="440428" y="110071"/>
                  </a:lnTo>
                  <a:lnTo>
                    <a:pt x="463655" y="117659"/>
                  </a:lnTo>
                  <a:lnTo>
                    <a:pt x="488089" y="123384"/>
                  </a:lnTo>
                  <a:lnTo>
                    <a:pt x="518904" y="130573"/>
                  </a:lnTo>
                  <a:lnTo>
                    <a:pt x="545908" y="137172"/>
                  </a:lnTo>
                  <a:lnTo>
                    <a:pt x="575247" y="145017"/>
                  </a:lnTo>
                  <a:lnTo>
                    <a:pt x="601426" y="149180"/>
                  </a:lnTo>
                  <a:lnTo>
                    <a:pt x="631750" y="153915"/>
                  </a:lnTo>
                  <a:lnTo>
                    <a:pt x="638058" y="155960"/>
                  </a:lnTo>
                  <a:lnTo>
                    <a:pt x="643213" y="158516"/>
                  </a:lnTo>
                  <a:lnTo>
                    <a:pt x="648671" y="159954"/>
                  </a:lnTo>
                  <a:lnTo>
                    <a:pt x="648508" y="160156"/>
                  </a:lnTo>
                  <a:lnTo>
                    <a:pt x="639717" y="16056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5" name="SMARTInkShape-Group265"/>
          <p:cNvGrpSpPr/>
          <p:nvPr/>
        </p:nvGrpSpPr>
        <p:grpSpPr>
          <a:xfrm>
            <a:off x="742950" y="1314450"/>
            <a:ext cx="304801" cy="203201"/>
            <a:chOff x="742950" y="1314450"/>
            <a:chExt cx="304801" cy="203201"/>
          </a:xfrm>
        </p:grpSpPr>
        <p:sp>
          <p:nvSpPr>
            <p:cNvPr id="551" name="SMARTInkShape-936"/>
            <p:cNvSpPr/>
            <p:nvPr>
              <p:custDataLst>
                <p:tags r:id="rId229"/>
              </p:custDataLst>
            </p:nvPr>
          </p:nvSpPr>
          <p:spPr>
            <a:xfrm>
              <a:off x="742950" y="1390650"/>
              <a:ext cx="95251" cy="25401"/>
            </a:xfrm>
            <a:custGeom>
              <a:avLst/>
              <a:gdLst/>
              <a:ahLst/>
              <a:cxnLst/>
              <a:rect l="0" t="0" r="0" b="0"/>
              <a:pathLst>
                <a:path w="952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3763" y="18492"/>
                  </a:lnTo>
                  <a:lnTo>
                    <a:pt x="21048" y="10473"/>
                  </a:lnTo>
                  <a:lnTo>
                    <a:pt x="49209" y="6459"/>
                  </a:lnTo>
                  <a:lnTo>
                    <a:pt x="78970" y="99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2" name="SMARTInkShape-937"/>
            <p:cNvSpPr/>
            <p:nvPr>
              <p:custDataLst>
                <p:tags r:id="rId230"/>
              </p:custDataLst>
            </p:nvPr>
          </p:nvSpPr>
          <p:spPr>
            <a:xfrm>
              <a:off x="870326" y="1436244"/>
              <a:ext cx="50425" cy="39041"/>
            </a:xfrm>
            <a:custGeom>
              <a:avLst/>
              <a:gdLst/>
              <a:ahLst/>
              <a:cxnLst/>
              <a:rect l="0" t="0" r="0" b="0"/>
              <a:pathLst>
                <a:path w="50425" h="39041">
                  <a:moveTo>
                    <a:pt x="31374" y="11556"/>
                  </a:moveTo>
                  <a:lnTo>
                    <a:pt x="31374" y="11556"/>
                  </a:lnTo>
                  <a:lnTo>
                    <a:pt x="31374" y="8185"/>
                  </a:lnTo>
                  <a:lnTo>
                    <a:pt x="27611" y="4648"/>
                  </a:lnTo>
                  <a:lnTo>
                    <a:pt x="21941" y="1430"/>
                  </a:lnTo>
                  <a:lnTo>
                    <a:pt x="17068" y="0"/>
                  </a:lnTo>
                  <a:lnTo>
                    <a:pt x="14781" y="324"/>
                  </a:lnTo>
                  <a:lnTo>
                    <a:pt x="10359" y="2566"/>
                  </a:lnTo>
                  <a:lnTo>
                    <a:pt x="3902" y="7795"/>
                  </a:lnTo>
                  <a:lnTo>
                    <a:pt x="1526" y="13647"/>
                  </a:lnTo>
                  <a:lnTo>
                    <a:pt x="0" y="28902"/>
                  </a:lnTo>
                  <a:lnTo>
                    <a:pt x="1286" y="32292"/>
                  </a:lnTo>
                  <a:lnTo>
                    <a:pt x="6477" y="37941"/>
                  </a:lnTo>
                  <a:lnTo>
                    <a:pt x="9132" y="39024"/>
                  </a:lnTo>
                  <a:lnTo>
                    <a:pt x="11607" y="39040"/>
                  </a:lnTo>
                  <a:lnTo>
                    <a:pt x="16239" y="37177"/>
                  </a:lnTo>
                  <a:lnTo>
                    <a:pt x="20649" y="33997"/>
                  </a:lnTo>
                  <a:lnTo>
                    <a:pt x="27099" y="24869"/>
                  </a:lnTo>
                  <a:lnTo>
                    <a:pt x="30107" y="16598"/>
                  </a:lnTo>
                  <a:lnTo>
                    <a:pt x="31300" y="2431"/>
                  </a:lnTo>
                  <a:lnTo>
                    <a:pt x="31371" y="17266"/>
                  </a:lnTo>
                  <a:lnTo>
                    <a:pt x="32783" y="20301"/>
                  </a:lnTo>
                  <a:lnTo>
                    <a:pt x="50424" y="36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SMARTInkShape-938"/>
            <p:cNvSpPr/>
            <p:nvPr>
              <p:custDataLst>
                <p:tags r:id="rId231"/>
              </p:custDataLst>
            </p:nvPr>
          </p:nvSpPr>
          <p:spPr>
            <a:xfrm>
              <a:off x="743580" y="1325102"/>
              <a:ext cx="109185" cy="151200"/>
            </a:xfrm>
            <a:custGeom>
              <a:avLst/>
              <a:gdLst/>
              <a:ahLst/>
              <a:cxnLst/>
              <a:rect l="0" t="0" r="0" b="0"/>
              <a:pathLst>
                <a:path w="109185" h="151200">
                  <a:moveTo>
                    <a:pt x="31120" y="8398"/>
                  </a:moveTo>
                  <a:lnTo>
                    <a:pt x="31120" y="8398"/>
                  </a:lnTo>
                  <a:lnTo>
                    <a:pt x="22282" y="8398"/>
                  </a:lnTo>
                  <a:lnTo>
                    <a:pt x="18255" y="10279"/>
                  </a:lnTo>
                  <a:lnTo>
                    <a:pt x="16193" y="11769"/>
                  </a:lnTo>
                  <a:lnTo>
                    <a:pt x="6550" y="27349"/>
                  </a:lnTo>
                  <a:lnTo>
                    <a:pt x="1497" y="49840"/>
                  </a:lnTo>
                  <a:lnTo>
                    <a:pt x="0" y="74378"/>
                  </a:lnTo>
                  <a:lnTo>
                    <a:pt x="2928" y="99522"/>
                  </a:lnTo>
                  <a:lnTo>
                    <a:pt x="11635" y="124847"/>
                  </a:lnTo>
                  <a:lnTo>
                    <a:pt x="21049" y="137999"/>
                  </a:lnTo>
                  <a:lnTo>
                    <a:pt x="32288" y="147137"/>
                  </a:lnTo>
                  <a:lnTo>
                    <a:pt x="44339" y="151199"/>
                  </a:lnTo>
                  <a:lnTo>
                    <a:pt x="66395" y="150114"/>
                  </a:lnTo>
                  <a:lnTo>
                    <a:pt x="72981" y="146620"/>
                  </a:lnTo>
                  <a:lnTo>
                    <a:pt x="84062" y="135211"/>
                  </a:lnTo>
                  <a:lnTo>
                    <a:pt x="98234" y="109551"/>
                  </a:lnTo>
                  <a:lnTo>
                    <a:pt x="105163" y="87927"/>
                  </a:lnTo>
                  <a:lnTo>
                    <a:pt x="109184" y="64911"/>
                  </a:lnTo>
                  <a:lnTo>
                    <a:pt x="108619" y="42922"/>
                  </a:lnTo>
                  <a:lnTo>
                    <a:pt x="97592" y="14081"/>
                  </a:lnTo>
                  <a:lnTo>
                    <a:pt x="92368" y="7953"/>
                  </a:lnTo>
                  <a:lnTo>
                    <a:pt x="80919" y="1145"/>
                  </a:lnTo>
                  <a:lnTo>
                    <a:pt x="66894" y="0"/>
                  </a:lnTo>
                  <a:lnTo>
                    <a:pt x="38265" y="5014"/>
                  </a:lnTo>
                  <a:lnTo>
                    <a:pt x="33061" y="8965"/>
                  </a:lnTo>
                  <a:lnTo>
                    <a:pt x="18420" y="337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SMARTInkShape-939"/>
            <p:cNvSpPr/>
            <p:nvPr>
              <p:custDataLst>
                <p:tags r:id="rId232"/>
              </p:custDataLst>
            </p:nvPr>
          </p:nvSpPr>
          <p:spPr>
            <a:xfrm>
              <a:off x="1010535" y="1314450"/>
              <a:ext cx="37216" cy="203201"/>
            </a:xfrm>
            <a:custGeom>
              <a:avLst/>
              <a:gdLst/>
              <a:ahLst/>
              <a:cxnLst/>
              <a:rect l="0" t="0" r="0" b="0"/>
              <a:pathLst>
                <a:path w="37216" h="203201">
                  <a:moveTo>
                    <a:pt x="24515" y="0"/>
                  </a:moveTo>
                  <a:lnTo>
                    <a:pt x="24515" y="0"/>
                  </a:lnTo>
                  <a:lnTo>
                    <a:pt x="18243" y="6272"/>
                  </a:lnTo>
                  <a:lnTo>
                    <a:pt x="18172" y="11811"/>
                  </a:lnTo>
                  <a:lnTo>
                    <a:pt x="13802" y="17594"/>
                  </a:lnTo>
                  <a:lnTo>
                    <a:pt x="12404" y="23479"/>
                  </a:lnTo>
                  <a:lnTo>
                    <a:pt x="12077" y="27604"/>
                  </a:lnTo>
                  <a:lnTo>
                    <a:pt x="10050" y="31789"/>
                  </a:lnTo>
                  <a:lnTo>
                    <a:pt x="7503" y="36000"/>
                  </a:lnTo>
                  <a:lnTo>
                    <a:pt x="6069" y="43044"/>
                  </a:lnTo>
                  <a:lnTo>
                    <a:pt x="5489" y="74194"/>
                  </a:lnTo>
                  <a:lnTo>
                    <a:pt x="0" y="101589"/>
                  </a:lnTo>
                  <a:lnTo>
                    <a:pt x="5107" y="131550"/>
                  </a:lnTo>
                  <a:lnTo>
                    <a:pt x="6012" y="137489"/>
                  </a:lnTo>
                  <a:lnTo>
                    <a:pt x="18104" y="168550"/>
                  </a:lnTo>
                  <a:lnTo>
                    <a:pt x="23040" y="177645"/>
                  </a:lnTo>
                  <a:lnTo>
                    <a:pt x="25026" y="188363"/>
                  </a:lnTo>
                  <a:lnTo>
                    <a:pt x="29957" y="195593"/>
                  </a:lnTo>
                  <a:lnTo>
                    <a:pt x="32343" y="196291"/>
                  </a:lnTo>
                  <a:lnTo>
                    <a:pt x="36253" y="196740"/>
                  </a:lnTo>
                  <a:lnTo>
                    <a:pt x="36573" y="197482"/>
                  </a:lnTo>
                  <a:lnTo>
                    <a:pt x="37215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6" name="SMARTInkShape-940"/>
          <p:cNvSpPr/>
          <p:nvPr>
            <p:custDataLst>
              <p:tags r:id="rId13"/>
            </p:custDataLst>
          </p:nvPr>
        </p:nvSpPr>
        <p:spPr>
          <a:xfrm>
            <a:off x="459585" y="2127250"/>
            <a:ext cx="122034" cy="121750"/>
          </a:xfrm>
          <a:custGeom>
            <a:avLst/>
            <a:gdLst/>
            <a:ahLst/>
            <a:cxnLst/>
            <a:rect l="0" t="0" r="0" b="0"/>
            <a:pathLst>
              <a:path w="122034" h="121750">
                <a:moveTo>
                  <a:pt x="61115" y="0"/>
                </a:moveTo>
                <a:lnTo>
                  <a:pt x="61115" y="0"/>
                </a:lnTo>
                <a:lnTo>
                  <a:pt x="54634" y="705"/>
                </a:lnTo>
                <a:lnTo>
                  <a:pt x="40850" y="5775"/>
                </a:lnTo>
                <a:lnTo>
                  <a:pt x="10368" y="31964"/>
                </a:lnTo>
                <a:lnTo>
                  <a:pt x="6117" y="36126"/>
                </a:lnTo>
                <a:lnTo>
                  <a:pt x="1394" y="48276"/>
                </a:lnTo>
                <a:lnTo>
                  <a:pt x="0" y="62378"/>
                </a:lnTo>
                <a:lnTo>
                  <a:pt x="3888" y="82923"/>
                </a:lnTo>
                <a:lnTo>
                  <a:pt x="10046" y="98473"/>
                </a:lnTo>
                <a:lnTo>
                  <a:pt x="19368" y="109147"/>
                </a:lnTo>
                <a:lnTo>
                  <a:pt x="31977" y="116243"/>
                </a:lnTo>
                <a:lnTo>
                  <a:pt x="49341" y="121749"/>
                </a:lnTo>
                <a:lnTo>
                  <a:pt x="68817" y="120903"/>
                </a:lnTo>
                <a:lnTo>
                  <a:pt x="87116" y="115824"/>
                </a:lnTo>
                <a:lnTo>
                  <a:pt x="99953" y="108862"/>
                </a:lnTo>
                <a:lnTo>
                  <a:pt x="115113" y="93639"/>
                </a:lnTo>
                <a:lnTo>
                  <a:pt x="120392" y="79952"/>
                </a:lnTo>
                <a:lnTo>
                  <a:pt x="122033" y="65168"/>
                </a:lnTo>
                <a:lnTo>
                  <a:pt x="117337" y="40311"/>
                </a:lnTo>
                <a:lnTo>
                  <a:pt x="115530" y="35340"/>
                </a:lnTo>
                <a:lnTo>
                  <a:pt x="107877" y="27937"/>
                </a:lnTo>
                <a:lnTo>
                  <a:pt x="85717" y="17434"/>
                </a:lnTo>
                <a:lnTo>
                  <a:pt x="71579" y="16686"/>
                </a:lnTo>
                <a:lnTo>
                  <a:pt x="47753" y="20231"/>
                </a:lnTo>
                <a:lnTo>
                  <a:pt x="23015" y="25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9" name="SMARTInkShape-Group267"/>
          <p:cNvGrpSpPr/>
          <p:nvPr/>
        </p:nvGrpSpPr>
        <p:grpSpPr>
          <a:xfrm>
            <a:off x="1549400" y="1492428"/>
            <a:ext cx="88901" cy="152223"/>
            <a:chOff x="1549400" y="1492428"/>
            <a:chExt cx="88901" cy="152223"/>
          </a:xfrm>
        </p:grpSpPr>
        <p:sp>
          <p:nvSpPr>
            <p:cNvPr id="557" name="SMARTInkShape-941"/>
            <p:cNvSpPr/>
            <p:nvPr>
              <p:custDataLst>
                <p:tags r:id="rId227"/>
              </p:custDataLst>
            </p:nvPr>
          </p:nvSpPr>
          <p:spPr>
            <a:xfrm>
              <a:off x="1549400" y="1492428"/>
              <a:ext cx="88901" cy="152223"/>
            </a:xfrm>
            <a:custGeom>
              <a:avLst/>
              <a:gdLst/>
              <a:ahLst/>
              <a:cxnLst/>
              <a:rect l="0" t="0" r="0" b="0"/>
              <a:pathLst>
                <a:path w="88901" h="152223">
                  <a:moveTo>
                    <a:pt x="0" y="18872"/>
                  </a:moveTo>
                  <a:lnTo>
                    <a:pt x="0" y="18872"/>
                  </a:lnTo>
                  <a:lnTo>
                    <a:pt x="3371" y="15501"/>
                  </a:lnTo>
                  <a:lnTo>
                    <a:pt x="5026" y="10083"/>
                  </a:lnTo>
                  <a:lnTo>
                    <a:pt x="5467" y="6663"/>
                  </a:lnTo>
                  <a:lnTo>
                    <a:pt x="6467" y="4382"/>
                  </a:lnTo>
                  <a:lnTo>
                    <a:pt x="7839" y="2862"/>
                  </a:lnTo>
                  <a:lnTo>
                    <a:pt x="11245" y="1173"/>
                  </a:lnTo>
                  <a:lnTo>
                    <a:pt x="27996" y="0"/>
                  </a:lnTo>
                  <a:lnTo>
                    <a:pt x="50607" y="4927"/>
                  </a:lnTo>
                  <a:lnTo>
                    <a:pt x="64932" y="11369"/>
                  </a:lnTo>
                  <a:lnTo>
                    <a:pt x="77408" y="21901"/>
                  </a:lnTo>
                  <a:lnTo>
                    <a:pt x="85181" y="33253"/>
                  </a:lnTo>
                  <a:lnTo>
                    <a:pt x="87798" y="41399"/>
                  </a:lnTo>
                  <a:lnTo>
                    <a:pt x="88410" y="46053"/>
                  </a:lnTo>
                  <a:lnTo>
                    <a:pt x="87163" y="48281"/>
                  </a:lnTo>
                  <a:lnTo>
                    <a:pt x="82013" y="52639"/>
                  </a:lnTo>
                  <a:lnTo>
                    <a:pt x="62845" y="60480"/>
                  </a:lnTo>
                  <a:lnTo>
                    <a:pt x="37523" y="63778"/>
                  </a:lnTo>
                  <a:lnTo>
                    <a:pt x="35599" y="65037"/>
                  </a:lnTo>
                  <a:lnTo>
                    <a:pt x="32510" y="68757"/>
                  </a:lnTo>
                  <a:lnTo>
                    <a:pt x="33969" y="71147"/>
                  </a:lnTo>
                  <a:lnTo>
                    <a:pt x="61794" y="99702"/>
                  </a:lnTo>
                  <a:lnTo>
                    <a:pt x="82401" y="131306"/>
                  </a:lnTo>
                  <a:lnTo>
                    <a:pt x="87616" y="137899"/>
                  </a:lnTo>
                  <a:lnTo>
                    <a:pt x="88520" y="142412"/>
                  </a:lnTo>
                  <a:lnTo>
                    <a:pt x="88900" y="1522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8" name="SMARTInkShape-942"/>
            <p:cNvSpPr/>
            <p:nvPr>
              <p:custDataLst>
                <p:tags r:id="rId228"/>
              </p:custDataLst>
            </p:nvPr>
          </p:nvSpPr>
          <p:spPr>
            <a:xfrm>
              <a:off x="1549400" y="1517911"/>
              <a:ext cx="44451" cy="82290"/>
            </a:xfrm>
            <a:custGeom>
              <a:avLst/>
              <a:gdLst/>
              <a:ahLst/>
              <a:cxnLst/>
              <a:rect l="0" t="0" r="0" b="0"/>
              <a:pathLst>
                <a:path w="44451" h="82290">
                  <a:moveTo>
                    <a:pt x="44450" y="6089"/>
                  </a:moveTo>
                  <a:lnTo>
                    <a:pt x="44450" y="6089"/>
                  </a:lnTo>
                  <a:lnTo>
                    <a:pt x="44450" y="0"/>
                  </a:lnTo>
                  <a:lnTo>
                    <a:pt x="29523" y="29599"/>
                  </a:lnTo>
                  <a:lnTo>
                    <a:pt x="20917" y="48687"/>
                  </a:lnTo>
                  <a:lnTo>
                    <a:pt x="19174" y="53949"/>
                  </a:lnTo>
                  <a:lnTo>
                    <a:pt x="7527" y="73770"/>
                  </a:lnTo>
                  <a:lnTo>
                    <a:pt x="6350" y="82286"/>
                  </a:lnTo>
                  <a:lnTo>
                    <a:pt x="0" y="82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2" name="SMARTInkShape-Group268"/>
          <p:cNvGrpSpPr/>
          <p:nvPr/>
        </p:nvGrpSpPr>
        <p:grpSpPr>
          <a:xfrm>
            <a:off x="952500" y="1231900"/>
            <a:ext cx="1142531" cy="753439"/>
            <a:chOff x="952500" y="1231900"/>
            <a:chExt cx="1142531" cy="753439"/>
          </a:xfrm>
        </p:grpSpPr>
        <p:sp>
          <p:nvSpPr>
            <p:cNvPr id="560" name="SMARTInkShape-943"/>
            <p:cNvSpPr/>
            <p:nvPr>
              <p:custDataLst>
                <p:tags r:id="rId225"/>
              </p:custDataLst>
            </p:nvPr>
          </p:nvSpPr>
          <p:spPr>
            <a:xfrm>
              <a:off x="2051526" y="1934048"/>
              <a:ext cx="43505" cy="51291"/>
            </a:xfrm>
            <a:custGeom>
              <a:avLst/>
              <a:gdLst/>
              <a:ahLst/>
              <a:cxnLst/>
              <a:rect l="0" t="0" r="0" b="0"/>
              <a:pathLst>
                <a:path w="43505" h="51291">
                  <a:moveTo>
                    <a:pt x="12224" y="9052"/>
                  </a:moveTo>
                  <a:lnTo>
                    <a:pt x="12224" y="9052"/>
                  </a:lnTo>
                  <a:lnTo>
                    <a:pt x="8853" y="12423"/>
                  </a:lnTo>
                  <a:lnTo>
                    <a:pt x="7198" y="15959"/>
                  </a:lnTo>
                  <a:lnTo>
                    <a:pt x="2390" y="30423"/>
                  </a:lnTo>
                  <a:lnTo>
                    <a:pt x="3855" y="35719"/>
                  </a:lnTo>
                  <a:lnTo>
                    <a:pt x="8647" y="46038"/>
                  </a:lnTo>
                  <a:lnTo>
                    <a:pt x="12516" y="50185"/>
                  </a:lnTo>
                  <a:lnTo>
                    <a:pt x="14535" y="51290"/>
                  </a:lnTo>
                  <a:lnTo>
                    <a:pt x="20542" y="50637"/>
                  </a:lnTo>
                  <a:lnTo>
                    <a:pt x="27210" y="47996"/>
                  </a:lnTo>
                  <a:lnTo>
                    <a:pt x="32525" y="44469"/>
                  </a:lnTo>
                  <a:lnTo>
                    <a:pt x="35358" y="40550"/>
                  </a:lnTo>
                  <a:lnTo>
                    <a:pt x="36617" y="35751"/>
                  </a:lnTo>
                  <a:lnTo>
                    <a:pt x="37176" y="28915"/>
                  </a:lnTo>
                  <a:lnTo>
                    <a:pt x="35915" y="25822"/>
                  </a:lnTo>
                  <a:lnTo>
                    <a:pt x="23279" y="13542"/>
                  </a:lnTo>
                  <a:lnTo>
                    <a:pt x="16902" y="11048"/>
                  </a:lnTo>
                  <a:lnTo>
                    <a:pt x="3149" y="9169"/>
                  </a:lnTo>
                  <a:lnTo>
                    <a:pt x="2646" y="10541"/>
                  </a:lnTo>
                  <a:lnTo>
                    <a:pt x="6203" y="25651"/>
                  </a:lnTo>
                  <a:lnTo>
                    <a:pt x="9078" y="30070"/>
                  </a:lnTo>
                  <a:lnTo>
                    <a:pt x="11538" y="31531"/>
                  </a:lnTo>
                  <a:lnTo>
                    <a:pt x="18034" y="33154"/>
                  </a:lnTo>
                  <a:lnTo>
                    <a:pt x="25625" y="31993"/>
                  </a:lnTo>
                  <a:lnTo>
                    <a:pt x="35950" y="27373"/>
                  </a:lnTo>
                  <a:lnTo>
                    <a:pt x="42389" y="22862"/>
                  </a:lnTo>
                  <a:lnTo>
                    <a:pt x="43504" y="15339"/>
                  </a:lnTo>
                  <a:lnTo>
                    <a:pt x="42250" y="12538"/>
                  </a:lnTo>
                  <a:lnTo>
                    <a:pt x="37093" y="7544"/>
                  </a:lnTo>
                  <a:lnTo>
                    <a:pt x="26256" y="766"/>
                  </a:lnTo>
                  <a:lnTo>
                    <a:pt x="22284" y="0"/>
                  </a:lnTo>
                  <a:lnTo>
                    <a:pt x="14108" y="1031"/>
                  </a:lnTo>
                  <a:lnTo>
                    <a:pt x="4943" y="5578"/>
                  </a:lnTo>
                  <a:lnTo>
                    <a:pt x="3137" y="8147"/>
                  </a:lnTo>
                  <a:lnTo>
                    <a:pt x="594" y="17799"/>
                  </a:lnTo>
                  <a:lnTo>
                    <a:pt x="0" y="23053"/>
                  </a:lnTo>
                  <a:lnTo>
                    <a:pt x="1617" y="27739"/>
                  </a:lnTo>
                  <a:lnTo>
                    <a:pt x="3036" y="29977"/>
                  </a:lnTo>
                  <a:lnTo>
                    <a:pt x="15146" y="36497"/>
                  </a:lnTo>
                  <a:lnTo>
                    <a:pt x="19111" y="37226"/>
                  </a:lnTo>
                  <a:lnTo>
                    <a:pt x="36275" y="34957"/>
                  </a:lnTo>
                  <a:lnTo>
                    <a:pt x="38841" y="34083"/>
                  </a:lnTo>
                  <a:lnTo>
                    <a:pt x="40553" y="32795"/>
                  </a:lnTo>
                  <a:lnTo>
                    <a:pt x="42453" y="29482"/>
                  </a:lnTo>
                  <a:lnTo>
                    <a:pt x="43298" y="25658"/>
                  </a:lnTo>
                  <a:lnTo>
                    <a:pt x="42112" y="23650"/>
                  </a:lnTo>
                  <a:lnTo>
                    <a:pt x="33701" y="17454"/>
                  </a:lnTo>
                  <a:lnTo>
                    <a:pt x="20845" y="10298"/>
                  </a:lnTo>
                  <a:lnTo>
                    <a:pt x="20088" y="10588"/>
                  </a:lnTo>
                  <a:lnTo>
                    <a:pt x="19583" y="11487"/>
                  </a:lnTo>
                  <a:lnTo>
                    <a:pt x="18574" y="1540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1" name="SMARTInkShape-944"/>
            <p:cNvSpPr/>
            <p:nvPr>
              <p:custDataLst>
                <p:tags r:id="rId226"/>
              </p:custDataLst>
            </p:nvPr>
          </p:nvSpPr>
          <p:spPr>
            <a:xfrm>
              <a:off x="952500" y="1231900"/>
              <a:ext cx="1130301" cy="736601"/>
            </a:xfrm>
            <a:custGeom>
              <a:avLst/>
              <a:gdLst/>
              <a:ahLst/>
              <a:cxnLst/>
              <a:rect l="0" t="0" r="0" b="0"/>
              <a:pathLst>
                <a:path w="1130301" h="736601">
                  <a:moveTo>
                    <a:pt x="0" y="0"/>
                  </a:moveTo>
                  <a:lnTo>
                    <a:pt x="0" y="0"/>
                  </a:lnTo>
                  <a:lnTo>
                    <a:pt x="5467" y="0"/>
                  </a:lnTo>
                  <a:lnTo>
                    <a:pt x="11245" y="4364"/>
                  </a:lnTo>
                  <a:lnTo>
                    <a:pt x="17129" y="6467"/>
                  </a:lnTo>
                  <a:lnTo>
                    <a:pt x="34015" y="16424"/>
                  </a:lnTo>
                  <a:lnTo>
                    <a:pt x="39342" y="17883"/>
                  </a:lnTo>
                  <a:lnTo>
                    <a:pt x="44061" y="22294"/>
                  </a:lnTo>
                  <a:lnTo>
                    <a:pt x="52840" y="33253"/>
                  </a:lnTo>
                  <a:lnTo>
                    <a:pt x="82712" y="50776"/>
                  </a:lnTo>
                  <a:lnTo>
                    <a:pt x="103033" y="62086"/>
                  </a:lnTo>
                  <a:lnTo>
                    <a:pt x="115628" y="74875"/>
                  </a:lnTo>
                  <a:lnTo>
                    <a:pt x="144011" y="96406"/>
                  </a:lnTo>
                  <a:lnTo>
                    <a:pt x="158203" y="105942"/>
                  </a:lnTo>
                  <a:lnTo>
                    <a:pt x="160502" y="106611"/>
                  </a:lnTo>
                  <a:lnTo>
                    <a:pt x="191463" y="128930"/>
                  </a:lnTo>
                  <a:lnTo>
                    <a:pt x="198219" y="131386"/>
                  </a:lnTo>
                  <a:lnTo>
                    <a:pt x="201996" y="132040"/>
                  </a:lnTo>
                  <a:lnTo>
                    <a:pt x="230770" y="149866"/>
                  </a:lnTo>
                  <a:lnTo>
                    <a:pt x="248520" y="160812"/>
                  </a:lnTo>
                  <a:lnTo>
                    <a:pt x="265212" y="174587"/>
                  </a:lnTo>
                  <a:lnTo>
                    <a:pt x="282157" y="183152"/>
                  </a:lnTo>
                  <a:lnTo>
                    <a:pt x="313872" y="207270"/>
                  </a:lnTo>
                  <a:lnTo>
                    <a:pt x="325440" y="214440"/>
                  </a:lnTo>
                  <a:lnTo>
                    <a:pt x="337909" y="227266"/>
                  </a:lnTo>
                  <a:lnTo>
                    <a:pt x="366263" y="248806"/>
                  </a:lnTo>
                  <a:lnTo>
                    <a:pt x="394095" y="271688"/>
                  </a:lnTo>
                  <a:lnTo>
                    <a:pt x="423218" y="290636"/>
                  </a:lnTo>
                  <a:lnTo>
                    <a:pt x="453607" y="315913"/>
                  </a:lnTo>
                  <a:lnTo>
                    <a:pt x="482638" y="338029"/>
                  </a:lnTo>
                  <a:lnTo>
                    <a:pt x="512235" y="366270"/>
                  </a:lnTo>
                  <a:lnTo>
                    <a:pt x="543101" y="382753"/>
                  </a:lnTo>
                  <a:lnTo>
                    <a:pt x="572677" y="404623"/>
                  </a:lnTo>
                  <a:lnTo>
                    <a:pt x="600865" y="420875"/>
                  </a:lnTo>
                  <a:lnTo>
                    <a:pt x="630751" y="442480"/>
                  </a:lnTo>
                  <a:lnTo>
                    <a:pt x="660399" y="463122"/>
                  </a:lnTo>
                  <a:lnTo>
                    <a:pt x="690033" y="483809"/>
                  </a:lnTo>
                  <a:lnTo>
                    <a:pt x="719667" y="505242"/>
                  </a:lnTo>
                  <a:lnTo>
                    <a:pt x="749300" y="520662"/>
                  </a:lnTo>
                  <a:lnTo>
                    <a:pt x="762862" y="529159"/>
                  </a:lnTo>
                  <a:lnTo>
                    <a:pt x="778111" y="541996"/>
                  </a:lnTo>
                  <a:lnTo>
                    <a:pt x="808030" y="557214"/>
                  </a:lnTo>
                  <a:lnTo>
                    <a:pt x="834625" y="575130"/>
                  </a:lnTo>
                  <a:lnTo>
                    <a:pt x="864529" y="590515"/>
                  </a:lnTo>
                  <a:lnTo>
                    <a:pt x="889082" y="606391"/>
                  </a:lnTo>
                  <a:lnTo>
                    <a:pt x="896797" y="608880"/>
                  </a:lnTo>
                  <a:lnTo>
                    <a:pt x="925246" y="624471"/>
                  </a:lnTo>
                  <a:lnTo>
                    <a:pt x="953834" y="639470"/>
                  </a:lnTo>
                  <a:lnTo>
                    <a:pt x="960854" y="641220"/>
                  </a:lnTo>
                  <a:lnTo>
                    <a:pt x="985397" y="656244"/>
                  </a:lnTo>
                  <a:lnTo>
                    <a:pt x="994642" y="663943"/>
                  </a:lnTo>
                  <a:lnTo>
                    <a:pt x="1003262" y="668077"/>
                  </a:lnTo>
                  <a:lnTo>
                    <a:pt x="1005392" y="669751"/>
                  </a:lnTo>
                  <a:lnTo>
                    <a:pt x="1011520" y="671612"/>
                  </a:lnTo>
                  <a:lnTo>
                    <a:pt x="1018242" y="673144"/>
                  </a:lnTo>
                  <a:lnTo>
                    <a:pt x="1028307" y="677995"/>
                  </a:lnTo>
                  <a:lnTo>
                    <a:pt x="1030554" y="678480"/>
                  </a:lnTo>
                  <a:lnTo>
                    <a:pt x="1037089" y="682534"/>
                  </a:lnTo>
                  <a:lnTo>
                    <a:pt x="1045618" y="689519"/>
                  </a:lnTo>
                  <a:lnTo>
                    <a:pt x="1054097" y="693512"/>
                  </a:lnTo>
                  <a:lnTo>
                    <a:pt x="1058332" y="696283"/>
                  </a:lnTo>
                  <a:lnTo>
                    <a:pt x="1064683" y="698549"/>
                  </a:lnTo>
                  <a:lnTo>
                    <a:pt x="1071896" y="703881"/>
                  </a:lnTo>
                  <a:lnTo>
                    <a:pt x="1093512" y="710292"/>
                  </a:lnTo>
                  <a:lnTo>
                    <a:pt x="1095191" y="711300"/>
                  </a:lnTo>
                  <a:lnTo>
                    <a:pt x="1096311" y="712678"/>
                  </a:lnTo>
                  <a:lnTo>
                    <a:pt x="1097057" y="714302"/>
                  </a:lnTo>
                  <a:lnTo>
                    <a:pt x="1098260" y="715385"/>
                  </a:lnTo>
                  <a:lnTo>
                    <a:pt x="1105261" y="719004"/>
                  </a:lnTo>
                  <a:lnTo>
                    <a:pt x="1109294" y="721724"/>
                  </a:lnTo>
                  <a:lnTo>
                    <a:pt x="1115531" y="723961"/>
                  </a:lnTo>
                  <a:lnTo>
                    <a:pt x="1121847" y="728073"/>
                  </a:lnTo>
                  <a:lnTo>
                    <a:pt x="1129929" y="730165"/>
                  </a:lnTo>
                  <a:lnTo>
                    <a:pt x="1130300" y="736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63" name="SMARTInkShape-945"/>
          <p:cNvSpPr/>
          <p:nvPr>
            <p:custDataLst>
              <p:tags r:id="rId14"/>
            </p:custDataLst>
          </p:nvPr>
        </p:nvSpPr>
        <p:spPr>
          <a:xfrm>
            <a:off x="952500" y="1244600"/>
            <a:ext cx="355601" cy="234951"/>
          </a:xfrm>
          <a:custGeom>
            <a:avLst/>
            <a:gdLst/>
            <a:ahLst/>
            <a:cxnLst/>
            <a:rect l="0" t="0" r="0" b="0"/>
            <a:pathLst>
              <a:path w="355601" h="234951">
                <a:moveTo>
                  <a:pt x="0" y="0"/>
                </a:moveTo>
                <a:lnTo>
                  <a:pt x="0" y="0"/>
                </a:lnTo>
                <a:lnTo>
                  <a:pt x="3371" y="0"/>
                </a:lnTo>
                <a:lnTo>
                  <a:pt x="6908" y="1881"/>
                </a:lnTo>
                <a:lnTo>
                  <a:pt x="24570" y="14927"/>
                </a:lnTo>
                <a:lnTo>
                  <a:pt x="32994" y="17828"/>
                </a:lnTo>
                <a:lnTo>
                  <a:pt x="37712" y="22270"/>
                </a:lnTo>
                <a:lnTo>
                  <a:pt x="39958" y="25430"/>
                </a:lnTo>
                <a:lnTo>
                  <a:pt x="42867" y="27537"/>
                </a:lnTo>
                <a:lnTo>
                  <a:pt x="57674" y="34681"/>
                </a:lnTo>
                <a:lnTo>
                  <a:pt x="87425" y="57061"/>
                </a:lnTo>
                <a:lnTo>
                  <a:pt x="107001" y="71961"/>
                </a:lnTo>
                <a:lnTo>
                  <a:pt x="137864" y="82942"/>
                </a:lnTo>
                <a:lnTo>
                  <a:pt x="166541" y="101610"/>
                </a:lnTo>
                <a:lnTo>
                  <a:pt x="197280" y="122532"/>
                </a:lnTo>
                <a:lnTo>
                  <a:pt x="227122" y="145934"/>
                </a:lnTo>
                <a:lnTo>
                  <a:pt x="256307" y="168740"/>
                </a:lnTo>
                <a:lnTo>
                  <a:pt x="285761" y="185997"/>
                </a:lnTo>
                <a:lnTo>
                  <a:pt x="294222" y="192026"/>
                </a:lnTo>
                <a:lnTo>
                  <a:pt x="321969" y="203475"/>
                </a:lnTo>
                <a:lnTo>
                  <a:pt x="349236" y="226720"/>
                </a:lnTo>
                <a:lnTo>
                  <a:pt x="351357" y="227347"/>
                </a:lnTo>
                <a:lnTo>
                  <a:pt x="352771" y="228470"/>
                </a:lnTo>
                <a:lnTo>
                  <a:pt x="355600" y="234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66" name="SMARTInkShape-Group270"/>
          <p:cNvGrpSpPr/>
          <p:nvPr/>
        </p:nvGrpSpPr>
        <p:grpSpPr>
          <a:xfrm>
            <a:off x="1321683" y="2466897"/>
            <a:ext cx="211250" cy="173703"/>
            <a:chOff x="1321683" y="2466897"/>
            <a:chExt cx="211250" cy="173703"/>
          </a:xfrm>
        </p:grpSpPr>
        <p:sp>
          <p:nvSpPr>
            <p:cNvPr id="564" name="SMARTInkShape-946"/>
            <p:cNvSpPr/>
            <p:nvPr>
              <p:custDataLst>
                <p:tags r:id="rId223"/>
              </p:custDataLst>
            </p:nvPr>
          </p:nvSpPr>
          <p:spPr>
            <a:xfrm>
              <a:off x="1454150" y="2559312"/>
              <a:ext cx="78783" cy="81288"/>
            </a:xfrm>
            <a:custGeom>
              <a:avLst/>
              <a:gdLst/>
              <a:ahLst/>
              <a:cxnLst/>
              <a:rect l="0" t="0" r="0" b="0"/>
              <a:pathLst>
                <a:path w="78783" h="81288">
                  <a:moveTo>
                    <a:pt x="19050" y="6088"/>
                  </a:moveTo>
                  <a:lnTo>
                    <a:pt x="19050" y="6088"/>
                  </a:lnTo>
                  <a:lnTo>
                    <a:pt x="25138" y="0"/>
                  </a:lnTo>
                  <a:lnTo>
                    <a:pt x="20984" y="10634"/>
                  </a:lnTo>
                  <a:lnTo>
                    <a:pt x="19084" y="42055"/>
                  </a:lnTo>
                  <a:lnTo>
                    <a:pt x="19072" y="42766"/>
                  </a:lnTo>
                  <a:lnTo>
                    <a:pt x="19057" y="40396"/>
                  </a:lnTo>
                  <a:lnTo>
                    <a:pt x="20935" y="37093"/>
                  </a:lnTo>
                  <a:lnTo>
                    <a:pt x="27889" y="29224"/>
                  </a:lnTo>
                  <a:lnTo>
                    <a:pt x="37348" y="22978"/>
                  </a:lnTo>
                  <a:lnTo>
                    <a:pt x="49088" y="20029"/>
                  </a:lnTo>
                  <a:lnTo>
                    <a:pt x="61503" y="19156"/>
                  </a:lnTo>
                  <a:lnTo>
                    <a:pt x="68022" y="20833"/>
                  </a:lnTo>
                  <a:lnTo>
                    <a:pt x="70748" y="22268"/>
                  </a:lnTo>
                  <a:lnTo>
                    <a:pt x="77956" y="31030"/>
                  </a:lnTo>
                  <a:lnTo>
                    <a:pt x="78782" y="34710"/>
                  </a:lnTo>
                  <a:lnTo>
                    <a:pt x="77818" y="42563"/>
                  </a:lnTo>
                  <a:lnTo>
                    <a:pt x="70745" y="59807"/>
                  </a:lnTo>
                  <a:lnTo>
                    <a:pt x="64133" y="70885"/>
                  </a:lnTo>
                  <a:lnTo>
                    <a:pt x="59689" y="74686"/>
                  </a:lnTo>
                  <a:lnTo>
                    <a:pt x="49106" y="78910"/>
                  </a:lnTo>
                  <a:lnTo>
                    <a:pt x="31248" y="81287"/>
                  </a:lnTo>
                  <a:lnTo>
                    <a:pt x="20709" y="78080"/>
                  </a:lnTo>
                  <a:lnTo>
                    <a:pt x="5815" y="67894"/>
                  </a:lnTo>
                  <a:lnTo>
                    <a:pt x="2585" y="63426"/>
                  </a:lnTo>
                  <a:lnTo>
                    <a:pt x="0" y="56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5" name="SMARTInkShape-947"/>
            <p:cNvSpPr/>
            <p:nvPr>
              <p:custDataLst>
                <p:tags r:id="rId224"/>
              </p:custDataLst>
            </p:nvPr>
          </p:nvSpPr>
          <p:spPr>
            <a:xfrm>
              <a:off x="1321683" y="2466897"/>
              <a:ext cx="100718" cy="123904"/>
            </a:xfrm>
            <a:custGeom>
              <a:avLst/>
              <a:gdLst/>
              <a:ahLst/>
              <a:cxnLst/>
              <a:rect l="0" t="0" r="0" b="0"/>
              <a:pathLst>
                <a:path w="100718" h="123904">
                  <a:moveTo>
                    <a:pt x="5467" y="15953"/>
                  </a:moveTo>
                  <a:lnTo>
                    <a:pt x="5467" y="15953"/>
                  </a:lnTo>
                  <a:lnTo>
                    <a:pt x="1103" y="26092"/>
                  </a:lnTo>
                  <a:lnTo>
                    <a:pt x="0" y="33630"/>
                  </a:lnTo>
                  <a:lnTo>
                    <a:pt x="4361" y="60811"/>
                  </a:lnTo>
                  <a:lnTo>
                    <a:pt x="9294" y="87884"/>
                  </a:lnTo>
                  <a:lnTo>
                    <a:pt x="11596" y="119034"/>
                  </a:lnTo>
                  <a:lnTo>
                    <a:pt x="11719" y="121739"/>
                  </a:lnTo>
                  <a:lnTo>
                    <a:pt x="11752" y="121755"/>
                  </a:lnTo>
                  <a:lnTo>
                    <a:pt x="12503" y="116995"/>
                  </a:lnTo>
                  <a:lnTo>
                    <a:pt x="18721" y="91494"/>
                  </a:lnTo>
                  <a:lnTo>
                    <a:pt x="28444" y="60207"/>
                  </a:lnTo>
                  <a:lnTo>
                    <a:pt x="42849" y="32358"/>
                  </a:lnTo>
                  <a:lnTo>
                    <a:pt x="59570" y="3871"/>
                  </a:lnTo>
                  <a:lnTo>
                    <a:pt x="64320" y="0"/>
                  </a:lnTo>
                  <a:lnTo>
                    <a:pt x="65869" y="1084"/>
                  </a:lnTo>
                  <a:lnTo>
                    <a:pt x="73059" y="30989"/>
                  </a:lnTo>
                  <a:lnTo>
                    <a:pt x="73943" y="57411"/>
                  </a:lnTo>
                  <a:lnTo>
                    <a:pt x="70755" y="82721"/>
                  </a:lnTo>
                  <a:lnTo>
                    <a:pt x="70202" y="102529"/>
                  </a:lnTo>
                  <a:lnTo>
                    <a:pt x="72574" y="110405"/>
                  </a:lnTo>
                  <a:lnTo>
                    <a:pt x="77861" y="116258"/>
                  </a:lnTo>
                  <a:lnTo>
                    <a:pt x="84914" y="120505"/>
                  </a:lnTo>
                  <a:lnTo>
                    <a:pt x="100717" y="1239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9" name="SMARTInkShape-Group271"/>
          <p:cNvGrpSpPr/>
          <p:nvPr/>
        </p:nvGrpSpPr>
        <p:grpSpPr>
          <a:xfrm>
            <a:off x="412750" y="2545820"/>
            <a:ext cx="254001" cy="140231"/>
            <a:chOff x="412750" y="2545820"/>
            <a:chExt cx="254001" cy="140231"/>
          </a:xfrm>
        </p:grpSpPr>
        <p:sp>
          <p:nvSpPr>
            <p:cNvPr id="567" name="SMARTInkShape-948"/>
            <p:cNvSpPr/>
            <p:nvPr>
              <p:custDataLst>
                <p:tags r:id="rId221"/>
              </p:custDataLst>
            </p:nvPr>
          </p:nvSpPr>
          <p:spPr>
            <a:xfrm>
              <a:off x="562709" y="2617761"/>
              <a:ext cx="104042" cy="68290"/>
            </a:xfrm>
            <a:custGeom>
              <a:avLst/>
              <a:gdLst/>
              <a:ahLst/>
              <a:cxnLst/>
              <a:rect l="0" t="0" r="0" b="0"/>
              <a:pathLst>
                <a:path w="104042" h="68290">
                  <a:moveTo>
                    <a:pt x="34191" y="30189"/>
                  </a:moveTo>
                  <a:lnTo>
                    <a:pt x="34191" y="30189"/>
                  </a:lnTo>
                  <a:lnTo>
                    <a:pt x="38555" y="20050"/>
                  </a:lnTo>
                  <a:lnTo>
                    <a:pt x="39658" y="12512"/>
                  </a:lnTo>
                  <a:lnTo>
                    <a:pt x="38267" y="6340"/>
                  </a:lnTo>
                  <a:lnTo>
                    <a:pt x="36909" y="3706"/>
                  </a:lnTo>
                  <a:lnTo>
                    <a:pt x="34592" y="1951"/>
                  </a:lnTo>
                  <a:lnTo>
                    <a:pt x="28254" y="0"/>
                  </a:lnTo>
                  <a:lnTo>
                    <a:pt x="24589" y="890"/>
                  </a:lnTo>
                  <a:lnTo>
                    <a:pt x="16753" y="5643"/>
                  </a:lnTo>
                  <a:lnTo>
                    <a:pt x="7779" y="16253"/>
                  </a:lnTo>
                  <a:lnTo>
                    <a:pt x="652" y="28333"/>
                  </a:lnTo>
                  <a:lnTo>
                    <a:pt x="0" y="38537"/>
                  </a:lnTo>
                  <a:lnTo>
                    <a:pt x="2062" y="48715"/>
                  </a:lnTo>
                  <a:lnTo>
                    <a:pt x="5330" y="55592"/>
                  </a:lnTo>
                  <a:lnTo>
                    <a:pt x="7895" y="57707"/>
                  </a:lnTo>
                  <a:lnTo>
                    <a:pt x="14508" y="60058"/>
                  </a:lnTo>
                  <a:lnTo>
                    <a:pt x="22150" y="59222"/>
                  </a:lnTo>
                  <a:lnTo>
                    <a:pt x="29545" y="56498"/>
                  </a:lnTo>
                  <a:lnTo>
                    <a:pt x="35184" y="52936"/>
                  </a:lnTo>
                  <a:lnTo>
                    <a:pt x="46743" y="23977"/>
                  </a:lnTo>
                  <a:lnTo>
                    <a:pt x="52385" y="3657"/>
                  </a:lnTo>
                  <a:lnTo>
                    <a:pt x="52671" y="3329"/>
                  </a:lnTo>
                  <a:lnTo>
                    <a:pt x="52861" y="3816"/>
                  </a:lnTo>
                  <a:lnTo>
                    <a:pt x="49757" y="11242"/>
                  </a:lnTo>
                  <a:lnTo>
                    <a:pt x="50046" y="20357"/>
                  </a:lnTo>
                  <a:lnTo>
                    <a:pt x="52527" y="30053"/>
                  </a:lnTo>
                  <a:lnTo>
                    <a:pt x="65264" y="51172"/>
                  </a:lnTo>
                  <a:lnTo>
                    <a:pt x="69723" y="54761"/>
                  </a:lnTo>
                  <a:lnTo>
                    <a:pt x="104041" y="68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8" name="SMARTInkShape-949"/>
            <p:cNvSpPr/>
            <p:nvPr>
              <p:custDataLst>
                <p:tags r:id="rId222"/>
              </p:custDataLst>
            </p:nvPr>
          </p:nvSpPr>
          <p:spPr>
            <a:xfrm>
              <a:off x="412750" y="2545820"/>
              <a:ext cx="107951" cy="112491"/>
            </a:xfrm>
            <a:custGeom>
              <a:avLst/>
              <a:gdLst/>
              <a:ahLst/>
              <a:cxnLst/>
              <a:rect l="0" t="0" r="0" b="0"/>
              <a:pathLst>
                <a:path w="107951" h="112491">
                  <a:moveTo>
                    <a:pt x="0" y="19580"/>
                  </a:moveTo>
                  <a:lnTo>
                    <a:pt x="0" y="19580"/>
                  </a:lnTo>
                  <a:lnTo>
                    <a:pt x="1882" y="48141"/>
                  </a:lnTo>
                  <a:lnTo>
                    <a:pt x="5467" y="79471"/>
                  </a:lnTo>
                  <a:lnTo>
                    <a:pt x="7839" y="90413"/>
                  </a:lnTo>
                  <a:lnTo>
                    <a:pt x="11260" y="102421"/>
                  </a:lnTo>
                  <a:lnTo>
                    <a:pt x="12416" y="112379"/>
                  </a:lnTo>
                  <a:lnTo>
                    <a:pt x="12510" y="112490"/>
                  </a:lnTo>
                  <a:lnTo>
                    <a:pt x="18459" y="87236"/>
                  </a:lnTo>
                  <a:lnTo>
                    <a:pt x="28596" y="55854"/>
                  </a:lnTo>
                  <a:lnTo>
                    <a:pt x="40536" y="26016"/>
                  </a:lnTo>
                  <a:lnTo>
                    <a:pt x="58055" y="794"/>
                  </a:lnTo>
                  <a:lnTo>
                    <a:pt x="60575" y="0"/>
                  </a:lnTo>
                  <a:lnTo>
                    <a:pt x="62961" y="882"/>
                  </a:lnTo>
                  <a:lnTo>
                    <a:pt x="67494" y="5625"/>
                  </a:lnTo>
                  <a:lnTo>
                    <a:pt x="74012" y="17640"/>
                  </a:lnTo>
                  <a:lnTo>
                    <a:pt x="78285" y="30948"/>
                  </a:lnTo>
                  <a:lnTo>
                    <a:pt x="77344" y="61781"/>
                  </a:lnTo>
                  <a:lnTo>
                    <a:pt x="77245" y="81708"/>
                  </a:lnTo>
                  <a:lnTo>
                    <a:pt x="81370" y="96157"/>
                  </a:lnTo>
                  <a:lnTo>
                    <a:pt x="85083" y="102533"/>
                  </a:lnTo>
                  <a:lnTo>
                    <a:pt x="88472" y="104515"/>
                  </a:lnTo>
                  <a:lnTo>
                    <a:pt x="107950" y="1084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70" name="SMARTInkShape-950"/>
          <p:cNvSpPr/>
          <p:nvPr>
            <p:custDataLst>
              <p:tags r:id="rId15"/>
            </p:custDataLst>
          </p:nvPr>
        </p:nvSpPr>
        <p:spPr>
          <a:xfrm>
            <a:off x="533400" y="1403350"/>
            <a:ext cx="692151" cy="539751"/>
          </a:xfrm>
          <a:custGeom>
            <a:avLst/>
            <a:gdLst/>
            <a:ahLst/>
            <a:cxnLst/>
            <a:rect l="0" t="0" r="0" b="0"/>
            <a:pathLst>
              <a:path w="692151" h="539751">
                <a:moveTo>
                  <a:pt x="0" y="539750"/>
                </a:moveTo>
                <a:lnTo>
                  <a:pt x="0" y="539750"/>
                </a:lnTo>
                <a:lnTo>
                  <a:pt x="8838" y="525444"/>
                </a:lnTo>
                <a:lnTo>
                  <a:pt x="12865" y="522808"/>
                </a:lnTo>
                <a:lnTo>
                  <a:pt x="17007" y="520932"/>
                </a:lnTo>
                <a:lnTo>
                  <a:pt x="46332" y="495290"/>
                </a:lnTo>
                <a:lnTo>
                  <a:pt x="65159" y="484010"/>
                </a:lnTo>
                <a:lnTo>
                  <a:pt x="80913" y="466255"/>
                </a:lnTo>
                <a:lnTo>
                  <a:pt x="112285" y="443289"/>
                </a:lnTo>
                <a:lnTo>
                  <a:pt x="141823" y="421153"/>
                </a:lnTo>
                <a:lnTo>
                  <a:pt x="160633" y="407851"/>
                </a:lnTo>
                <a:lnTo>
                  <a:pt x="170876" y="402106"/>
                </a:lnTo>
                <a:lnTo>
                  <a:pt x="182020" y="391644"/>
                </a:lnTo>
                <a:lnTo>
                  <a:pt x="211201" y="372594"/>
                </a:lnTo>
                <a:lnTo>
                  <a:pt x="241273" y="353846"/>
                </a:lnTo>
                <a:lnTo>
                  <a:pt x="270932" y="329235"/>
                </a:lnTo>
                <a:lnTo>
                  <a:pt x="298842" y="309313"/>
                </a:lnTo>
                <a:lnTo>
                  <a:pt x="328106" y="281409"/>
                </a:lnTo>
                <a:lnTo>
                  <a:pt x="357013" y="262708"/>
                </a:lnTo>
                <a:lnTo>
                  <a:pt x="385495" y="240075"/>
                </a:lnTo>
                <a:lnTo>
                  <a:pt x="417229" y="211301"/>
                </a:lnTo>
                <a:lnTo>
                  <a:pt x="433517" y="197004"/>
                </a:lnTo>
                <a:lnTo>
                  <a:pt x="452487" y="185581"/>
                </a:lnTo>
                <a:lnTo>
                  <a:pt x="468261" y="167807"/>
                </a:lnTo>
                <a:lnTo>
                  <a:pt x="499635" y="144839"/>
                </a:lnTo>
                <a:lnTo>
                  <a:pt x="522706" y="134226"/>
                </a:lnTo>
                <a:lnTo>
                  <a:pt x="534842" y="121868"/>
                </a:lnTo>
                <a:lnTo>
                  <a:pt x="558672" y="103513"/>
                </a:lnTo>
                <a:lnTo>
                  <a:pt x="560832" y="102876"/>
                </a:lnTo>
                <a:lnTo>
                  <a:pt x="589424" y="80618"/>
                </a:lnTo>
                <a:lnTo>
                  <a:pt x="620167" y="53623"/>
                </a:lnTo>
                <a:lnTo>
                  <a:pt x="628647" y="49476"/>
                </a:lnTo>
                <a:lnTo>
                  <a:pt x="630765" y="47801"/>
                </a:lnTo>
                <a:lnTo>
                  <a:pt x="633118" y="44058"/>
                </a:lnTo>
                <a:lnTo>
                  <a:pt x="633745" y="42072"/>
                </a:lnTo>
                <a:lnTo>
                  <a:pt x="634869" y="40748"/>
                </a:lnTo>
                <a:lnTo>
                  <a:pt x="653942" y="25503"/>
                </a:lnTo>
                <a:lnTo>
                  <a:pt x="660322" y="19128"/>
                </a:lnTo>
                <a:lnTo>
                  <a:pt x="666672" y="19051"/>
                </a:lnTo>
                <a:lnTo>
                  <a:pt x="666743" y="13583"/>
                </a:lnTo>
                <a:lnTo>
                  <a:pt x="667451" y="13288"/>
                </a:lnTo>
                <a:lnTo>
                  <a:pt x="679371" y="12700"/>
                </a:lnTo>
                <a:lnTo>
                  <a:pt x="692150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1" name="SMARTInkShape-951"/>
          <p:cNvSpPr/>
          <p:nvPr>
            <p:custDataLst>
              <p:tags r:id="rId16"/>
            </p:custDataLst>
          </p:nvPr>
        </p:nvSpPr>
        <p:spPr>
          <a:xfrm>
            <a:off x="1085850" y="908050"/>
            <a:ext cx="571501" cy="1904580"/>
          </a:xfrm>
          <a:custGeom>
            <a:avLst/>
            <a:gdLst/>
            <a:ahLst/>
            <a:cxnLst/>
            <a:rect l="0" t="0" r="0" b="0"/>
            <a:pathLst>
              <a:path w="571501" h="1904580">
                <a:moveTo>
                  <a:pt x="571500" y="0"/>
                </a:moveTo>
                <a:lnTo>
                  <a:pt x="571500" y="0"/>
                </a:lnTo>
                <a:lnTo>
                  <a:pt x="568129" y="3371"/>
                </a:lnTo>
                <a:lnTo>
                  <a:pt x="564593" y="5026"/>
                </a:lnTo>
                <a:lnTo>
                  <a:pt x="554493" y="6881"/>
                </a:lnTo>
                <a:lnTo>
                  <a:pt x="543974" y="15165"/>
                </a:lnTo>
                <a:lnTo>
                  <a:pt x="515116" y="38671"/>
                </a:lnTo>
                <a:lnTo>
                  <a:pt x="498354" y="54978"/>
                </a:lnTo>
                <a:lnTo>
                  <a:pt x="475747" y="82671"/>
                </a:lnTo>
                <a:lnTo>
                  <a:pt x="445780" y="112987"/>
                </a:lnTo>
                <a:lnTo>
                  <a:pt x="419212" y="144611"/>
                </a:lnTo>
                <a:lnTo>
                  <a:pt x="389474" y="175599"/>
                </a:lnTo>
                <a:lnTo>
                  <a:pt x="361393" y="201865"/>
                </a:lnTo>
                <a:lnTo>
                  <a:pt x="344617" y="217386"/>
                </a:lnTo>
                <a:lnTo>
                  <a:pt x="317651" y="249104"/>
                </a:lnTo>
                <a:lnTo>
                  <a:pt x="291284" y="279592"/>
                </a:lnTo>
                <a:lnTo>
                  <a:pt x="263614" y="311175"/>
                </a:lnTo>
                <a:lnTo>
                  <a:pt x="242635" y="340414"/>
                </a:lnTo>
                <a:lnTo>
                  <a:pt x="222147" y="368809"/>
                </a:lnTo>
                <a:lnTo>
                  <a:pt x="201775" y="399411"/>
                </a:lnTo>
                <a:lnTo>
                  <a:pt x="185382" y="426341"/>
                </a:lnTo>
                <a:lnTo>
                  <a:pt x="164984" y="457317"/>
                </a:lnTo>
                <a:lnTo>
                  <a:pt x="154247" y="478166"/>
                </a:lnTo>
                <a:lnTo>
                  <a:pt x="144716" y="498455"/>
                </a:lnTo>
                <a:lnTo>
                  <a:pt x="132224" y="521323"/>
                </a:lnTo>
                <a:lnTo>
                  <a:pt x="118899" y="552532"/>
                </a:lnTo>
                <a:lnTo>
                  <a:pt x="106742" y="581237"/>
                </a:lnTo>
                <a:lnTo>
                  <a:pt x="96841" y="609015"/>
                </a:lnTo>
                <a:lnTo>
                  <a:pt x="81340" y="637902"/>
                </a:lnTo>
                <a:lnTo>
                  <a:pt x="69969" y="667132"/>
                </a:lnTo>
                <a:lnTo>
                  <a:pt x="59282" y="698550"/>
                </a:lnTo>
                <a:lnTo>
                  <a:pt x="52685" y="723910"/>
                </a:lnTo>
                <a:lnTo>
                  <a:pt x="49477" y="741072"/>
                </a:lnTo>
                <a:lnTo>
                  <a:pt x="40043" y="768939"/>
                </a:lnTo>
                <a:lnTo>
                  <a:pt x="29610" y="800178"/>
                </a:lnTo>
                <a:lnTo>
                  <a:pt x="25955" y="826834"/>
                </a:lnTo>
                <a:lnTo>
                  <a:pt x="24768" y="853062"/>
                </a:lnTo>
                <a:lnTo>
                  <a:pt x="19942" y="882934"/>
                </a:lnTo>
                <a:lnTo>
                  <a:pt x="13661" y="911937"/>
                </a:lnTo>
                <a:lnTo>
                  <a:pt x="9413" y="941024"/>
                </a:lnTo>
                <a:lnTo>
                  <a:pt x="6753" y="968567"/>
                </a:lnTo>
                <a:lnTo>
                  <a:pt x="5698" y="998543"/>
                </a:lnTo>
                <a:lnTo>
                  <a:pt x="890" y="1028910"/>
                </a:lnTo>
                <a:lnTo>
                  <a:pt x="117" y="1055452"/>
                </a:lnTo>
                <a:lnTo>
                  <a:pt x="16" y="1085322"/>
                </a:lnTo>
                <a:lnTo>
                  <a:pt x="1" y="1116793"/>
                </a:lnTo>
                <a:lnTo>
                  <a:pt x="0" y="1147888"/>
                </a:lnTo>
                <a:lnTo>
                  <a:pt x="0" y="1175533"/>
                </a:lnTo>
                <a:lnTo>
                  <a:pt x="0" y="1201577"/>
                </a:lnTo>
                <a:lnTo>
                  <a:pt x="0" y="1231382"/>
                </a:lnTo>
                <a:lnTo>
                  <a:pt x="0" y="1261578"/>
                </a:lnTo>
                <a:lnTo>
                  <a:pt x="0" y="1288641"/>
                </a:lnTo>
                <a:lnTo>
                  <a:pt x="0" y="1314369"/>
                </a:lnTo>
                <a:lnTo>
                  <a:pt x="0" y="1343205"/>
                </a:lnTo>
                <a:lnTo>
                  <a:pt x="4364" y="1371714"/>
                </a:lnTo>
                <a:lnTo>
                  <a:pt x="5762" y="1395544"/>
                </a:lnTo>
                <a:lnTo>
                  <a:pt x="6234" y="1426999"/>
                </a:lnTo>
                <a:lnTo>
                  <a:pt x="6316" y="1451044"/>
                </a:lnTo>
                <a:lnTo>
                  <a:pt x="6340" y="1476748"/>
                </a:lnTo>
                <a:lnTo>
                  <a:pt x="6348" y="1507767"/>
                </a:lnTo>
                <a:lnTo>
                  <a:pt x="7055" y="1536708"/>
                </a:lnTo>
                <a:lnTo>
                  <a:pt x="10008" y="1560613"/>
                </a:lnTo>
                <a:lnTo>
                  <a:pt x="9163" y="1592093"/>
                </a:lnTo>
                <a:lnTo>
                  <a:pt x="12001" y="1622274"/>
                </a:lnTo>
                <a:lnTo>
                  <a:pt x="15864" y="1647035"/>
                </a:lnTo>
                <a:lnTo>
                  <a:pt x="18421" y="1676322"/>
                </a:lnTo>
                <a:lnTo>
                  <a:pt x="19569" y="1700288"/>
                </a:lnTo>
                <a:lnTo>
                  <a:pt x="23359" y="1725968"/>
                </a:lnTo>
                <a:lnTo>
                  <a:pt x="25501" y="1754900"/>
                </a:lnTo>
                <a:lnTo>
                  <a:pt x="30290" y="1780955"/>
                </a:lnTo>
                <a:lnTo>
                  <a:pt x="38230" y="1810961"/>
                </a:lnTo>
                <a:lnTo>
                  <a:pt x="46592" y="1840485"/>
                </a:lnTo>
                <a:lnTo>
                  <a:pt x="54333" y="1870358"/>
                </a:lnTo>
                <a:lnTo>
                  <a:pt x="57021" y="1885877"/>
                </a:lnTo>
                <a:lnTo>
                  <a:pt x="63413" y="1904579"/>
                </a:lnTo>
                <a:lnTo>
                  <a:pt x="63500" y="18986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2" name="SMARTInkShape-952"/>
          <p:cNvSpPr/>
          <p:nvPr>
            <p:custDataLst>
              <p:tags r:id="rId17"/>
            </p:custDataLst>
          </p:nvPr>
        </p:nvSpPr>
        <p:spPr>
          <a:xfrm>
            <a:off x="1092200" y="1924129"/>
            <a:ext cx="441562" cy="18089"/>
          </a:xfrm>
          <a:custGeom>
            <a:avLst/>
            <a:gdLst/>
            <a:ahLst/>
            <a:cxnLst/>
            <a:rect l="0" t="0" r="0" b="0"/>
            <a:pathLst>
              <a:path w="441562" h="18089">
                <a:moveTo>
                  <a:pt x="0" y="12621"/>
                </a:moveTo>
                <a:lnTo>
                  <a:pt x="0" y="12621"/>
                </a:lnTo>
                <a:lnTo>
                  <a:pt x="27146" y="12621"/>
                </a:lnTo>
                <a:lnTo>
                  <a:pt x="51145" y="14502"/>
                </a:lnTo>
                <a:lnTo>
                  <a:pt x="76268" y="18088"/>
                </a:lnTo>
                <a:lnTo>
                  <a:pt x="102319" y="14433"/>
                </a:lnTo>
                <a:lnTo>
                  <a:pt x="132029" y="12979"/>
                </a:lnTo>
                <a:lnTo>
                  <a:pt x="158489" y="12692"/>
                </a:lnTo>
                <a:lnTo>
                  <a:pt x="188584" y="12630"/>
                </a:lnTo>
                <a:lnTo>
                  <a:pt x="204514" y="10742"/>
                </a:lnTo>
                <a:lnTo>
                  <a:pt x="215778" y="8964"/>
                </a:lnTo>
                <a:lnTo>
                  <a:pt x="243926" y="12207"/>
                </a:lnTo>
                <a:lnTo>
                  <a:pt x="273855" y="11879"/>
                </a:lnTo>
                <a:lnTo>
                  <a:pt x="288836" y="7588"/>
                </a:lnTo>
                <a:lnTo>
                  <a:pt x="317214" y="4505"/>
                </a:lnTo>
                <a:lnTo>
                  <a:pt x="331006" y="826"/>
                </a:lnTo>
                <a:lnTo>
                  <a:pt x="350369" y="0"/>
                </a:lnTo>
                <a:lnTo>
                  <a:pt x="355157" y="1838"/>
                </a:lnTo>
                <a:lnTo>
                  <a:pt x="357421" y="3316"/>
                </a:lnTo>
                <a:lnTo>
                  <a:pt x="367350" y="5395"/>
                </a:lnTo>
                <a:lnTo>
                  <a:pt x="398214" y="6237"/>
                </a:lnTo>
                <a:lnTo>
                  <a:pt x="429677" y="6271"/>
                </a:lnTo>
                <a:lnTo>
                  <a:pt x="441561" y="6271"/>
                </a:lnTo>
                <a:lnTo>
                  <a:pt x="438150" y="62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3" name="SMARTInkShape-953"/>
          <p:cNvSpPr/>
          <p:nvPr>
            <p:custDataLst>
              <p:tags r:id="rId18"/>
            </p:custDataLst>
          </p:nvPr>
        </p:nvSpPr>
        <p:spPr>
          <a:xfrm>
            <a:off x="565412" y="1949470"/>
            <a:ext cx="221989" cy="12681"/>
          </a:xfrm>
          <a:custGeom>
            <a:avLst/>
            <a:gdLst/>
            <a:ahLst/>
            <a:cxnLst/>
            <a:rect l="0" t="0" r="0" b="0"/>
            <a:pathLst>
              <a:path w="221989" h="12681">
                <a:moveTo>
                  <a:pt x="6088" y="12680"/>
                </a:moveTo>
                <a:lnTo>
                  <a:pt x="6088" y="12680"/>
                </a:lnTo>
                <a:lnTo>
                  <a:pt x="0" y="12680"/>
                </a:lnTo>
                <a:lnTo>
                  <a:pt x="27060" y="12680"/>
                </a:lnTo>
                <a:lnTo>
                  <a:pt x="57940" y="3842"/>
                </a:lnTo>
                <a:lnTo>
                  <a:pt x="86895" y="488"/>
                </a:lnTo>
                <a:lnTo>
                  <a:pt x="111969" y="80"/>
                </a:lnTo>
                <a:lnTo>
                  <a:pt x="139029" y="0"/>
                </a:lnTo>
                <a:lnTo>
                  <a:pt x="164757" y="1865"/>
                </a:lnTo>
                <a:lnTo>
                  <a:pt x="194142" y="7819"/>
                </a:lnTo>
                <a:lnTo>
                  <a:pt x="200440" y="10520"/>
                </a:lnTo>
                <a:lnTo>
                  <a:pt x="221988" y="1268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4" name="SMARTInkShape-954"/>
          <p:cNvSpPr/>
          <p:nvPr>
            <p:custDataLst>
              <p:tags r:id="rId19"/>
            </p:custDataLst>
          </p:nvPr>
        </p:nvSpPr>
        <p:spPr>
          <a:xfrm>
            <a:off x="533400" y="1948817"/>
            <a:ext cx="4779" cy="634"/>
          </a:xfrm>
          <a:custGeom>
            <a:avLst/>
            <a:gdLst/>
            <a:ahLst/>
            <a:cxnLst/>
            <a:rect l="0" t="0" r="0" b="0"/>
            <a:pathLst>
              <a:path w="4779" h="634">
                <a:moveTo>
                  <a:pt x="0" y="633"/>
                </a:moveTo>
                <a:lnTo>
                  <a:pt x="0" y="633"/>
                </a:lnTo>
                <a:lnTo>
                  <a:pt x="3371" y="633"/>
                </a:lnTo>
                <a:lnTo>
                  <a:pt x="4778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5" name="SMARTInkShape-955"/>
          <p:cNvSpPr/>
          <p:nvPr>
            <p:custDataLst>
              <p:tags r:id="rId20"/>
            </p:custDataLst>
          </p:nvPr>
        </p:nvSpPr>
        <p:spPr>
          <a:xfrm>
            <a:off x="499868" y="1949450"/>
            <a:ext cx="63669" cy="68166"/>
          </a:xfrm>
          <a:custGeom>
            <a:avLst/>
            <a:gdLst/>
            <a:ahLst/>
            <a:cxnLst/>
            <a:rect l="0" t="0" r="0" b="0"/>
            <a:pathLst>
              <a:path w="63669" h="68166">
                <a:moveTo>
                  <a:pt x="39004" y="0"/>
                </a:moveTo>
                <a:lnTo>
                  <a:pt x="39004" y="0"/>
                </a:lnTo>
                <a:lnTo>
                  <a:pt x="33140" y="0"/>
                </a:lnTo>
                <a:lnTo>
                  <a:pt x="27949" y="1881"/>
                </a:lnTo>
                <a:lnTo>
                  <a:pt x="12125" y="12209"/>
                </a:lnTo>
                <a:lnTo>
                  <a:pt x="4497" y="21654"/>
                </a:lnTo>
                <a:lnTo>
                  <a:pt x="167" y="31496"/>
                </a:lnTo>
                <a:lnTo>
                  <a:pt x="0" y="35109"/>
                </a:lnTo>
                <a:lnTo>
                  <a:pt x="594" y="38222"/>
                </a:lnTo>
                <a:lnTo>
                  <a:pt x="8172" y="49347"/>
                </a:lnTo>
                <a:lnTo>
                  <a:pt x="19354" y="58209"/>
                </a:lnTo>
                <a:lnTo>
                  <a:pt x="34976" y="61932"/>
                </a:lnTo>
                <a:lnTo>
                  <a:pt x="49639" y="63035"/>
                </a:lnTo>
                <a:lnTo>
                  <a:pt x="56683" y="61412"/>
                </a:lnTo>
                <a:lnTo>
                  <a:pt x="59550" y="59991"/>
                </a:lnTo>
                <a:lnTo>
                  <a:pt x="61460" y="56928"/>
                </a:lnTo>
                <a:lnTo>
                  <a:pt x="63584" y="47879"/>
                </a:lnTo>
                <a:lnTo>
                  <a:pt x="62646" y="38683"/>
                </a:lnTo>
                <a:lnTo>
                  <a:pt x="59172" y="29893"/>
                </a:lnTo>
                <a:lnTo>
                  <a:pt x="52924" y="21282"/>
                </a:lnTo>
                <a:lnTo>
                  <a:pt x="45443" y="16514"/>
                </a:lnTo>
                <a:lnTo>
                  <a:pt x="41473" y="15243"/>
                </a:lnTo>
                <a:lnTo>
                  <a:pt x="33298" y="15712"/>
                </a:lnTo>
                <a:lnTo>
                  <a:pt x="24962" y="18977"/>
                </a:lnTo>
                <a:lnTo>
                  <a:pt x="13746" y="28044"/>
                </a:lnTo>
                <a:lnTo>
                  <a:pt x="10627" y="33160"/>
                </a:lnTo>
                <a:lnTo>
                  <a:pt x="8871" y="43378"/>
                </a:lnTo>
                <a:lnTo>
                  <a:pt x="12224" y="51264"/>
                </a:lnTo>
                <a:lnTo>
                  <a:pt x="15093" y="55343"/>
                </a:lnTo>
                <a:lnTo>
                  <a:pt x="22044" y="59874"/>
                </a:lnTo>
                <a:lnTo>
                  <a:pt x="38005" y="62784"/>
                </a:lnTo>
                <a:lnTo>
                  <a:pt x="50536" y="59917"/>
                </a:lnTo>
                <a:lnTo>
                  <a:pt x="59815" y="54599"/>
                </a:lnTo>
                <a:lnTo>
                  <a:pt x="60932" y="51216"/>
                </a:lnTo>
                <a:lnTo>
                  <a:pt x="60291" y="41813"/>
                </a:lnTo>
                <a:lnTo>
                  <a:pt x="55773" y="32459"/>
                </a:lnTo>
                <a:lnTo>
                  <a:pt x="49062" y="24304"/>
                </a:lnTo>
                <a:lnTo>
                  <a:pt x="41375" y="18328"/>
                </a:lnTo>
                <a:lnTo>
                  <a:pt x="37349" y="17157"/>
                </a:lnTo>
                <a:lnTo>
                  <a:pt x="29114" y="17738"/>
                </a:lnTo>
                <a:lnTo>
                  <a:pt x="22632" y="20349"/>
                </a:lnTo>
                <a:lnTo>
                  <a:pt x="19915" y="22032"/>
                </a:lnTo>
                <a:lnTo>
                  <a:pt x="12721" y="31144"/>
                </a:lnTo>
                <a:lnTo>
                  <a:pt x="11897" y="34168"/>
                </a:lnTo>
                <a:lnTo>
                  <a:pt x="12053" y="36890"/>
                </a:lnTo>
                <a:lnTo>
                  <a:pt x="17373" y="49699"/>
                </a:lnTo>
                <a:lnTo>
                  <a:pt x="23058" y="55720"/>
                </a:lnTo>
                <a:lnTo>
                  <a:pt x="30288" y="60042"/>
                </a:lnTo>
                <a:lnTo>
                  <a:pt x="46427" y="62817"/>
                </a:lnTo>
                <a:lnTo>
                  <a:pt x="54080" y="62491"/>
                </a:lnTo>
                <a:lnTo>
                  <a:pt x="59833" y="59994"/>
                </a:lnTo>
                <a:lnTo>
                  <a:pt x="61649" y="57635"/>
                </a:lnTo>
                <a:lnTo>
                  <a:pt x="63668" y="51251"/>
                </a:lnTo>
                <a:lnTo>
                  <a:pt x="61433" y="36352"/>
                </a:lnTo>
                <a:lnTo>
                  <a:pt x="52931" y="21903"/>
                </a:lnTo>
                <a:lnTo>
                  <a:pt x="48581" y="19541"/>
                </a:lnTo>
                <a:lnTo>
                  <a:pt x="38104" y="18798"/>
                </a:lnTo>
                <a:lnTo>
                  <a:pt x="28273" y="22701"/>
                </a:lnTo>
                <a:lnTo>
                  <a:pt x="19200" y="29845"/>
                </a:lnTo>
                <a:lnTo>
                  <a:pt x="10464" y="40075"/>
                </a:lnTo>
                <a:lnTo>
                  <a:pt x="8276" y="45061"/>
                </a:lnTo>
                <a:lnTo>
                  <a:pt x="7726" y="54364"/>
                </a:lnTo>
                <a:lnTo>
                  <a:pt x="9272" y="58115"/>
                </a:lnTo>
                <a:lnTo>
                  <a:pt x="14754" y="64164"/>
                </a:lnTo>
                <a:lnTo>
                  <a:pt x="21894" y="67323"/>
                </a:lnTo>
                <a:lnTo>
                  <a:pt x="25773" y="68165"/>
                </a:lnTo>
                <a:lnTo>
                  <a:pt x="33847" y="67220"/>
                </a:lnTo>
                <a:lnTo>
                  <a:pt x="50528" y="60864"/>
                </a:lnTo>
                <a:lnTo>
                  <a:pt x="57078" y="55038"/>
                </a:lnTo>
                <a:lnTo>
                  <a:pt x="59813" y="51508"/>
                </a:lnTo>
                <a:lnTo>
                  <a:pt x="60225" y="47745"/>
                </a:lnTo>
                <a:lnTo>
                  <a:pt x="56920" y="39799"/>
                </a:lnTo>
                <a:lnTo>
                  <a:pt x="54063" y="37116"/>
                </a:lnTo>
                <a:lnTo>
                  <a:pt x="47125" y="34135"/>
                </a:lnTo>
                <a:lnTo>
                  <a:pt x="31915" y="35827"/>
                </a:lnTo>
                <a:lnTo>
                  <a:pt x="16338" y="43368"/>
                </a:lnTo>
                <a:lnTo>
                  <a:pt x="17130" y="44434"/>
                </a:lnTo>
                <a:lnTo>
                  <a:pt x="27182" y="50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79" name="SMARTInkShape-Group278"/>
          <p:cNvGrpSpPr/>
          <p:nvPr/>
        </p:nvGrpSpPr>
        <p:grpSpPr>
          <a:xfrm>
            <a:off x="323850" y="1943107"/>
            <a:ext cx="4038597" cy="49647"/>
            <a:chOff x="323850" y="1943107"/>
            <a:chExt cx="4038597" cy="49647"/>
          </a:xfrm>
        </p:grpSpPr>
        <p:sp>
          <p:nvSpPr>
            <p:cNvPr id="576" name="SMARTInkShape-956"/>
            <p:cNvSpPr/>
            <p:nvPr>
              <p:custDataLst>
                <p:tags r:id="rId218"/>
              </p:custDataLst>
            </p:nvPr>
          </p:nvSpPr>
          <p:spPr>
            <a:xfrm>
              <a:off x="768600" y="1951160"/>
              <a:ext cx="374401" cy="16744"/>
            </a:xfrm>
            <a:custGeom>
              <a:avLst/>
              <a:gdLst/>
              <a:ahLst/>
              <a:cxnLst/>
              <a:rect l="0" t="0" r="0" b="0"/>
              <a:pathLst>
                <a:path w="374401" h="16744">
                  <a:moveTo>
                    <a:pt x="0" y="15071"/>
                  </a:moveTo>
                  <a:lnTo>
                    <a:pt x="0" y="15071"/>
                  </a:lnTo>
                  <a:lnTo>
                    <a:pt x="8202" y="14240"/>
                  </a:lnTo>
                  <a:lnTo>
                    <a:pt x="35962" y="14316"/>
                  </a:lnTo>
                  <a:lnTo>
                    <a:pt x="62411" y="15996"/>
                  </a:lnTo>
                  <a:lnTo>
                    <a:pt x="88277" y="16743"/>
                  </a:lnTo>
                  <a:lnTo>
                    <a:pt x="113884" y="15193"/>
                  </a:lnTo>
                  <a:lnTo>
                    <a:pt x="140082" y="12858"/>
                  </a:lnTo>
                  <a:lnTo>
                    <a:pt x="168188" y="11820"/>
                  </a:lnTo>
                  <a:lnTo>
                    <a:pt x="199025" y="9478"/>
                  </a:lnTo>
                  <a:lnTo>
                    <a:pt x="215150" y="7865"/>
                  </a:lnTo>
                  <a:lnTo>
                    <a:pt x="246237" y="6073"/>
                  </a:lnTo>
                  <a:lnTo>
                    <a:pt x="276517" y="5277"/>
                  </a:lnTo>
                  <a:lnTo>
                    <a:pt x="306437" y="4923"/>
                  </a:lnTo>
                  <a:lnTo>
                    <a:pt x="336198" y="2884"/>
                  </a:lnTo>
                  <a:lnTo>
                    <a:pt x="366594" y="332"/>
                  </a:lnTo>
                  <a:lnTo>
                    <a:pt x="374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7" name="SMARTInkShape-957"/>
            <p:cNvSpPr/>
            <p:nvPr>
              <p:custDataLst>
                <p:tags r:id="rId219"/>
              </p:custDataLst>
            </p:nvPr>
          </p:nvSpPr>
          <p:spPr>
            <a:xfrm>
              <a:off x="1485900" y="1943107"/>
              <a:ext cx="2876547" cy="31744"/>
            </a:xfrm>
            <a:custGeom>
              <a:avLst/>
              <a:gdLst/>
              <a:ahLst/>
              <a:cxnLst/>
              <a:rect l="0" t="0" r="0" b="0"/>
              <a:pathLst>
                <a:path w="2876547" h="31744">
                  <a:moveTo>
                    <a:pt x="0" y="6279"/>
                  </a:moveTo>
                  <a:lnTo>
                    <a:pt x="0" y="6279"/>
                  </a:lnTo>
                  <a:lnTo>
                    <a:pt x="5480" y="6289"/>
                  </a:lnTo>
                  <a:lnTo>
                    <a:pt x="36773" y="6319"/>
                  </a:lnTo>
                  <a:lnTo>
                    <a:pt x="67849" y="6332"/>
                  </a:lnTo>
                  <a:lnTo>
                    <a:pt x="84038" y="6336"/>
                  </a:lnTo>
                  <a:lnTo>
                    <a:pt x="100476" y="6338"/>
                  </a:lnTo>
                  <a:lnTo>
                    <a:pt x="131910" y="6341"/>
                  </a:lnTo>
                  <a:lnTo>
                    <a:pt x="163049" y="6342"/>
                  </a:lnTo>
                  <a:lnTo>
                    <a:pt x="179255" y="6342"/>
                  </a:lnTo>
                  <a:lnTo>
                    <a:pt x="195703" y="6342"/>
                  </a:lnTo>
                  <a:lnTo>
                    <a:pt x="212313" y="6343"/>
                  </a:lnTo>
                  <a:lnTo>
                    <a:pt x="229031" y="6343"/>
                  </a:lnTo>
                  <a:lnTo>
                    <a:pt x="245821" y="6343"/>
                  </a:lnTo>
                  <a:lnTo>
                    <a:pt x="262658" y="6343"/>
                  </a:lnTo>
                  <a:lnTo>
                    <a:pt x="279528" y="6343"/>
                  </a:lnTo>
                  <a:lnTo>
                    <a:pt x="296419" y="6343"/>
                  </a:lnTo>
                  <a:lnTo>
                    <a:pt x="313324" y="6343"/>
                  </a:lnTo>
                  <a:lnTo>
                    <a:pt x="330238" y="6343"/>
                  </a:lnTo>
                  <a:lnTo>
                    <a:pt x="347159" y="6343"/>
                  </a:lnTo>
                  <a:lnTo>
                    <a:pt x="364084" y="6343"/>
                  </a:lnTo>
                  <a:lnTo>
                    <a:pt x="381011" y="6343"/>
                  </a:lnTo>
                  <a:lnTo>
                    <a:pt x="397941" y="6343"/>
                  </a:lnTo>
                  <a:lnTo>
                    <a:pt x="414872" y="6343"/>
                  </a:lnTo>
                  <a:lnTo>
                    <a:pt x="431803" y="6343"/>
                  </a:lnTo>
                  <a:lnTo>
                    <a:pt x="448736" y="6343"/>
                  </a:lnTo>
                  <a:lnTo>
                    <a:pt x="465668" y="6343"/>
                  </a:lnTo>
                  <a:lnTo>
                    <a:pt x="482601" y="6343"/>
                  </a:lnTo>
                  <a:lnTo>
                    <a:pt x="499534" y="6343"/>
                  </a:lnTo>
                  <a:lnTo>
                    <a:pt x="517173" y="6343"/>
                  </a:lnTo>
                  <a:lnTo>
                    <a:pt x="535282" y="6343"/>
                  </a:lnTo>
                  <a:lnTo>
                    <a:pt x="553705" y="6343"/>
                  </a:lnTo>
                  <a:lnTo>
                    <a:pt x="572336" y="6343"/>
                  </a:lnTo>
                  <a:lnTo>
                    <a:pt x="591108" y="6343"/>
                  </a:lnTo>
                  <a:lnTo>
                    <a:pt x="609972" y="6343"/>
                  </a:lnTo>
                  <a:lnTo>
                    <a:pt x="628898" y="6343"/>
                  </a:lnTo>
                  <a:lnTo>
                    <a:pt x="647865" y="6343"/>
                  </a:lnTo>
                  <a:lnTo>
                    <a:pt x="666860" y="6343"/>
                  </a:lnTo>
                  <a:lnTo>
                    <a:pt x="685873" y="6343"/>
                  </a:lnTo>
                  <a:lnTo>
                    <a:pt x="704899" y="6343"/>
                  </a:lnTo>
                  <a:lnTo>
                    <a:pt x="723933" y="6343"/>
                  </a:lnTo>
                  <a:lnTo>
                    <a:pt x="742972" y="6343"/>
                  </a:lnTo>
                  <a:lnTo>
                    <a:pt x="762015" y="6343"/>
                  </a:lnTo>
                  <a:lnTo>
                    <a:pt x="781060" y="6343"/>
                  </a:lnTo>
                  <a:lnTo>
                    <a:pt x="800812" y="5637"/>
                  </a:lnTo>
                  <a:lnTo>
                    <a:pt x="821036" y="4461"/>
                  </a:lnTo>
                  <a:lnTo>
                    <a:pt x="841574" y="2972"/>
                  </a:lnTo>
                  <a:lnTo>
                    <a:pt x="861616" y="1979"/>
                  </a:lnTo>
                  <a:lnTo>
                    <a:pt x="881327" y="1317"/>
                  </a:lnTo>
                  <a:lnTo>
                    <a:pt x="900818" y="876"/>
                  </a:lnTo>
                  <a:lnTo>
                    <a:pt x="920162" y="581"/>
                  </a:lnTo>
                  <a:lnTo>
                    <a:pt x="939408" y="385"/>
                  </a:lnTo>
                  <a:lnTo>
                    <a:pt x="958589" y="254"/>
                  </a:lnTo>
                  <a:lnTo>
                    <a:pt x="978432" y="167"/>
                  </a:lnTo>
                  <a:lnTo>
                    <a:pt x="998715" y="109"/>
                  </a:lnTo>
                  <a:lnTo>
                    <a:pt x="1019294" y="71"/>
                  </a:lnTo>
                  <a:lnTo>
                    <a:pt x="1040068" y="45"/>
                  </a:lnTo>
                  <a:lnTo>
                    <a:pt x="1060973" y="27"/>
                  </a:lnTo>
                  <a:lnTo>
                    <a:pt x="1081965" y="16"/>
                  </a:lnTo>
                  <a:lnTo>
                    <a:pt x="1102310" y="8"/>
                  </a:lnTo>
                  <a:lnTo>
                    <a:pt x="1122223" y="3"/>
                  </a:lnTo>
                  <a:lnTo>
                    <a:pt x="1141849" y="0"/>
                  </a:lnTo>
                  <a:lnTo>
                    <a:pt x="1161988" y="703"/>
                  </a:lnTo>
                  <a:lnTo>
                    <a:pt x="1182470" y="1877"/>
                  </a:lnTo>
                  <a:lnTo>
                    <a:pt x="1203180" y="3366"/>
                  </a:lnTo>
                  <a:lnTo>
                    <a:pt x="1223337" y="4358"/>
                  </a:lnTo>
                  <a:lnTo>
                    <a:pt x="1243125" y="5020"/>
                  </a:lnTo>
                  <a:lnTo>
                    <a:pt x="1262666" y="5461"/>
                  </a:lnTo>
                  <a:lnTo>
                    <a:pt x="1282750" y="5755"/>
                  </a:lnTo>
                  <a:lnTo>
                    <a:pt x="1303194" y="5951"/>
                  </a:lnTo>
                  <a:lnTo>
                    <a:pt x="1323879" y="6082"/>
                  </a:lnTo>
                  <a:lnTo>
                    <a:pt x="1344725" y="6169"/>
                  </a:lnTo>
                  <a:lnTo>
                    <a:pt x="1365678" y="6227"/>
                  </a:lnTo>
                  <a:lnTo>
                    <a:pt x="1386702" y="6265"/>
                  </a:lnTo>
                  <a:lnTo>
                    <a:pt x="1407774" y="6997"/>
                  </a:lnTo>
                  <a:lnTo>
                    <a:pt x="1428877" y="8190"/>
                  </a:lnTo>
                  <a:lnTo>
                    <a:pt x="1450001" y="9691"/>
                  </a:lnTo>
                  <a:lnTo>
                    <a:pt x="1471845" y="10692"/>
                  </a:lnTo>
                  <a:lnTo>
                    <a:pt x="1494169" y="11359"/>
                  </a:lnTo>
                  <a:lnTo>
                    <a:pt x="1516813" y="11804"/>
                  </a:lnTo>
                  <a:lnTo>
                    <a:pt x="1539670" y="12100"/>
                  </a:lnTo>
                  <a:lnTo>
                    <a:pt x="1562669" y="12298"/>
                  </a:lnTo>
                  <a:lnTo>
                    <a:pt x="1585762" y="12429"/>
                  </a:lnTo>
                  <a:lnTo>
                    <a:pt x="1608919" y="12517"/>
                  </a:lnTo>
                  <a:lnTo>
                    <a:pt x="1632118" y="12576"/>
                  </a:lnTo>
                  <a:lnTo>
                    <a:pt x="1655346" y="12615"/>
                  </a:lnTo>
                  <a:lnTo>
                    <a:pt x="1677886" y="12641"/>
                  </a:lnTo>
                  <a:lnTo>
                    <a:pt x="1699969" y="12658"/>
                  </a:lnTo>
                  <a:lnTo>
                    <a:pt x="1721746" y="12670"/>
                  </a:lnTo>
                  <a:lnTo>
                    <a:pt x="1744025" y="12677"/>
                  </a:lnTo>
                  <a:lnTo>
                    <a:pt x="1766639" y="12683"/>
                  </a:lnTo>
                  <a:lnTo>
                    <a:pt x="1789476" y="12686"/>
                  </a:lnTo>
                  <a:lnTo>
                    <a:pt x="1812462" y="13394"/>
                  </a:lnTo>
                  <a:lnTo>
                    <a:pt x="1835547" y="14571"/>
                  </a:lnTo>
                  <a:lnTo>
                    <a:pt x="1858697" y="16062"/>
                  </a:lnTo>
                  <a:lnTo>
                    <a:pt x="1881893" y="17056"/>
                  </a:lnTo>
                  <a:lnTo>
                    <a:pt x="1905117" y="17718"/>
                  </a:lnTo>
                  <a:lnTo>
                    <a:pt x="1928362" y="18160"/>
                  </a:lnTo>
                  <a:lnTo>
                    <a:pt x="1950913" y="18454"/>
                  </a:lnTo>
                  <a:lnTo>
                    <a:pt x="1973004" y="18650"/>
                  </a:lnTo>
                  <a:lnTo>
                    <a:pt x="1994786" y="18781"/>
                  </a:lnTo>
                  <a:lnTo>
                    <a:pt x="2017068" y="18868"/>
                  </a:lnTo>
                  <a:lnTo>
                    <a:pt x="2039684" y="18927"/>
                  </a:lnTo>
                  <a:lnTo>
                    <a:pt x="2062523" y="18965"/>
                  </a:lnTo>
                  <a:lnTo>
                    <a:pt x="2085510" y="18991"/>
                  </a:lnTo>
                  <a:lnTo>
                    <a:pt x="2108595" y="19009"/>
                  </a:lnTo>
                  <a:lnTo>
                    <a:pt x="2131747" y="19020"/>
                  </a:lnTo>
                  <a:lnTo>
                    <a:pt x="2154237" y="19027"/>
                  </a:lnTo>
                  <a:lnTo>
                    <a:pt x="2176286" y="19033"/>
                  </a:lnTo>
                  <a:lnTo>
                    <a:pt x="2198041" y="19036"/>
                  </a:lnTo>
                  <a:lnTo>
                    <a:pt x="2219599" y="19039"/>
                  </a:lnTo>
                  <a:lnTo>
                    <a:pt x="2241028" y="19040"/>
                  </a:lnTo>
                  <a:lnTo>
                    <a:pt x="2262368" y="19041"/>
                  </a:lnTo>
                  <a:lnTo>
                    <a:pt x="2284357" y="19042"/>
                  </a:lnTo>
                  <a:lnTo>
                    <a:pt x="2306777" y="19042"/>
                  </a:lnTo>
                  <a:lnTo>
                    <a:pt x="2329485" y="19042"/>
                  </a:lnTo>
                  <a:lnTo>
                    <a:pt x="2352384" y="19043"/>
                  </a:lnTo>
                  <a:lnTo>
                    <a:pt x="2375412" y="19043"/>
                  </a:lnTo>
                  <a:lnTo>
                    <a:pt x="2398525" y="19043"/>
                  </a:lnTo>
                  <a:lnTo>
                    <a:pt x="2420283" y="19043"/>
                  </a:lnTo>
                  <a:lnTo>
                    <a:pt x="2441139" y="19043"/>
                  </a:lnTo>
                  <a:lnTo>
                    <a:pt x="2461392" y="19043"/>
                  </a:lnTo>
                  <a:lnTo>
                    <a:pt x="2481245" y="19748"/>
                  </a:lnTo>
                  <a:lnTo>
                    <a:pt x="2500830" y="20924"/>
                  </a:lnTo>
                  <a:lnTo>
                    <a:pt x="2520236" y="22414"/>
                  </a:lnTo>
                  <a:lnTo>
                    <a:pt x="2538113" y="23407"/>
                  </a:lnTo>
                  <a:lnTo>
                    <a:pt x="2554970" y="24069"/>
                  </a:lnTo>
                  <a:lnTo>
                    <a:pt x="2571147" y="24510"/>
                  </a:lnTo>
                  <a:lnTo>
                    <a:pt x="2602291" y="25001"/>
                  </a:lnTo>
                  <a:lnTo>
                    <a:pt x="2631891" y="25924"/>
                  </a:lnTo>
                  <a:lnTo>
                    <a:pt x="2659157" y="28686"/>
                  </a:lnTo>
                  <a:lnTo>
                    <a:pt x="2685386" y="30385"/>
                  </a:lnTo>
                  <a:lnTo>
                    <a:pt x="2710450" y="31139"/>
                  </a:lnTo>
                  <a:lnTo>
                    <a:pt x="2733348" y="31474"/>
                  </a:lnTo>
                  <a:lnTo>
                    <a:pt x="2755285" y="31624"/>
                  </a:lnTo>
                  <a:lnTo>
                    <a:pt x="2785587" y="31708"/>
                  </a:lnTo>
                  <a:lnTo>
                    <a:pt x="2812439" y="29851"/>
                  </a:lnTo>
                  <a:lnTo>
                    <a:pt x="2843425" y="26274"/>
                  </a:lnTo>
                  <a:lnTo>
                    <a:pt x="2874778" y="25416"/>
                  </a:lnTo>
                  <a:lnTo>
                    <a:pt x="2876546" y="25393"/>
                  </a:lnTo>
                  <a:lnTo>
                    <a:pt x="2872891" y="25393"/>
                  </a:lnTo>
                  <a:lnTo>
                    <a:pt x="2874454" y="25393"/>
                  </a:lnTo>
                  <a:lnTo>
                    <a:pt x="2875152" y="26099"/>
                  </a:lnTo>
                  <a:lnTo>
                    <a:pt x="2875929" y="28764"/>
                  </a:lnTo>
                  <a:lnTo>
                    <a:pt x="2875430" y="29757"/>
                  </a:lnTo>
                  <a:lnTo>
                    <a:pt x="2874393" y="30419"/>
                  </a:lnTo>
                  <a:lnTo>
                    <a:pt x="2870200" y="31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8" name="SMARTInkShape-958"/>
            <p:cNvSpPr/>
            <p:nvPr>
              <p:custDataLst>
                <p:tags r:id="rId220"/>
              </p:custDataLst>
            </p:nvPr>
          </p:nvSpPr>
          <p:spPr>
            <a:xfrm>
              <a:off x="323850" y="1968500"/>
              <a:ext cx="255799" cy="24254"/>
            </a:xfrm>
            <a:custGeom>
              <a:avLst/>
              <a:gdLst/>
              <a:ahLst/>
              <a:cxnLst/>
              <a:rect l="0" t="0" r="0" b="0"/>
              <a:pathLst>
                <a:path w="255799" h="2425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6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9721" y="6907"/>
                  </a:lnTo>
                  <a:lnTo>
                    <a:pt x="16315" y="10125"/>
                  </a:lnTo>
                  <a:lnTo>
                    <a:pt x="44538" y="12549"/>
                  </a:lnTo>
                  <a:lnTo>
                    <a:pt x="59058" y="14537"/>
                  </a:lnTo>
                  <a:lnTo>
                    <a:pt x="86298" y="21529"/>
                  </a:lnTo>
                  <a:lnTo>
                    <a:pt x="113921" y="24253"/>
                  </a:lnTo>
                  <a:lnTo>
                    <a:pt x="136004" y="23009"/>
                  </a:lnTo>
                  <a:lnTo>
                    <a:pt x="160635" y="20104"/>
                  </a:lnTo>
                  <a:lnTo>
                    <a:pt x="188045" y="16461"/>
                  </a:lnTo>
                  <a:lnTo>
                    <a:pt x="214809" y="12490"/>
                  </a:lnTo>
                  <a:lnTo>
                    <a:pt x="242226" y="9079"/>
                  </a:lnTo>
                  <a:lnTo>
                    <a:pt x="255798" y="84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6" name="SMARTInkShape-Group279"/>
          <p:cNvGrpSpPr/>
          <p:nvPr/>
        </p:nvGrpSpPr>
        <p:grpSpPr>
          <a:xfrm>
            <a:off x="1187712" y="3501541"/>
            <a:ext cx="774439" cy="295760"/>
            <a:chOff x="1187712" y="3501541"/>
            <a:chExt cx="774439" cy="295760"/>
          </a:xfrm>
        </p:grpSpPr>
        <p:sp>
          <p:nvSpPr>
            <p:cNvPr id="580" name="SMARTInkShape-959"/>
            <p:cNvSpPr/>
            <p:nvPr>
              <p:custDataLst>
                <p:tags r:id="rId212"/>
              </p:custDataLst>
            </p:nvPr>
          </p:nvSpPr>
          <p:spPr>
            <a:xfrm>
              <a:off x="1912287" y="3651250"/>
              <a:ext cx="18114" cy="88901"/>
            </a:xfrm>
            <a:custGeom>
              <a:avLst/>
              <a:gdLst/>
              <a:ahLst/>
              <a:cxnLst/>
              <a:rect l="0" t="0" r="0" b="0"/>
              <a:pathLst>
                <a:path w="18114" h="88901">
                  <a:moveTo>
                    <a:pt x="18113" y="0"/>
                  </a:moveTo>
                  <a:lnTo>
                    <a:pt x="18113" y="0"/>
                  </a:lnTo>
                  <a:lnTo>
                    <a:pt x="6180" y="13815"/>
                  </a:lnTo>
                  <a:lnTo>
                    <a:pt x="3807" y="17676"/>
                  </a:lnTo>
                  <a:lnTo>
                    <a:pt x="0" y="42742"/>
                  </a:lnTo>
                  <a:lnTo>
                    <a:pt x="46" y="58133"/>
                  </a:lnTo>
                  <a:lnTo>
                    <a:pt x="11763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1" name="SMARTInkShape-960"/>
            <p:cNvSpPr/>
            <p:nvPr>
              <p:custDataLst>
                <p:tags r:id="rId213"/>
              </p:custDataLst>
            </p:nvPr>
          </p:nvSpPr>
          <p:spPr>
            <a:xfrm>
              <a:off x="1873250" y="3689350"/>
              <a:ext cx="88901" cy="15719"/>
            </a:xfrm>
            <a:custGeom>
              <a:avLst/>
              <a:gdLst/>
              <a:ahLst/>
              <a:cxnLst/>
              <a:rect l="0" t="0" r="0" b="0"/>
              <a:pathLst>
                <a:path w="88901" h="1571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872" y="13141"/>
                  </a:lnTo>
                  <a:lnTo>
                    <a:pt x="51143" y="15718"/>
                  </a:lnTo>
                  <a:lnTo>
                    <a:pt x="69246" y="13202"/>
                  </a:lnTo>
                  <a:lnTo>
                    <a:pt x="79224" y="9866"/>
                  </a:lnTo>
                  <a:lnTo>
                    <a:pt x="84599" y="6031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2" name="SMARTInkShape-961"/>
            <p:cNvSpPr/>
            <p:nvPr>
              <p:custDataLst>
                <p:tags r:id="rId214"/>
              </p:custDataLst>
            </p:nvPr>
          </p:nvSpPr>
          <p:spPr>
            <a:xfrm>
              <a:off x="1683700" y="3630380"/>
              <a:ext cx="107001" cy="122471"/>
            </a:xfrm>
            <a:custGeom>
              <a:avLst/>
              <a:gdLst/>
              <a:ahLst/>
              <a:cxnLst/>
              <a:rect l="0" t="0" r="0" b="0"/>
              <a:pathLst>
                <a:path w="107001" h="122471">
                  <a:moveTo>
                    <a:pt x="100650" y="8170"/>
                  </a:moveTo>
                  <a:lnTo>
                    <a:pt x="100650" y="8170"/>
                  </a:lnTo>
                  <a:lnTo>
                    <a:pt x="100650" y="1428"/>
                  </a:lnTo>
                  <a:lnTo>
                    <a:pt x="99944" y="148"/>
                  </a:lnTo>
                  <a:lnTo>
                    <a:pt x="98769" y="0"/>
                  </a:lnTo>
                  <a:lnTo>
                    <a:pt x="97279" y="606"/>
                  </a:lnTo>
                  <a:lnTo>
                    <a:pt x="78996" y="26145"/>
                  </a:lnTo>
                  <a:lnTo>
                    <a:pt x="59897" y="56065"/>
                  </a:lnTo>
                  <a:lnTo>
                    <a:pt x="44438" y="78140"/>
                  </a:lnTo>
                  <a:lnTo>
                    <a:pt x="15280" y="109663"/>
                  </a:lnTo>
                  <a:lnTo>
                    <a:pt x="2256" y="119940"/>
                  </a:lnTo>
                  <a:lnTo>
                    <a:pt x="1187" y="119372"/>
                  </a:lnTo>
                  <a:lnTo>
                    <a:pt x="0" y="114978"/>
                  </a:lnTo>
                  <a:lnTo>
                    <a:pt x="5013" y="84746"/>
                  </a:lnTo>
                  <a:lnTo>
                    <a:pt x="11343" y="62665"/>
                  </a:lnTo>
                  <a:lnTo>
                    <a:pt x="22840" y="33175"/>
                  </a:lnTo>
                  <a:lnTo>
                    <a:pt x="33592" y="10182"/>
                  </a:lnTo>
                  <a:lnTo>
                    <a:pt x="34778" y="8806"/>
                  </a:lnTo>
                  <a:lnTo>
                    <a:pt x="35569" y="8594"/>
                  </a:lnTo>
                  <a:lnTo>
                    <a:pt x="38329" y="12122"/>
                  </a:lnTo>
                  <a:lnTo>
                    <a:pt x="49221" y="35997"/>
                  </a:lnTo>
                  <a:lnTo>
                    <a:pt x="60874" y="61178"/>
                  </a:lnTo>
                  <a:lnTo>
                    <a:pt x="77454" y="89902"/>
                  </a:lnTo>
                  <a:lnTo>
                    <a:pt x="90093" y="108117"/>
                  </a:lnTo>
                  <a:lnTo>
                    <a:pt x="107000" y="122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3" name="SMARTInkShape-962"/>
            <p:cNvSpPr/>
            <p:nvPr>
              <p:custDataLst>
                <p:tags r:id="rId215"/>
              </p:custDataLst>
            </p:nvPr>
          </p:nvSpPr>
          <p:spPr>
            <a:xfrm>
              <a:off x="1528858" y="3501541"/>
              <a:ext cx="77693" cy="262459"/>
            </a:xfrm>
            <a:custGeom>
              <a:avLst/>
              <a:gdLst/>
              <a:ahLst/>
              <a:cxnLst/>
              <a:rect l="0" t="0" r="0" b="0"/>
              <a:pathLst>
                <a:path w="77693" h="262459">
                  <a:moveTo>
                    <a:pt x="77692" y="3659"/>
                  </a:moveTo>
                  <a:lnTo>
                    <a:pt x="77692" y="3659"/>
                  </a:lnTo>
                  <a:lnTo>
                    <a:pt x="74321" y="288"/>
                  </a:lnTo>
                  <a:lnTo>
                    <a:pt x="71917" y="0"/>
                  </a:lnTo>
                  <a:lnTo>
                    <a:pt x="65483" y="1563"/>
                  </a:lnTo>
                  <a:lnTo>
                    <a:pt x="50556" y="19893"/>
                  </a:lnTo>
                  <a:lnTo>
                    <a:pt x="32728" y="51038"/>
                  </a:lnTo>
                  <a:lnTo>
                    <a:pt x="20313" y="78574"/>
                  </a:lnTo>
                  <a:lnTo>
                    <a:pt x="9151" y="108215"/>
                  </a:lnTo>
                  <a:lnTo>
                    <a:pt x="1839" y="135501"/>
                  </a:lnTo>
                  <a:lnTo>
                    <a:pt x="0" y="161738"/>
                  </a:lnTo>
                  <a:lnTo>
                    <a:pt x="2240" y="186805"/>
                  </a:lnTo>
                  <a:lnTo>
                    <a:pt x="7939" y="209705"/>
                  </a:lnTo>
                  <a:lnTo>
                    <a:pt x="19081" y="235689"/>
                  </a:lnTo>
                  <a:lnTo>
                    <a:pt x="38245" y="262458"/>
                  </a:lnTo>
                  <a:lnTo>
                    <a:pt x="38694" y="261564"/>
                  </a:lnTo>
                  <a:lnTo>
                    <a:pt x="39592" y="251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4" name="SMARTInkShape-963"/>
            <p:cNvSpPr/>
            <p:nvPr>
              <p:custDataLst>
                <p:tags r:id="rId216"/>
              </p:custDataLst>
            </p:nvPr>
          </p:nvSpPr>
          <p:spPr>
            <a:xfrm>
              <a:off x="1331452" y="3716156"/>
              <a:ext cx="97299" cy="81145"/>
            </a:xfrm>
            <a:custGeom>
              <a:avLst/>
              <a:gdLst/>
              <a:ahLst/>
              <a:cxnLst/>
              <a:rect l="0" t="0" r="0" b="0"/>
              <a:pathLst>
                <a:path w="97299" h="81145">
                  <a:moveTo>
                    <a:pt x="46498" y="17644"/>
                  </a:moveTo>
                  <a:lnTo>
                    <a:pt x="46498" y="17644"/>
                  </a:lnTo>
                  <a:lnTo>
                    <a:pt x="46498" y="10902"/>
                  </a:lnTo>
                  <a:lnTo>
                    <a:pt x="44617" y="5711"/>
                  </a:lnTo>
                  <a:lnTo>
                    <a:pt x="43127" y="3338"/>
                  </a:lnTo>
                  <a:lnTo>
                    <a:pt x="40723" y="1757"/>
                  </a:lnTo>
                  <a:lnTo>
                    <a:pt x="34289" y="0"/>
                  </a:lnTo>
                  <a:lnTo>
                    <a:pt x="26725" y="1100"/>
                  </a:lnTo>
                  <a:lnTo>
                    <a:pt x="22733" y="2381"/>
                  </a:lnTo>
                  <a:lnTo>
                    <a:pt x="14534" y="9450"/>
                  </a:lnTo>
                  <a:lnTo>
                    <a:pt x="3866" y="25329"/>
                  </a:lnTo>
                  <a:lnTo>
                    <a:pt x="1143" y="31234"/>
                  </a:lnTo>
                  <a:lnTo>
                    <a:pt x="0" y="43439"/>
                  </a:lnTo>
                  <a:lnTo>
                    <a:pt x="683" y="49658"/>
                  </a:lnTo>
                  <a:lnTo>
                    <a:pt x="2549" y="54508"/>
                  </a:lnTo>
                  <a:lnTo>
                    <a:pt x="8385" y="61780"/>
                  </a:lnTo>
                  <a:lnTo>
                    <a:pt x="17565" y="65482"/>
                  </a:lnTo>
                  <a:lnTo>
                    <a:pt x="27289" y="66422"/>
                  </a:lnTo>
                  <a:lnTo>
                    <a:pt x="33963" y="64488"/>
                  </a:lnTo>
                  <a:lnTo>
                    <a:pt x="39280" y="57513"/>
                  </a:lnTo>
                  <a:lnTo>
                    <a:pt x="48443" y="35789"/>
                  </a:lnTo>
                  <a:lnTo>
                    <a:pt x="52461" y="8627"/>
                  </a:lnTo>
                  <a:lnTo>
                    <a:pt x="50795" y="12225"/>
                  </a:lnTo>
                  <a:lnTo>
                    <a:pt x="48408" y="20880"/>
                  </a:lnTo>
                  <a:lnTo>
                    <a:pt x="47769" y="38358"/>
                  </a:lnTo>
                  <a:lnTo>
                    <a:pt x="50120" y="53191"/>
                  </a:lnTo>
                  <a:lnTo>
                    <a:pt x="55399" y="63547"/>
                  </a:lnTo>
                  <a:lnTo>
                    <a:pt x="63154" y="70500"/>
                  </a:lnTo>
                  <a:lnTo>
                    <a:pt x="78715" y="77677"/>
                  </a:lnTo>
                  <a:lnTo>
                    <a:pt x="97298" y="811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5" name="SMARTInkShape-964"/>
            <p:cNvSpPr/>
            <p:nvPr>
              <p:custDataLst>
                <p:tags r:id="rId217"/>
              </p:custDataLst>
            </p:nvPr>
          </p:nvSpPr>
          <p:spPr>
            <a:xfrm>
              <a:off x="1187712" y="3625850"/>
              <a:ext cx="114039" cy="139701"/>
            </a:xfrm>
            <a:custGeom>
              <a:avLst/>
              <a:gdLst/>
              <a:ahLst/>
              <a:cxnLst/>
              <a:rect l="0" t="0" r="0" b="0"/>
              <a:pathLst>
                <a:path w="114039" h="139701">
                  <a:moveTo>
                    <a:pt x="6088" y="0"/>
                  </a:moveTo>
                  <a:lnTo>
                    <a:pt x="6088" y="0"/>
                  </a:lnTo>
                  <a:lnTo>
                    <a:pt x="4207" y="26367"/>
                  </a:lnTo>
                  <a:lnTo>
                    <a:pt x="1724" y="47702"/>
                  </a:lnTo>
                  <a:lnTo>
                    <a:pt x="621" y="71295"/>
                  </a:lnTo>
                  <a:lnTo>
                    <a:pt x="0" y="101636"/>
                  </a:lnTo>
                  <a:lnTo>
                    <a:pt x="4798" y="133224"/>
                  </a:lnTo>
                  <a:lnTo>
                    <a:pt x="5228" y="135382"/>
                  </a:lnTo>
                  <a:lnTo>
                    <a:pt x="6221" y="136822"/>
                  </a:lnTo>
                  <a:lnTo>
                    <a:pt x="7587" y="137782"/>
                  </a:lnTo>
                  <a:lnTo>
                    <a:pt x="9204" y="138421"/>
                  </a:lnTo>
                  <a:lnTo>
                    <a:pt x="14764" y="133487"/>
                  </a:lnTo>
                  <a:lnTo>
                    <a:pt x="21938" y="122122"/>
                  </a:lnTo>
                  <a:lnTo>
                    <a:pt x="33911" y="91923"/>
                  </a:lnTo>
                  <a:lnTo>
                    <a:pt x="42208" y="68371"/>
                  </a:lnTo>
                  <a:lnTo>
                    <a:pt x="58183" y="38053"/>
                  </a:lnTo>
                  <a:lnTo>
                    <a:pt x="69580" y="21310"/>
                  </a:lnTo>
                  <a:lnTo>
                    <a:pt x="72405" y="19145"/>
                  </a:lnTo>
                  <a:lnTo>
                    <a:pt x="74994" y="18408"/>
                  </a:lnTo>
                  <a:lnTo>
                    <a:pt x="77425" y="18622"/>
                  </a:lnTo>
                  <a:lnTo>
                    <a:pt x="79752" y="20881"/>
                  </a:lnTo>
                  <a:lnTo>
                    <a:pt x="84218" y="29036"/>
                  </a:lnTo>
                  <a:lnTo>
                    <a:pt x="83957" y="55640"/>
                  </a:lnTo>
                  <a:lnTo>
                    <a:pt x="82783" y="83592"/>
                  </a:lnTo>
                  <a:lnTo>
                    <a:pt x="89177" y="109748"/>
                  </a:lnTo>
                  <a:lnTo>
                    <a:pt x="98050" y="123096"/>
                  </a:lnTo>
                  <a:lnTo>
                    <a:pt x="114038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0" name="SMARTInkShape-Group280"/>
          <p:cNvGrpSpPr/>
          <p:nvPr/>
        </p:nvGrpSpPr>
        <p:grpSpPr>
          <a:xfrm>
            <a:off x="2118100" y="3492500"/>
            <a:ext cx="177889" cy="304968"/>
            <a:chOff x="2118100" y="3492500"/>
            <a:chExt cx="177889" cy="304968"/>
          </a:xfrm>
        </p:grpSpPr>
        <p:sp>
          <p:nvSpPr>
            <p:cNvPr id="587" name="SMARTInkShape-965"/>
            <p:cNvSpPr/>
            <p:nvPr>
              <p:custDataLst>
                <p:tags r:id="rId209"/>
              </p:custDataLst>
            </p:nvPr>
          </p:nvSpPr>
          <p:spPr>
            <a:xfrm>
              <a:off x="2260600" y="3492500"/>
              <a:ext cx="35389" cy="292101"/>
            </a:xfrm>
            <a:custGeom>
              <a:avLst/>
              <a:gdLst/>
              <a:ahLst/>
              <a:cxnLst/>
              <a:rect l="0" t="0" r="0" b="0"/>
              <a:pathLst>
                <a:path w="35389" h="2921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7526"/>
                  </a:lnTo>
                  <a:lnTo>
                    <a:pt x="12865" y="31393"/>
                  </a:lnTo>
                  <a:lnTo>
                    <a:pt x="18418" y="54875"/>
                  </a:lnTo>
                  <a:lnTo>
                    <a:pt x="27941" y="84125"/>
                  </a:lnTo>
                  <a:lnTo>
                    <a:pt x="31328" y="100534"/>
                  </a:lnTo>
                  <a:lnTo>
                    <a:pt x="33585" y="117822"/>
                  </a:lnTo>
                  <a:lnTo>
                    <a:pt x="35090" y="135698"/>
                  </a:lnTo>
                  <a:lnTo>
                    <a:pt x="35388" y="153260"/>
                  </a:lnTo>
                  <a:lnTo>
                    <a:pt x="34881" y="170612"/>
                  </a:lnTo>
                  <a:lnTo>
                    <a:pt x="33837" y="187825"/>
                  </a:lnTo>
                  <a:lnTo>
                    <a:pt x="28915" y="218239"/>
                  </a:lnTo>
                  <a:lnTo>
                    <a:pt x="22023" y="244456"/>
                  </a:lnTo>
                  <a:lnTo>
                    <a:pt x="10916" y="272966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8" name="SMARTInkShape-966"/>
            <p:cNvSpPr/>
            <p:nvPr>
              <p:custDataLst>
                <p:tags r:id="rId210"/>
              </p:custDataLst>
            </p:nvPr>
          </p:nvSpPr>
          <p:spPr>
            <a:xfrm>
              <a:off x="2144252" y="3498850"/>
              <a:ext cx="46499" cy="298618"/>
            </a:xfrm>
            <a:custGeom>
              <a:avLst/>
              <a:gdLst/>
              <a:ahLst/>
              <a:cxnLst/>
              <a:rect l="0" t="0" r="0" b="0"/>
              <a:pathLst>
                <a:path w="46499" h="298618">
                  <a:moveTo>
                    <a:pt x="46498" y="0"/>
                  </a:moveTo>
                  <a:lnTo>
                    <a:pt x="46498" y="0"/>
                  </a:lnTo>
                  <a:lnTo>
                    <a:pt x="43127" y="3371"/>
                  </a:lnTo>
                  <a:lnTo>
                    <a:pt x="30597" y="33931"/>
                  </a:lnTo>
                  <a:lnTo>
                    <a:pt x="22733" y="63764"/>
                  </a:lnTo>
                  <a:lnTo>
                    <a:pt x="18660" y="81314"/>
                  </a:lnTo>
                  <a:lnTo>
                    <a:pt x="14534" y="100071"/>
                  </a:lnTo>
                  <a:lnTo>
                    <a:pt x="10372" y="119631"/>
                  </a:lnTo>
                  <a:lnTo>
                    <a:pt x="6892" y="139726"/>
                  </a:lnTo>
                  <a:lnTo>
                    <a:pt x="3866" y="160178"/>
                  </a:lnTo>
                  <a:lnTo>
                    <a:pt x="1143" y="180869"/>
                  </a:lnTo>
                  <a:lnTo>
                    <a:pt x="34" y="200307"/>
                  </a:lnTo>
                  <a:lnTo>
                    <a:pt x="0" y="218910"/>
                  </a:lnTo>
                  <a:lnTo>
                    <a:pt x="683" y="236957"/>
                  </a:lnTo>
                  <a:lnTo>
                    <a:pt x="1441" y="264534"/>
                  </a:lnTo>
                  <a:lnTo>
                    <a:pt x="1928" y="295122"/>
                  </a:lnTo>
                  <a:lnTo>
                    <a:pt x="1995" y="298617"/>
                  </a:lnTo>
                  <a:lnTo>
                    <a:pt x="2048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9" name="SMARTInkShape-967"/>
            <p:cNvSpPr/>
            <p:nvPr>
              <p:custDataLst>
                <p:tags r:id="rId211"/>
              </p:custDataLst>
            </p:nvPr>
          </p:nvSpPr>
          <p:spPr>
            <a:xfrm>
              <a:off x="2118100" y="3619500"/>
              <a:ext cx="97983" cy="101255"/>
            </a:xfrm>
            <a:custGeom>
              <a:avLst/>
              <a:gdLst/>
              <a:ahLst/>
              <a:cxnLst/>
              <a:rect l="0" t="0" r="0" b="0"/>
              <a:pathLst>
                <a:path w="97983" h="101255">
                  <a:moveTo>
                    <a:pt x="72650" y="12700"/>
                  </a:moveTo>
                  <a:lnTo>
                    <a:pt x="72650" y="12700"/>
                  </a:lnTo>
                  <a:lnTo>
                    <a:pt x="50046" y="7674"/>
                  </a:lnTo>
                  <a:lnTo>
                    <a:pt x="42764" y="7233"/>
                  </a:lnTo>
                  <a:lnTo>
                    <a:pt x="36498" y="9055"/>
                  </a:lnTo>
                  <a:lnTo>
                    <a:pt x="14421" y="27188"/>
                  </a:lnTo>
                  <a:lnTo>
                    <a:pt x="8431" y="32943"/>
                  </a:lnTo>
                  <a:lnTo>
                    <a:pt x="1775" y="46861"/>
                  </a:lnTo>
                  <a:lnTo>
                    <a:pt x="0" y="54524"/>
                  </a:lnTo>
                  <a:lnTo>
                    <a:pt x="3672" y="70564"/>
                  </a:lnTo>
                  <a:lnTo>
                    <a:pt x="13066" y="85689"/>
                  </a:lnTo>
                  <a:lnTo>
                    <a:pt x="26648" y="97116"/>
                  </a:lnTo>
                  <a:lnTo>
                    <a:pt x="43973" y="101254"/>
                  </a:lnTo>
                  <a:lnTo>
                    <a:pt x="69797" y="99616"/>
                  </a:lnTo>
                  <a:lnTo>
                    <a:pt x="77098" y="98161"/>
                  </a:lnTo>
                  <a:lnTo>
                    <a:pt x="88973" y="89018"/>
                  </a:lnTo>
                  <a:lnTo>
                    <a:pt x="94116" y="82628"/>
                  </a:lnTo>
                  <a:lnTo>
                    <a:pt x="97948" y="68004"/>
                  </a:lnTo>
                  <a:lnTo>
                    <a:pt x="97982" y="60152"/>
                  </a:lnTo>
                  <a:lnTo>
                    <a:pt x="87917" y="32248"/>
                  </a:lnTo>
                  <a:lnTo>
                    <a:pt x="71529" y="11750"/>
                  </a:lnTo>
                  <a:lnTo>
                    <a:pt x="61333" y="5222"/>
                  </a:lnTo>
                  <a:lnTo>
                    <a:pt x="47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1" name="SMARTInkShape-Group281"/>
          <p:cNvGrpSpPr/>
          <p:nvPr/>
        </p:nvGrpSpPr>
        <p:grpSpPr>
          <a:xfrm>
            <a:off x="2463800" y="3441700"/>
            <a:ext cx="1467228" cy="336551"/>
            <a:chOff x="2463800" y="3441700"/>
            <a:chExt cx="1467228" cy="336551"/>
          </a:xfrm>
        </p:grpSpPr>
        <p:sp>
          <p:nvSpPr>
            <p:cNvPr id="591" name="SMARTInkShape-968"/>
            <p:cNvSpPr/>
            <p:nvPr>
              <p:custDataLst>
                <p:tags r:id="rId199"/>
              </p:custDataLst>
            </p:nvPr>
          </p:nvSpPr>
          <p:spPr>
            <a:xfrm>
              <a:off x="3860800" y="3441700"/>
              <a:ext cx="70228" cy="279401"/>
            </a:xfrm>
            <a:custGeom>
              <a:avLst/>
              <a:gdLst/>
              <a:ahLst/>
              <a:cxnLst/>
              <a:rect l="0" t="0" r="0" b="0"/>
              <a:pathLst>
                <a:path w="70228" h="279401">
                  <a:moveTo>
                    <a:pt x="12700" y="0"/>
                  </a:moveTo>
                  <a:lnTo>
                    <a:pt x="12700" y="0"/>
                  </a:lnTo>
                  <a:lnTo>
                    <a:pt x="33670" y="23087"/>
                  </a:lnTo>
                  <a:lnTo>
                    <a:pt x="50664" y="54583"/>
                  </a:lnTo>
                  <a:lnTo>
                    <a:pt x="60382" y="80939"/>
                  </a:lnTo>
                  <a:lnTo>
                    <a:pt x="67524" y="109115"/>
                  </a:lnTo>
                  <a:lnTo>
                    <a:pt x="70227" y="138807"/>
                  </a:lnTo>
                  <a:lnTo>
                    <a:pt x="67985" y="154627"/>
                  </a:lnTo>
                  <a:lnTo>
                    <a:pt x="59849" y="185845"/>
                  </a:lnTo>
                  <a:lnTo>
                    <a:pt x="49177" y="213831"/>
                  </a:lnTo>
                  <a:lnTo>
                    <a:pt x="35497" y="238499"/>
                  </a:lnTo>
                  <a:lnTo>
                    <a:pt x="15692" y="264694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2" name="SMARTInkShape-969"/>
            <p:cNvSpPr/>
            <p:nvPr>
              <p:custDataLst>
                <p:tags r:id="rId200"/>
              </p:custDataLst>
            </p:nvPr>
          </p:nvSpPr>
          <p:spPr>
            <a:xfrm>
              <a:off x="3663950" y="3510345"/>
              <a:ext cx="156964" cy="267906"/>
            </a:xfrm>
            <a:custGeom>
              <a:avLst/>
              <a:gdLst/>
              <a:ahLst/>
              <a:cxnLst/>
              <a:rect l="0" t="0" r="0" b="0"/>
              <a:pathLst>
                <a:path w="156964" h="267906">
                  <a:moveTo>
                    <a:pt x="0" y="267905"/>
                  </a:moveTo>
                  <a:lnTo>
                    <a:pt x="0" y="267905"/>
                  </a:lnTo>
                  <a:lnTo>
                    <a:pt x="1881" y="255353"/>
                  </a:lnTo>
                  <a:lnTo>
                    <a:pt x="10671" y="226791"/>
                  </a:lnTo>
                  <a:lnTo>
                    <a:pt x="21676" y="197421"/>
                  </a:lnTo>
                  <a:lnTo>
                    <a:pt x="28561" y="180699"/>
                  </a:lnTo>
                  <a:lnTo>
                    <a:pt x="35975" y="163201"/>
                  </a:lnTo>
                  <a:lnTo>
                    <a:pt x="45150" y="143775"/>
                  </a:lnTo>
                  <a:lnTo>
                    <a:pt x="55500" y="123062"/>
                  </a:lnTo>
                  <a:lnTo>
                    <a:pt x="66633" y="101493"/>
                  </a:lnTo>
                  <a:lnTo>
                    <a:pt x="76878" y="82175"/>
                  </a:lnTo>
                  <a:lnTo>
                    <a:pt x="86530" y="64357"/>
                  </a:lnTo>
                  <a:lnTo>
                    <a:pt x="104074" y="34212"/>
                  </a:lnTo>
                  <a:lnTo>
                    <a:pt x="126940" y="3256"/>
                  </a:lnTo>
                  <a:lnTo>
                    <a:pt x="129077" y="456"/>
                  </a:lnTo>
                  <a:lnTo>
                    <a:pt x="130501" y="0"/>
                  </a:lnTo>
                  <a:lnTo>
                    <a:pt x="131451" y="1107"/>
                  </a:lnTo>
                  <a:lnTo>
                    <a:pt x="132084" y="3256"/>
                  </a:lnTo>
                  <a:lnTo>
                    <a:pt x="109317" y="34619"/>
                  </a:lnTo>
                  <a:lnTo>
                    <a:pt x="94657" y="63779"/>
                  </a:lnTo>
                  <a:lnTo>
                    <a:pt x="93340" y="75112"/>
                  </a:lnTo>
                  <a:lnTo>
                    <a:pt x="93977" y="80109"/>
                  </a:lnTo>
                  <a:lnTo>
                    <a:pt x="96518" y="83441"/>
                  </a:lnTo>
                  <a:lnTo>
                    <a:pt x="104986" y="87143"/>
                  </a:lnTo>
                  <a:lnTo>
                    <a:pt x="131327" y="94590"/>
                  </a:lnTo>
                  <a:lnTo>
                    <a:pt x="149701" y="102855"/>
                  </a:lnTo>
                  <a:lnTo>
                    <a:pt x="154728" y="107061"/>
                  </a:lnTo>
                  <a:lnTo>
                    <a:pt x="156963" y="111281"/>
                  </a:lnTo>
                  <a:lnTo>
                    <a:pt x="155442" y="114100"/>
                  </a:lnTo>
                  <a:lnTo>
                    <a:pt x="148107" y="120995"/>
                  </a:lnTo>
                  <a:lnTo>
                    <a:pt x="116718" y="131851"/>
                  </a:lnTo>
                  <a:lnTo>
                    <a:pt x="93223" y="137203"/>
                  </a:lnTo>
                  <a:lnTo>
                    <a:pt x="76200" y="1345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SMARTInkShape-970"/>
            <p:cNvSpPr/>
            <p:nvPr>
              <p:custDataLst>
                <p:tags r:id="rId201"/>
              </p:custDataLst>
            </p:nvPr>
          </p:nvSpPr>
          <p:spPr>
            <a:xfrm>
              <a:off x="3492500" y="361403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32202" y="4930"/>
                  </a:lnTo>
                  <a:lnTo>
                    <a:pt x="62779" y="5420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4" name="SMARTInkShape-971"/>
            <p:cNvSpPr/>
            <p:nvPr>
              <p:custDataLst>
                <p:tags r:id="rId202"/>
              </p:custDataLst>
            </p:nvPr>
          </p:nvSpPr>
          <p:spPr>
            <a:xfrm>
              <a:off x="3327817" y="3473450"/>
              <a:ext cx="69434" cy="266701"/>
            </a:xfrm>
            <a:custGeom>
              <a:avLst/>
              <a:gdLst/>
              <a:ahLst/>
              <a:cxnLst/>
              <a:rect l="0" t="0" r="0" b="0"/>
              <a:pathLst>
                <a:path w="69434" h="266701">
                  <a:moveTo>
                    <a:pt x="69433" y="0"/>
                  </a:moveTo>
                  <a:lnTo>
                    <a:pt x="69433" y="0"/>
                  </a:lnTo>
                  <a:lnTo>
                    <a:pt x="60644" y="26367"/>
                  </a:lnTo>
                  <a:lnTo>
                    <a:pt x="52122" y="49113"/>
                  </a:lnTo>
                  <a:lnTo>
                    <a:pt x="38926" y="78037"/>
                  </a:lnTo>
                  <a:lnTo>
                    <a:pt x="27417" y="109707"/>
                  </a:lnTo>
                  <a:lnTo>
                    <a:pt x="22372" y="126055"/>
                  </a:lnTo>
                  <a:lnTo>
                    <a:pt x="14886" y="157389"/>
                  </a:lnTo>
                  <a:lnTo>
                    <a:pt x="9206" y="187073"/>
                  </a:lnTo>
                  <a:lnTo>
                    <a:pt x="4330" y="214377"/>
                  </a:lnTo>
                  <a:lnTo>
                    <a:pt x="990" y="243436"/>
                  </a:lnTo>
                  <a:lnTo>
                    <a:pt x="0" y="258709"/>
                  </a:lnTo>
                  <a:lnTo>
                    <a:pt x="567" y="261373"/>
                  </a:lnTo>
                  <a:lnTo>
                    <a:pt x="1650" y="263149"/>
                  </a:lnTo>
                  <a:lnTo>
                    <a:pt x="5933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5" name="SMARTInkShape-972"/>
            <p:cNvSpPr/>
            <p:nvPr>
              <p:custDataLst>
                <p:tags r:id="rId203"/>
              </p:custDataLst>
            </p:nvPr>
          </p:nvSpPr>
          <p:spPr>
            <a:xfrm>
              <a:off x="3295704" y="3568700"/>
              <a:ext cx="115628" cy="95249"/>
            </a:xfrm>
            <a:custGeom>
              <a:avLst/>
              <a:gdLst/>
              <a:ahLst/>
              <a:cxnLst/>
              <a:rect l="0" t="0" r="0" b="0"/>
              <a:pathLst>
                <a:path w="115628" h="95249">
                  <a:moveTo>
                    <a:pt x="76146" y="19050"/>
                  </a:moveTo>
                  <a:lnTo>
                    <a:pt x="76146" y="19050"/>
                  </a:lnTo>
                  <a:lnTo>
                    <a:pt x="61643" y="10322"/>
                  </a:lnTo>
                  <a:lnTo>
                    <a:pt x="53002" y="8115"/>
                  </a:lnTo>
                  <a:lnTo>
                    <a:pt x="44458" y="9016"/>
                  </a:lnTo>
                  <a:lnTo>
                    <a:pt x="40204" y="10244"/>
                  </a:lnTo>
                  <a:lnTo>
                    <a:pt x="20733" y="28827"/>
                  </a:lnTo>
                  <a:lnTo>
                    <a:pt x="3831" y="53305"/>
                  </a:lnTo>
                  <a:lnTo>
                    <a:pt x="27" y="68141"/>
                  </a:lnTo>
                  <a:lnTo>
                    <a:pt x="0" y="75061"/>
                  </a:lnTo>
                  <a:lnTo>
                    <a:pt x="2804" y="81085"/>
                  </a:lnTo>
                  <a:lnTo>
                    <a:pt x="13446" y="91541"/>
                  </a:lnTo>
                  <a:lnTo>
                    <a:pt x="31346" y="95248"/>
                  </a:lnTo>
                  <a:lnTo>
                    <a:pt x="52707" y="93838"/>
                  </a:lnTo>
                  <a:lnTo>
                    <a:pt x="83861" y="84405"/>
                  </a:lnTo>
                  <a:lnTo>
                    <a:pt x="102388" y="74202"/>
                  </a:lnTo>
                  <a:lnTo>
                    <a:pt x="108457" y="67813"/>
                  </a:lnTo>
                  <a:lnTo>
                    <a:pt x="115201" y="53187"/>
                  </a:lnTo>
                  <a:lnTo>
                    <a:pt x="115627" y="29086"/>
                  </a:lnTo>
                  <a:lnTo>
                    <a:pt x="109215" y="16220"/>
                  </a:lnTo>
                  <a:lnTo>
                    <a:pt x="100016" y="7209"/>
                  </a:lnTo>
                  <a:lnTo>
                    <a:pt x="8249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SMARTInkShape-973"/>
            <p:cNvSpPr/>
            <p:nvPr>
              <p:custDataLst>
                <p:tags r:id="rId204"/>
              </p:custDataLst>
            </p:nvPr>
          </p:nvSpPr>
          <p:spPr>
            <a:xfrm>
              <a:off x="3083549" y="3460750"/>
              <a:ext cx="110502" cy="298451"/>
            </a:xfrm>
            <a:custGeom>
              <a:avLst/>
              <a:gdLst/>
              <a:ahLst/>
              <a:cxnLst/>
              <a:rect l="0" t="0" r="0" b="0"/>
              <a:pathLst>
                <a:path w="110502" h="298451">
                  <a:moveTo>
                    <a:pt x="110501" y="0"/>
                  </a:moveTo>
                  <a:lnTo>
                    <a:pt x="110501" y="0"/>
                  </a:lnTo>
                  <a:lnTo>
                    <a:pt x="107130" y="0"/>
                  </a:lnTo>
                  <a:lnTo>
                    <a:pt x="88179" y="10113"/>
                  </a:lnTo>
                  <a:lnTo>
                    <a:pt x="60221" y="36628"/>
                  </a:lnTo>
                  <a:lnTo>
                    <a:pt x="39941" y="63081"/>
                  </a:lnTo>
                  <a:lnTo>
                    <a:pt x="21286" y="93652"/>
                  </a:lnTo>
                  <a:lnTo>
                    <a:pt x="14336" y="109707"/>
                  </a:lnTo>
                  <a:lnTo>
                    <a:pt x="8291" y="126055"/>
                  </a:lnTo>
                  <a:lnTo>
                    <a:pt x="1574" y="157389"/>
                  </a:lnTo>
                  <a:lnTo>
                    <a:pt x="0" y="187073"/>
                  </a:lnTo>
                  <a:lnTo>
                    <a:pt x="4004" y="214377"/>
                  </a:lnTo>
                  <a:lnTo>
                    <a:pt x="10488" y="236860"/>
                  </a:lnTo>
                  <a:lnTo>
                    <a:pt x="23953" y="263503"/>
                  </a:lnTo>
                  <a:lnTo>
                    <a:pt x="39466" y="281039"/>
                  </a:lnTo>
                  <a:lnTo>
                    <a:pt x="59701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SMARTInkShape-974"/>
            <p:cNvSpPr/>
            <p:nvPr>
              <p:custDataLst>
                <p:tags r:id="rId205"/>
              </p:custDataLst>
            </p:nvPr>
          </p:nvSpPr>
          <p:spPr>
            <a:xfrm>
              <a:off x="2882900" y="3632200"/>
              <a:ext cx="68877" cy="135202"/>
            </a:xfrm>
            <a:custGeom>
              <a:avLst/>
              <a:gdLst/>
              <a:ahLst/>
              <a:cxnLst/>
              <a:rect l="0" t="0" r="0" b="0"/>
              <a:pathLst>
                <a:path w="68877" h="135202">
                  <a:moveTo>
                    <a:pt x="38100" y="0"/>
                  </a:moveTo>
                  <a:lnTo>
                    <a:pt x="38100" y="0"/>
                  </a:lnTo>
                  <a:lnTo>
                    <a:pt x="34729" y="0"/>
                  </a:lnTo>
                  <a:lnTo>
                    <a:pt x="31193" y="5644"/>
                  </a:lnTo>
                  <a:lnTo>
                    <a:pt x="23173" y="36628"/>
                  </a:lnTo>
                  <a:lnTo>
                    <a:pt x="16901" y="67925"/>
                  </a:lnTo>
                  <a:lnTo>
                    <a:pt x="13530" y="98554"/>
                  </a:lnTo>
                  <a:lnTo>
                    <a:pt x="13069" y="106831"/>
                  </a:lnTo>
                  <a:lnTo>
                    <a:pt x="13651" y="108615"/>
                  </a:lnTo>
                  <a:lnTo>
                    <a:pt x="14746" y="109099"/>
                  </a:lnTo>
                  <a:lnTo>
                    <a:pt x="16180" y="108716"/>
                  </a:lnTo>
                  <a:lnTo>
                    <a:pt x="24942" y="101435"/>
                  </a:lnTo>
                  <a:lnTo>
                    <a:pt x="44668" y="72198"/>
                  </a:lnTo>
                  <a:lnTo>
                    <a:pt x="52308" y="63838"/>
                  </a:lnTo>
                  <a:lnTo>
                    <a:pt x="58056" y="60122"/>
                  </a:lnTo>
                  <a:lnTo>
                    <a:pt x="60576" y="59837"/>
                  </a:lnTo>
                  <a:lnTo>
                    <a:pt x="65258" y="61402"/>
                  </a:lnTo>
                  <a:lnTo>
                    <a:pt x="66789" y="63512"/>
                  </a:lnTo>
                  <a:lnTo>
                    <a:pt x="68489" y="69620"/>
                  </a:lnTo>
                  <a:lnTo>
                    <a:pt x="68876" y="94473"/>
                  </a:lnTo>
                  <a:lnTo>
                    <a:pt x="66360" y="107605"/>
                  </a:lnTo>
                  <a:lnTo>
                    <a:pt x="59127" y="118615"/>
                  </a:lnTo>
                  <a:lnTo>
                    <a:pt x="48856" y="127507"/>
                  </a:lnTo>
                  <a:lnTo>
                    <a:pt x="37236" y="133810"/>
                  </a:lnTo>
                  <a:lnTo>
                    <a:pt x="26898" y="135201"/>
                  </a:lnTo>
                  <a:lnTo>
                    <a:pt x="13144" y="132017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8" name="SMARTInkShape-975"/>
            <p:cNvSpPr/>
            <p:nvPr>
              <p:custDataLst>
                <p:tags r:id="rId206"/>
              </p:custDataLst>
            </p:nvPr>
          </p:nvSpPr>
          <p:spPr>
            <a:xfrm>
              <a:off x="2740479" y="3566879"/>
              <a:ext cx="110672" cy="134874"/>
            </a:xfrm>
            <a:custGeom>
              <a:avLst/>
              <a:gdLst/>
              <a:ahLst/>
              <a:cxnLst/>
              <a:rect l="0" t="0" r="0" b="0"/>
              <a:pathLst>
                <a:path w="110672" h="134874">
                  <a:moveTo>
                    <a:pt x="21771" y="8171"/>
                  </a:moveTo>
                  <a:lnTo>
                    <a:pt x="21771" y="8171"/>
                  </a:lnTo>
                  <a:lnTo>
                    <a:pt x="21771" y="0"/>
                  </a:lnTo>
                  <a:lnTo>
                    <a:pt x="21771" y="607"/>
                  </a:lnTo>
                  <a:lnTo>
                    <a:pt x="12337" y="28340"/>
                  </a:lnTo>
                  <a:lnTo>
                    <a:pt x="7465" y="52648"/>
                  </a:lnTo>
                  <a:lnTo>
                    <a:pt x="2948" y="78033"/>
                  </a:lnTo>
                  <a:lnTo>
                    <a:pt x="0" y="101310"/>
                  </a:lnTo>
                  <a:lnTo>
                    <a:pt x="2307" y="124903"/>
                  </a:lnTo>
                  <a:lnTo>
                    <a:pt x="5594" y="133665"/>
                  </a:lnTo>
                  <a:lnTo>
                    <a:pt x="8164" y="134873"/>
                  </a:lnTo>
                  <a:lnTo>
                    <a:pt x="11289" y="134266"/>
                  </a:lnTo>
                  <a:lnTo>
                    <a:pt x="14783" y="132451"/>
                  </a:lnTo>
                  <a:lnTo>
                    <a:pt x="40669" y="103485"/>
                  </a:lnTo>
                  <a:lnTo>
                    <a:pt x="56511" y="81577"/>
                  </a:lnTo>
                  <a:lnTo>
                    <a:pt x="71078" y="59610"/>
                  </a:lnTo>
                  <a:lnTo>
                    <a:pt x="90934" y="30248"/>
                  </a:lnTo>
                  <a:lnTo>
                    <a:pt x="93280" y="27828"/>
                  </a:lnTo>
                  <a:lnTo>
                    <a:pt x="94844" y="26920"/>
                  </a:lnTo>
                  <a:lnTo>
                    <a:pt x="95886" y="27021"/>
                  </a:lnTo>
                  <a:lnTo>
                    <a:pt x="90789" y="54824"/>
                  </a:lnTo>
                  <a:lnTo>
                    <a:pt x="86361" y="83552"/>
                  </a:lnTo>
                  <a:lnTo>
                    <a:pt x="88965" y="103178"/>
                  </a:lnTo>
                  <a:lnTo>
                    <a:pt x="96085" y="114132"/>
                  </a:lnTo>
                  <a:lnTo>
                    <a:pt x="110671" y="128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9" name="SMARTInkShape-976"/>
            <p:cNvSpPr/>
            <p:nvPr>
              <p:custDataLst>
                <p:tags r:id="rId207"/>
              </p:custDataLst>
            </p:nvPr>
          </p:nvSpPr>
          <p:spPr>
            <a:xfrm>
              <a:off x="2470150" y="36512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27136" y="11740"/>
                  </a:lnTo>
                  <a:lnTo>
                    <a:pt x="57709" y="12644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0" name="SMARTInkShape-977"/>
            <p:cNvSpPr/>
            <p:nvPr>
              <p:custDataLst>
                <p:tags r:id="rId208"/>
              </p:custDataLst>
            </p:nvPr>
          </p:nvSpPr>
          <p:spPr>
            <a:xfrm>
              <a:off x="2463800" y="36322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11933" y="1324"/>
                  </a:lnTo>
                  <a:lnTo>
                    <a:pt x="14306" y="883"/>
                  </a:lnTo>
                  <a:lnTo>
                    <a:pt x="41140" y="5813"/>
                  </a:lnTo>
                  <a:lnTo>
                    <a:pt x="57345" y="548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3" name="SMARTInkShape-Group282"/>
          <p:cNvGrpSpPr/>
          <p:nvPr/>
        </p:nvGrpSpPr>
        <p:grpSpPr>
          <a:xfrm>
            <a:off x="1232007" y="3962400"/>
            <a:ext cx="1377844" cy="323851"/>
            <a:chOff x="1232007" y="3962400"/>
            <a:chExt cx="1377844" cy="323851"/>
          </a:xfrm>
        </p:grpSpPr>
        <p:sp>
          <p:nvSpPr>
            <p:cNvPr id="602" name="SMARTInkShape-978"/>
            <p:cNvSpPr/>
            <p:nvPr>
              <p:custDataLst>
                <p:tags r:id="rId188"/>
              </p:custDataLst>
            </p:nvPr>
          </p:nvSpPr>
          <p:spPr>
            <a:xfrm>
              <a:off x="2546350" y="41338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979"/>
            <p:cNvSpPr/>
            <p:nvPr>
              <p:custDataLst>
                <p:tags r:id="rId189"/>
              </p:custDataLst>
            </p:nvPr>
          </p:nvSpPr>
          <p:spPr>
            <a:xfrm>
              <a:off x="2540000" y="40894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7612" y="5026"/>
                  </a:lnTo>
                  <a:lnTo>
                    <a:pt x="56030" y="6176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4" name="SMARTInkShape-980"/>
            <p:cNvSpPr/>
            <p:nvPr>
              <p:custDataLst>
                <p:tags r:id="rId190"/>
              </p:custDataLst>
            </p:nvPr>
          </p:nvSpPr>
          <p:spPr>
            <a:xfrm>
              <a:off x="2355850" y="3962400"/>
              <a:ext cx="54040" cy="285751"/>
            </a:xfrm>
            <a:custGeom>
              <a:avLst/>
              <a:gdLst/>
              <a:ahLst/>
              <a:cxnLst/>
              <a:rect l="0" t="0" r="0" b="0"/>
              <a:pathLst>
                <a:path w="54040" h="2857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2242" y="27451"/>
                  </a:lnTo>
                  <a:lnTo>
                    <a:pt x="21669" y="48184"/>
                  </a:lnTo>
                  <a:lnTo>
                    <a:pt x="31033" y="73391"/>
                  </a:lnTo>
                  <a:lnTo>
                    <a:pt x="39898" y="101762"/>
                  </a:lnTo>
                  <a:lnTo>
                    <a:pt x="48542" y="133187"/>
                  </a:lnTo>
                  <a:lnTo>
                    <a:pt x="53324" y="164087"/>
                  </a:lnTo>
                  <a:lnTo>
                    <a:pt x="54039" y="193577"/>
                  </a:lnTo>
                  <a:lnTo>
                    <a:pt x="49652" y="220795"/>
                  </a:lnTo>
                  <a:lnTo>
                    <a:pt x="44881" y="245122"/>
                  </a:lnTo>
                  <a:lnTo>
                    <a:pt x="36068" y="276000"/>
                  </a:lnTo>
                  <a:lnTo>
                    <a:pt x="3175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5" name="SMARTInkShape-981"/>
            <p:cNvSpPr/>
            <p:nvPr>
              <p:custDataLst>
                <p:tags r:id="rId191"/>
              </p:custDataLst>
            </p:nvPr>
          </p:nvSpPr>
          <p:spPr>
            <a:xfrm>
              <a:off x="2193729" y="4027294"/>
              <a:ext cx="149746" cy="258957"/>
            </a:xfrm>
            <a:custGeom>
              <a:avLst/>
              <a:gdLst/>
              <a:ahLst/>
              <a:cxnLst/>
              <a:rect l="0" t="0" r="0" b="0"/>
              <a:pathLst>
                <a:path w="149746" h="258957">
                  <a:moveTo>
                    <a:pt x="3371" y="258956"/>
                  </a:moveTo>
                  <a:lnTo>
                    <a:pt x="3371" y="258956"/>
                  </a:lnTo>
                  <a:lnTo>
                    <a:pt x="0" y="252214"/>
                  </a:lnTo>
                  <a:lnTo>
                    <a:pt x="2679" y="225743"/>
                  </a:lnTo>
                  <a:lnTo>
                    <a:pt x="6121" y="204684"/>
                  </a:lnTo>
                  <a:lnTo>
                    <a:pt x="15647" y="175568"/>
                  </a:lnTo>
                  <a:lnTo>
                    <a:pt x="22138" y="158914"/>
                  </a:lnTo>
                  <a:lnTo>
                    <a:pt x="29288" y="140050"/>
                  </a:lnTo>
                  <a:lnTo>
                    <a:pt x="36877" y="119713"/>
                  </a:lnTo>
                  <a:lnTo>
                    <a:pt x="44758" y="98394"/>
                  </a:lnTo>
                  <a:lnTo>
                    <a:pt x="52835" y="79243"/>
                  </a:lnTo>
                  <a:lnTo>
                    <a:pt x="61041" y="61536"/>
                  </a:lnTo>
                  <a:lnTo>
                    <a:pt x="76274" y="32219"/>
                  </a:lnTo>
                  <a:lnTo>
                    <a:pt x="97189" y="697"/>
                  </a:lnTo>
                  <a:lnTo>
                    <a:pt x="97667" y="0"/>
                  </a:lnTo>
                  <a:lnTo>
                    <a:pt x="87734" y="31181"/>
                  </a:lnTo>
                  <a:lnTo>
                    <a:pt x="83669" y="43422"/>
                  </a:lnTo>
                  <a:lnTo>
                    <a:pt x="83714" y="48239"/>
                  </a:lnTo>
                  <a:lnTo>
                    <a:pt x="85156" y="52156"/>
                  </a:lnTo>
                  <a:lnTo>
                    <a:pt x="90520" y="58389"/>
                  </a:lnTo>
                  <a:lnTo>
                    <a:pt x="116273" y="73733"/>
                  </a:lnTo>
                  <a:lnTo>
                    <a:pt x="137725" y="86170"/>
                  </a:lnTo>
                  <a:lnTo>
                    <a:pt x="146810" y="96084"/>
                  </a:lnTo>
                  <a:lnTo>
                    <a:pt x="149091" y="100986"/>
                  </a:lnTo>
                  <a:lnTo>
                    <a:pt x="149745" y="110195"/>
                  </a:lnTo>
                  <a:lnTo>
                    <a:pt x="148226" y="113921"/>
                  </a:lnTo>
                  <a:lnTo>
                    <a:pt x="142775" y="119942"/>
                  </a:lnTo>
                  <a:lnTo>
                    <a:pt x="128402" y="127299"/>
                  </a:lnTo>
                  <a:lnTo>
                    <a:pt x="107367" y="130576"/>
                  </a:lnTo>
                  <a:lnTo>
                    <a:pt x="79571" y="1256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6" name="SMARTInkShape-982"/>
            <p:cNvSpPr/>
            <p:nvPr>
              <p:custDataLst>
                <p:tags r:id="rId192"/>
              </p:custDataLst>
            </p:nvPr>
          </p:nvSpPr>
          <p:spPr>
            <a:xfrm>
              <a:off x="2012950" y="413385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0" y="0"/>
                  </a:moveTo>
                  <a:lnTo>
                    <a:pt x="0" y="0"/>
                  </a:lnTo>
                  <a:lnTo>
                    <a:pt x="0" y="26680"/>
                  </a:lnTo>
                  <a:lnTo>
                    <a:pt x="1881" y="44829"/>
                  </a:lnTo>
                  <a:lnTo>
                    <a:pt x="63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7" name="SMARTInkShape-983"/>
            <p:cNvSpPr/>
            <p:nvPr>
              <p:custDataLst>
                <p:tags r:id="rId193"/>
              </p:custDataLst>
            </p:nvPr>
          </p:nvSpPr>
          <p:spPr>
            <a:xfrm>
              <a:off x="1993900" y="41719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31706" y="392"/>
                  </a:lnTo>
                  <a:lnTo>
                    <a:pt x="61057" y="3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8" name="SMARTInkShape-984"/>
            <p:cNvSpPr/>
            <p:nvPr>
              <p:custDataLst>
                <p:tags r:id="rId194"/>
              </p:custDataLst>
            </p:nvPr>
          </p:nvSpPr>
          <p:spPr>
            <a:xfrm>
              <a:off x="1790700" y="4014820"/>
              <a:ext cx="107951" cy="87281"/>
            </a:xfrm>
            <a:custGeom>
              <a:avLst/>
              <a:gdLst/>
              <a:ahLst/>
              <a:cxnLst/>
              <a:rect l="0" t="0" r="0" b="0"/>
              <a:pathLst>
                <a:path w="107951" h="87281">
                  <a:moveTo>
                    <a:pt x="0" y="55530"/>
                  </a:moveTo>
                  <a:lnTo>
                    <a:pt x="0" y="55530"/>
                  </a:lnTo>
                  <a:lnTo>
                    <a:pt x="0" y="48788"/>
                  </a:lnTo>
                  <a:lnTo>
                    <a:pt x="3763" y="41715"/>
                  </a:lnTo>
                  <a:lnTo>
                    <a:pt x="22586" y="17332"/>
                  </a:lnTo>
                  <a:lnTo>
                    <a:pt x="41127" y="2026"/>
                  </a:lnTo>
                  <a:lnTo>
                    <a:pt x="46031" y="0"/>
                  </a:lnTo>
                  <a:lnTo>
                    <a:pt x="52443" y="982"/>
                  </a:lnTo>
                  <a:lnTo>
                    <a:pt x="56129" y="2231"/>
                  </a:lnTo>
                  <a:lnTo>
                    <a:pt x="68058" y="14102"/>
                  </a:lnTo>
                  <a:lnTo>
                    <a:pt x="84025" y="37782"/>
                  </a:lnTo>
                  <a:lnTo>
                    <a:pt x="92824" y="65142"/>
                  </a:lnTo>
                  <a:lnTo>
                    <a:pt x="94877" y="74619"/>
                  </a:lnTo>
                  <a:lnTo>
                    <a:pt x="100576" y="85473"/>
                  </a:lnTo>
                  <a:lnTo>
                    <a:pt x="101622" y="86075"/>
                  </a:lnTo>
                  <a:lnTo>
                    <a:pt x="107950" y="872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9" name="SMARTInkShape-985"/>
            <p:cNvSpPr/>
            <p:nvPr>
              <p:custDataLst>
                <p:tags r:id="rId195"/>
              </p:custDataLst>
            </p:nvPr>
          </p:nvSpPr>
          <p:spPr>
            <a:xfrm>
              <a:off x="1760268" y="4114800"/>
              <a:ext cx="119333" cy="96827"/>
            </a:xfrm>
            <a:custGeom>
              <a:avLst/>
              <a:gdLst/>
              <a:ahLst/>
              <a:cxnLst/>
              <a:rect l="0" t="0" r="0" b="0"/>
              <a:pathLst>
                <a:path w="119333" h="96827">
                  <a:moveTo>
                    <a:pt x="119332" y="0"/>
                  </a:moveTo>
                  <a:lnTo>
                    <a:pt x="119332" y="0"/>
                  </a:lnTo>
                  <a:lnTo>
                    <a:pt x="112590" y="0"/>
                  </a:lnTo>
                  <a:lnTo>
                    <a:pt x="94914" y="10113"/>
                  </a:lnTo>
                  <a:lnTo>
                    <a:pt x="68431" y="33257"/>
                  </a:lnTo>
                  <a:lnTo>
                    <a:pt x="38242" y="62457"/>
                  </a:lnTo>
                  <a:lnTo>
                    <a:pt x="8691" y="88014"/>
                  </a:lnTo>
                  <a:lnTo>
                    <a:pt x="1648" y="96555"/>
                  </a:lnTo>
                  <a:lnTo>
                    <a:pt x="659" y="96826"/>
                  </a:lnTo>
                  <a:lnTo>
                    <a:pt x="0" y="96300"/>
                  </a:lnTo>
                  <a:lnTo>
                    <a:pt x="2444" y="82077"/>
                  </a:lnTo>
                  <a:lnTo>
                    <a:pt x="14378" y="56618"/>
                  </a:lnTo>
                  <a:lnTo>
                    <a:pt x="27949" y="30102"/>
                  </a:lnTo>
                  <a:lnTo>
                    <a:pt x="41474" y="8760"/>
                  </a:lnTo>
                  <a:lnTo>
                    <a:pt x="42732" y="9368"/>
                  </a:lnTo>
                  <a:lnTo>
                    <a:pt x="64721" y="40963"/>
                  </a:lnTo>
                  <a:lnTo>
                    <a:pt x="84713" y="69161"/>
                  </a:lnTo>
                  <a:lnTo>
                    <a:pt x="107428" y="90213"/>
                  </a:lnTo>
                  <a:lnTo>
                    <a:pt x="109985" y="91186"/>
                  </a:lnTo>
                  <a:lnTo>
                    <a:pt x="112395" y="91130"/>
                  </a:lnTo>
                  <a:lnTo>
                    <a:pt x="11933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0" name="SMARTInkShape-986"/>
            <p:cNvSpPr/>
            <p:nvPr>
              <p:custDataLst>
                <p:tags r:id="rId196"/>
              </p:custDataLst>
            </p:nvPr>
          </p:nvSpPr>
          <p:spPr>
            <a:xfrm>
              <a:off x="1576809" y="3994150"/>
              <a:ext cx="67842" cy="268483"/>
            </a:xfrm>
            <a:custGeom>
              <a:avLst/>
              <a:gdLst/>
              <a:ahLst/>
              <a:cxnLst/>
              <a:rect l="0" t="0" r="0" b="0"/>
              <a:pathLst>
                <a:path w="67842" h="268483">
                  <a:moveTo>
                    <a:pt x="67841" y="0"/>
                  </a:moveTo>
                  <a:lnTo>
                    <a:pt x="67841" y="0"/>
                  </a:lnTo>
                  <a:lnTo>
                    <a:pt x="64470" y="0"/>
                  </a:lnTo>
                  <a:lnTo>
                    <a:pt x="60934" y="3763"/>
                  </a:lnTo>
                  <a:lnTo>
                    <a:pt x="45059" y="33212"/>
                  </a:lnTo>
                  <a:lnTo>
                    <a:pt x="34432" y="54272"/>
                  </a:lnTo>
                  <a:lnTo>
                    <a:pt x="22654" y="81506"/>
                  </a:lnTo>
                  <a:lnTo>
                    <a:pt x="11775" y="111719"/>
                  </a:lnTo>
                  <a:lnTo>
                    <a:pt x="4587" y="141610"/>
                  </a:lnTo>
                  <a:lnTo>
                    <a:pt x="923" y="169477"/>
                  </a:lnTo>
                  <a:lnTo>
                    <a:pt x="0" y="194562"/>
                  </a:lnTo>
                  <a:lnTo>
                    <a:pt x="4152" y="223845"/>
                  </a:lnTo>
                  <a:lnTo>
                    <a:pt x="15959" y="251179"/>
                  </a:lnTo>
                  <a:lnTo>
                    <a:pt x="25294" y="267005"/>
                  </a:lnTo>
                  <a:lnTo>
                    <a:pt x="27482" y="268315"/>
                  </a:lnTo>
                  <a:lnTo>
                    <a:pt x="29646" y="268482"/>
                  </a:lnTo>
                  <a:lnTo>
                    <a:pt x="36091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1" name="SMARTInkShape-987"/>
            <p:cNvSpPr/>
            <p:nvPr>
              <p:custDataLst>
                <p:tags r:id="rId197"/>
              </p:custDataLst>
            </p:nvPr>
          </p:nvSpPr>
          <p:spPr>
            <a:xfrm>
              <a:off x="1396561" y="4146550"/>
              <a:ext cx="75016" cy="124554"/>
            </a:xfrm>
            <a:custGeom>
              <a:avLst/>
              <a:gdLst/>
              <a:ahLst/>
              <a:cxnLst/>
              <a:rect l="0" t="0" r="0" b="0"/>
              <a:pathLst>
                <a:path w="75016" h="124554">
                  <a:moveTo>
                    <a:pt x="38539" y="0"/>
                  </a:moveTo>
                  <a:lnTo>
                    <a:pt x="38539" y="0"/>
                  </a:lnTo>
                  <a:lnTo>
                    <a:pt x="35168" y="0"/>
                  </a:lnTo>
                  <a:lnTo>
                    <a:pt x="31632" y="3763"/>
                  </a:lnTo>
                  <a:lnTo>
                    <a:pt x="23612" y="21048"/>
                  </a:lnTo>
                  <a:lnTo>
                    <a:pt x="15006" y="49181"/>
                  </a:lnTo>
                  <a:lnTo>
                    <a:pt x="14674" y="57136"/>
                  </a:lnTo>
                  <a:lnTo>
                    <a:pt x="15574" y="59257"/>
                  </a:lnTo>
                  <a:lnTo>
                    <a:pt x="16879" y="60671"/>
                  </a:lnTo>
                  <a:lnTo>
                    <a:pt x="20210" y="62243"/>
                  </a:lnTo>
                  <a:lnTo>
                    <a:pt x="22087" y="62662"/>
                  </a:lnTo>
                  <a:lnTo>
                    <a:pt x="24043" y="62236"/>
                  </a:lnTo>
                  <a:lnTo>
                    <a:pt x="28098" y="59880"/>
                  </a:lnTo>
                  <a:lnTo>
                    <a:pt x="45884" y="44597"/>
                  </a:lnTo>
                  <a:lnTo>
                    <a:pt x="54974" y="40987"/>
                  </a:lnTo>
                  <a:lnTo>
                    <a:pt x="58668" y="40730"/>
                  </a:lnTo>
                  <a:lnTo>
                    <a:pt x="64654" y="42326"/>
                  </a:lnTo>
                  <a:lnTo>
                    <a:pt x="69666" y="49150"/>
                  </a:lnTo>
                  <a:lnTo>
                    <a:pt x="73540" y="59239"/>
                  </a:lnTo>
                  <a:lnTo>
                    <a:pt x="75015" y="76819"/>
                  </a:lnTo>
                  <a:lnTo>
                    <a:pt x="72860" y="89175"/>
                  </a:lnTo>
                  <a:lnTo>
                    <a:pt x="65787" y="99841"/>
                  </a:lnTo>
                  <a:lnTo>
                    <a:pt x="48024" y="113779"/>
                  </a:lnTo>
                  <a:lnTo>
                    <a:pt x="32877" y="121124"/>
                  </a:lnTo>
                  <a:lnTo>
                    <a:pt x="10599" y="124553"/>
                  </a:lnTo>
                  <a:lnTo>
                    <a:pt x="1897" y="122855"/>
                  </a:lnTo>
                  <a:lnTo>
                    <a:pt x="0" y="119298"/>
                  </a:lnTo>
                  <a:lnTo>
                    <a:pt x="43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988"/>
            <p:cNvSpPr/>
            <p:nvPr>
              <p:custDataLst>
                <p:tags r:id="rId198"/>
              </p:custDataLst>
            </p:nvPr>
          </p:nvSpPr>
          <p:spPr>
            <a:xfrm>
              <a:off x="1232007" y="4083933"/>
              <a:ext cx="145944" cy="155367"/>
            </a:xfrm>
            <a:custGeom>
              <a:avLst/>
              <a:gdLst/>
              <a:ahLst/>
              <a:cxnLst/>
              <a:rect l="0" t="0" r="0" b="0"/>
              <a:pathLst>
                <a:path w="145944" h="155367">
                  <a:moveTo>
                    <a:pt x="18943" y="5467"/>
                  </a:moveTo>
                  <a:lnTo>
                    <a:pt x="18943" y="5467"/>
                  </a:lnTo>
                  <a:lnTo>
                    <a:pt x="18943" y="0"/>
                  </a:lnTo>
                  <a:lnTo>
                    <a:pt x="12036" y="25600"/>
                  </a:lnTo>
                  <a:lnTo>
                    <a:pt x="8112" y="46870"/>
                  </a:lnTo>
                  <a:lnTo>
                    <a:pt x="4016" y="70435"/>
                  </a:lnTo>
                  <a:lnTo>
                    <a:pt x="1726" y="93138"/>
                  </a:lnTo>
                  <a:lnTo>
                    <a:pt x="436" y="123871"/>
                  </a:lnTo>
                  <a:lnTo>
                    <a:pt x="0" y="149427"/>
                  </a:lnTo>
                  <a:lnTo>
                    <a:pt x="670" y="152240"/>
                  </a:lnTo>
                  <a:lnTo>
                    <a:pt x="1822" y="154116"/>
                  </a:lnTo>
                  <a:lnTo>
                    <a:pt x="3296" y="155366"/>
                  </a:lnTo>
                  <a:lnTo>
                    <a:pt x="4984" y="154789"/>
                  </a:lnTo>
                  <a:lnTo>
                    <a:pt x="8741" y="150384"/>
                  </a:lnTo>
                  <a:lnTo>
                    <a:pt x="22677" y="120849"/>
                  </a:lnTo>
                  <a:lnTo>
                    <a:pt x="38394" y="92022"/>
                  </a:lnTo>
                  <a:lnTo>
                    <a:pt x="54823" y="62284"/>
                  </a:lnTo>
                  <a:lnTo>
                    <a:pt x="57680" y="58162"/>
                  </a:lnTo>
                  <a:lnTo>
                    <a:pt x="64617" y="53581"/>
                  </a:lnTo>
                  <a:lnTo>
                    <a:pt x="68442" y="52360"/>
                  </a:lnTo>
                  <a:lnTo>
                    <a:pt x="71698" y="52251"/>
                  </a:lnTo>
                  <a:lnTo>
                    <a:pt x="77197" y="54012"/>
                  </a:lnTo>
                  <a:lnTo>
                    <a:pt x="87631" y="62341"/>
                  </a:lnTo>
                  <a:lnTo>
                    <a:pt x="91804" y="73548"/>
                  </a:lnTo>
                  <a:lnTo>
                    <a:pt x="94484" y="100367"/>
                  </a:lnTo>
                  <a:lnTo>
                    <a:pt x="94948" y="116292"/>
                  </a:lnTo>
                  <a:lnTo>
                    <a:pt x="96424" y="120273"/>
                  </a:lnTo>
                  <a:lnTo>
                    <a:pt x="101827" y="126577"/>
                  </a:lnTo>
                  <a:lnTo>
                    <a:pt x="105949" y="127835"/>
                  </a:lnTo>
                  <a:lnTo>
                    <a:pt x="116173" y="127351"/>
                  </a:lnTo>
                  <a:lnTo>
                    <a:pt x="145943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4" name="SMARTInkShape-Group283"/>
          <p:cNvGrpSpPr/>
          <p:nvPr/>
        </p:nvGrpSpPr>
        <p:grpSpPr>
          <a:xfrm>
            <a:off x="2825828" y="3897370"/>
            <a:ext cx="1203934" cy="350781"/>
            <a:chOff x="2825828" y="3897370"/>
            <a:chExt cx="1203934" cy="350781"/>
          </a:xfrm>
        </p:grpSpPr>
        <p:sp>
          <p:nvSpPr>
            <p:cNvPr id="614" name="SMARTInkShape-989"/>
            <p:cNvSpPr/>
            <p:nvPr>
              <p:custDataLst>
                <p:tags r:id="rId178"/>
              </p:custDataLst>
            </p:nvPr>
          </p:nvSpPr>
          <p:spPr>
            <a:xfrm>
              <a:off x="3981450" y="3911600"/>
              <a:ext cx="48312" cy="260351"/>
            </a:xfrm>
            <a:custGeom>
              <a:avLst/>
              <a:gdLst/>
              <a:ahLst/>
              <a:cxnLst/>
              <a:rect l="0" t="0" r="0" b="0"/>
              <a:pathLst>
                <a:path w="48312" h="260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7676" y="18951"/>
                  </a:lnTo>
                  <a:lnTo>
                    <a:pt x="29854" y="48183"/>
                  </a:lnTo>
                  <a:lnTo>
                    <a:pt x="38198" y="73391"/>
                  </a:lnTo>
                  <a:lnTo>
                    <a:pt x="45199" y="100351"/>
                  </a:lnTo>
                  <a:lnTo>
                    <a:pt x="48311" y="126445"/>
                  </a:lnTo>
                  <a:lnTo>
                    <a:pt x="47812" y="154035"/>
                  </a:lnTo>
                  <a:lnTo>
                    <a:pt x="44533" y="181349"/>
                  </a:lnTo>
                  <a:lnTo>
                    <a:pt x="38372" y="205248"/>
                  </a:lnTo>
                  <a:lnTo>
                    <a:pt x="26970" y="231794"/>
                  </a:lnTo>
                  <a:lnTo>
                    <a:pt x="1270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5" name="SMARTInkShape-990"/>
            <p:cNvSpPr/>
            <p:nvPr>
              <p:custDataLst>
                <p:tags r:id="rId179"/>
              </p:custDataLst>
            </p:nvPr>
          </p:nvSpPr>
          <p:spPr>
            <a:xfrm>
              <a:off x="3810000" y="3897370"/>
              <a:ext cx="88901" cy="65031"/>
            </a:xfrm>
            <a:custGeom>
              <a:avLst/>
              <a:gdLst/>
              <a:ahLst/>
              <a:cxnLst/>
              <a:rect l="0" t="0" r="0" b="0"/>
              <a:pathLst>
                <a:path w="88901" h="65031">
                  <a:moveTo>
                    <a:pt x="0" y="65030"/>
                  </a:moveTo>
                  <a:lnTo>
                    <a:pt x="0" y="65030"/>
                  </a:lnTo>
                  <a:lnTo>
                    <a:pt x="12242" y="42662"/>
                  </a:lnTo>
                  <a:lnTo>
                    <a:pt x="35505" y="13793"/>
                  </a:lnTo>
                  <a:lnTo>
                    <a:pt x="41799" y="1792"/>
                  </a:lnTo>
                  <a:lnTo>
                    <a:pt x="43389" y="294"/>
                  </a:lnTo>
                  <a:lnTo>
                    <a:pt x="45154" y="0"/>
                  </a:lnTo>
                  <a:lnTo>
                    <a:pt x="47036" y="510"/>
                  </a:lnTo>
                  <a:lnTo>
                    <a:pt x="51009" y="6721"/>
                  </a:lnTo>
                  <a:lnTo>
                    <a:pt x="63518" y="38205"/>
                  </a:lnTo>
                  <a:lnTo>
                    <a:pt x="71737" y="51908"/>
                  </a:lnTo>
                  <a:lnTo>
                    <a:pt x="78450" y="59198"/>
                  </a:lnTo>
                  <a:lnTo>
                    <a:pt x="88900" y="650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6" name="SMARTInkShape-991"/>
            <p:cNvSpPr/>
            <p:nvPr>
              <p:custDataLst>
                <p:tags r:id="rId180"/>
              </p:custDataLst>
            </p:nvPr>
          </p:nvSpPr>
          <p:spPr>
            <a:xfrm>
              <a:off x="3746500" y="3998830"/>
              <a:ext cx="158994" cy="249321"/>
            </a:xfrm>
            <a:custGeom>
              <a:avLst/>
              <a:gdLst/>
              <a:ahLst/>
              <a:cxnLst/>
              <a:rect l="0" t="0" r="0" b="0"/>
              <a:pathLst>
                <a:path w="158994" h="249321">
                  <a:moveTo>
                    <a:pt x="0" y="249320"/>
                  </a:moveTo>
                  <a:lnTo>
                    <a:pt x="0" y="249320"/>
                  </a:lnTo>
                  <a:lnTo>
                    <a:pt x="0" y="242578"/>
                  </a:lnTo>
                  <a:lnTo>
                    <a:pt x="10139" y="211038"/>
                  </a:lnTo>
                  <a:lnTo>
                    <a:pt x="17676" y="186209"/>
                  </a:lnTo>
                  <a:lnTo>
                    <a:pt x="24485" y="170557"/>
                  </a:lnTo>
                  <a:lnTo>
                    <a:pt x="33256" y="153067"/>
                  </a:lnTo>
                  <a:lnTo>
                    <a:pt x="43338" y="134351"/>
                  </a:lnTo>
                  <a:lnTo>
                    <a:pt x="54997" y="115524"/>
                  </a:lnTo>
                  <a:lnTo>
                    <a:pt x="67709" y="96623"/>
                  </a:lnTo>
                  <a:lnTo>
                    <a:pt x="81123" y="77672"/>
                  </a:lnTo>
                  <a:lnTo>
                    <a:pt x="103553" y="49089"/>
                  </a:lnTo>
                  <a:lnTo>
                    <a:pt x="126402" y="19012"/>
                  </a:lnTo>
                  <a:lnTo>
                    <a:pt x="137073" y="0"/>
                  </a:lnTo>
                  <a:lnTo>
                    <a:pt x="135832" y="557"/>
                  </a:lnTo>
                  <a:lnTo>
                    <a:pt x="124678" y="12159"/>
                  </a:lnTo>
                  <a:lnTo>
                    <a:pt x="107910" y="39124"/>
                  </a:lnTo>
                  <a:lnTo>
                    <a:pt x="97751" y="58300"/>
                  </a:lnTo>
                  <a:lnTo>
                    <a:pt x="98328" y="61296"/>
                  </a:lnTo>
                  <a:lnTo>
                    <a:pt x="109775" y="73405"/>
                  </a:lnTo>
                  <a:lnTo>
                    <a:pt x="140418" y="89687"/>
                  </a:lnTo>
                  <a:lnTo>
                    <a:pt x="155592" y="101519"/>
                  </a:lnTo>
                  <a:lnTo>
                    <a:pt x="158055" y="105630"/>
                  </a:lnTo>
                  <a:lnTo>
                    <a:pt x="158993" y="109783"/>
                  </a:lnTo>
                  <a:lnTo>
                    <a:pt x="158912" y="113962"/>
                  </a:lnTo>
                  <a:lnTo>
                    <a:pt x="155059" y="122368"/>
                  </a:lnTo>
                  <a:lnTo>
                    <a:pt x="152056" y="126585"/>
                  </a:lnTo>
                  <a:lnTo>
                    <a:pt x="141194" y="133153"/>
                  </a:lnTo>
                  <a:lnTo>
                    <a:pt x="127664" y="137012"/>
                  </a:lnTo>
                  <a:lnTo>
                    <a:pt x="114595" y="136376"/>
                  </a:lnTo>
                  <a:lnTo>
                    <a:pt x="103613" y="131859"/>
                  </a:lnTo>
                  <a:lnTo>
                    <a:pt x="88900" y="122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7" name="SMARTInkShape-992"/>
            <p:cNvSpPr/>
            <p:nvPr>
              <p:custDataLst>
                <p:tags r:id="rId181"/>
              </p:custDataLst>
            </p:nvPr>
          </p:nvSpPr>
          <p:spPr>
            <a:xfrm>
              <a:off x="3581400" y="4057650"/>
              <a:ext cx="3660" cy="76201"/>
            </a:xfrm>
            <a:custGeom>
              <a:avLst/>
              <a:gdLst/>
              <a:ahLst/>
              <a:cxnLst/>
              <a:rect l="0" t="0" r="0" b="0"/>
              <a:pathLst>
                <a:path w="3660" h="762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659" y="1411"/>
                  </a:lnTo>
                  <a:lnTo>
                    <a:pt x="276" y="32638"/>
                  </a:lnTo>
                  <a:lnTo>
                    <a:pt x="24" y="6302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8" name="SMARTInkShape-993"/>
            <p:cNvSpPr/>
            <p:nvPr>
              <p:custDataLst>
                <p:tags r:id="rId182"/>
              </p:custDataLst>
            </p:nvPr>
          </p:nvSpPr>
          <p:spPr>
            <a:xfrm>
              <a:off x="3549650" y="4096633"/>
              <a:ext cx="76201" cy="11818"/>
            </a:xfrm>
            <a:custGeom>
              <a:avLst/>
              <a:gdLst/>
              <a:ahLst/>
              <a:cxnLst/>
              <a:rect l="0" t="0" r="0" b="0"/>
              <a:pathLst>
                <a:path w="7620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2117" y="1103"/>
                  </a:lnTo>
                  <a:lnTo>
                    <a:pt x="10113" y="0"/>
                  </a:lnTo>
                  <a:lnTo>
                    <a:pt x="31788" y="4361"/>
                  </a:lnTo>
                  <a:lnTo>
                    <a:pt x="54759" y="10696"/>
                  </a:lnTo>
                  <a:lnTo>
                    <a:pt x="762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9" name="SMARTInkShape-994"/>
            <p:cNvSpPr/>
            <p:nvPr>
              <p:custDataLst>
                <p:tags r:id="rId183"/>
              </p:custDataLst>
            </p:nvPr>
          </p:nvSpPr>
          <p:spPr>
            <a:xfrm>
              <a:off x="3333750" y="3954141"/>
              <a:ext cx="107951" cy="71760"/>
            </a:xfrm>
            <a:custGeom>
              <a:avLst/>
              <a:gdLst/>
              <a:ahLst/>
              <a:cxnLst/>
              <a:rect l="0" t="0" r="0" b="0"/>
              <a:pathLst>
                <a:path w="107951" h="71760">
                  <a:moveTo>
                    <a:pt x="0" y="71759"/>
                  </a:moveTo>
                  <a:lnTo>
                    <a:pt x="0" y="71759"/>
                  </a:lnTo>
                  <a:lnTo>
                    <a:pt x="10845" y="65278"/>
                  </a:lnTo>
                  <a:lnTo>
                    <a:pt x="38692" y="42526"/>
                  </a:lnTo>
                  <a:lnTo>
                    <a:pt x="68046" y="15986"/>
                  </a:lnTo>
                  <a:lnTo>
                    <a:pt x="85004" y="104"/>
                  </a:lnTo>
                  <a:lnTo>
                    <a:pt x="86303" y="0"/>
                  </a:lnTo>
                  <a:lnTo>
                    <a:pt x="87168" y="637"/>
                  </a:lnTo>
                  <a:lnTo>
                    <a:pt x="92119" y="28312"/>
                  </a:lnTo>
                  <a:lnTo>
                    <a:pt x="101745" y="55428"/>
                  </a:lnTo>
                  <a:lnTo>
                    <a:pt x="107950" y="654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0" name="SMARTInkShape-995"/>
            <p:cNvSpPr/>
            <p:nvPr>
              <p:custDataLst>
                <p:tags r:id="rId184"/>
              </p:custDataLst>
            </p:nvPr>
          </p:nvSpPr>
          <p:spPr>
            <a:xfrm>
              <a:off x="3340674" y="4073100"/>
              <a:ext cx="94677" cy="100954"/>
            </a:xfrm>
            <a:custGeom>
              <a:avLst/>
              <a:gdLst/>
              <a:ahLst/>
              <a:cxnLst/>
              <a:rect l="0" t="0" r="0" b="0"/>
              <a:pathLst>
                <a:path w="94677" h="100954">
                  <a:moveTo>
                    <a:pt x="81976" y="3600"/>
                  </a:moveTo>
                  <a:lnTo>
                    <a:pt x="81976" y="3600"/>
                  </a:lnTo>
                  <a:lnTo>
                    <a:pt x="52090" y="28019"/>
                  </a:lnTo>
                  <a:lnTo>
                    <a:pt x="29558" y="59276"/>
                  </a:lnTo>
                  <a:lnTo>
                    <a:pt x="5955" y="90938"/>
                  </a:lnTo>
                  <a:lnTo>
                    <a:pt x="2328" y="97215"/>
                  </a:lnTo>
                  <a:lnTo>
                    <a:pt x="716" y="100946"/>
                  </a:lnTo>
                  <a:lnTo>
                    <a:pt x="286" y="100953"/>
                  </a:lnTo>
                  <a:lnTo>
                    <a:pt x="0" y="100251"/>
                  </a:lnTo>
                  <a:lnTo>
                    <a:pt x="4609" y="77437"/>
                  </a:lnTo>
                  <a:lnTo>
                    <a:pt x="10290" y="46174"/>
                  </a:lnTo>
                  <a:lnTo>
                    <a:pt x="16443" y="17077"/>
                  </a:lnTo>
                  <a:lnTo>
                    <a:pt x="23583" y="0"/>
                  </a:lnTo>
                  <a:lnTo>
                    <a:pt x="24703" y="1200"/>
                  </a:lnTo>
                  <a:lnTo>
                    <a:pt x="33555" y="27377"/>
                  </a:lnTo>
                  <a:lnTo>
                    <a:pt x="43092" y="47569"/>
                  </a:lnTo>
                  <a:lnTo>
                    <a:pt x="58225" y="66957"/>
                  </a:lnTo>
                  <a:lnTo>
                    <a:pt x="88079" y="87510"/>
                  </a:lnTo>
                  <a:lnTo>
                    <a:pt x="94676" y="92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996"/>
            <p:cNvSpPr/>
            <p:nvPr>
              <p:custDataLst>
                <p:tags r:id="rId185"/>
              </p:custDataLst>
            </p:nvPr>
          </p:nvSpPr>
          <p:spPr>
            <a:xfrm>
              <a:off x="3148666" y="3930650"/>
              <a:ext cx="102535" cy="317501"/>
            </a:xfrm>
            <a:custGeom>
              <a:avLst/>
              <a:gdLst/>
              <a:ahLst/>
              <a:cxnLst/>
              <a:rect l="0" t="0" r="0" b="0"/>
              <a:pathLst>
                <a:path w="102535" h="317501">
                  <a:moveTo>
                    <a:pt x="102534" y="0"/>
                  </a:moveTo>
                  <a:lnTo>
                    <a:pt x="102534" y="0"/>
                  </a:lnTo>
                  <a:lnTo>
                    <a:pt x="95792" y="0"/>
                  </a:lnTo>
                  <a:lnTo>
                    <a:pt x="86837" y="7526"/>
                  </a:lnTo>
                  <a:lnTo>
                    <a:pt x="68014" y="33274"/>
                  </a:lnTo>
                  <a:lnTo>
                    <a:pt x="52620" y="59238"/>
                  </a:lnTo>
                  <a:lnTo>
                    <a:pt x="36370" y="89593"/>
                  </a:lnTo>
                  <a:lnTo>
                    <a:pt x="28792" y="105590"/>
                  </a:lnTo>
                  <a:lnTo>
                    <a:pt x="21622" y="121899"/>
                  </a:lnTo>
                  <a:lnTo>
                    <a:pt x="14726" y="138416"/>
                  </a:lnTo>
                  <a:lnTo>
                    <a:pt x="9423" y="155072"/>
                  </a:lnTo>
                  <a:lnTo>
                    <a:pt x="5183" y="171820"/>
                  </a:lnTo>
                  <a:lnTo>
                    <a:pt x="1650" y="188630"/>
                  </a:lnTo>
                  <a:lnTo>
                    <a:pt x="0" y="204775"/>
                  </a:lnTo>
                  <a:lnTo>
                    <a:pt x="49" y="235885"/>
                  </a:lnTo>
                  <a:lnTo>
                    <a:pt x="4304" y="260531"/>
                  </a:lnTo>
                  <a:lnTo>
                    <a:pt x="14632" y="288391"/>
                  </a:lnTo>
                  <a:lnTo>
                    <a:pt x="22545" y="301740"/>
                  </a:lnTo>
                  <a:lnTo>
                    <a:pt x="34227" y="312517"/>
                  </a:lnTo>
                  <a:lnTo>
                    <a:pt x="45384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997"/>
            <p:cNvSpPr/>
            <p:nvPr>
              <p:custDataLst>
                <p:tags r:id="rId186"/>
              </p:custDataLst>
            </p:nvPr>
          </p:nvSpPr>
          <p:spPr>
            <a:xfrm>
              <a:off x="2967231" y="4118428"/>
              <a:ext cx="87120" cy="72573"/>
            </a:xfrm>
            <a:custGeom>
              <a:avLst/>
              <a:gdLst/>
              <a:ahLst/>
              <a:cxnLst/>
              <a:rect l="0" t="0" r="0" b="0"/>
              <a:pathLst>
                <a:path w="87120" h="72573">
                  <a:moveTo>
                    <a:pt x="49019" y="21772"/>
                  </a:moveTo>
                  <a:lnTo>
                    <a:pt x="49019" y="21772"/>
                  </a:lnTo>
                  <a:lnTo>
                    <a:pt x="45648" y="15030"/>
                  </a:lnTo>
                  <a:lnTo>
                    <a:pt x="40230" y="9838"/>
                  </a:lnTo>
                  <a:lnTo>
                    <a:pt x="25254" y="757"/>
                  </a:lnTo>
                  <a:lnTo>
                    <a:pt x="21181" y="0"/>
                  </a:lnTo>
                  <a:lnTo>
                    <a:pt x="12893" y="1042"/>
                  </a:lnTo>
                  <a:lnTo>
                    <a:pt x="6387" y="5738"/>
                  </a:lnTo>
                  <a:lnTo>
                    <a:pt x="3664" y="8966"/>
                  </a:lnTo>
                  <a:lnTo>
                    <a:pt x="639" y="18197"/>
                  </a:lnTo>
                  <a:lnTo>
                    <a:pt x="0" y="29355"/>
                  </a:lnTo>
                  <a:lnTo>
                    <a:pt x="3607" y="46126"/>
                  </a:lnTo>
                  <a:lnTo>
                    <a:pt x="7199" y="53293"/>
                  </a:lnTo>
                  <a:lnTo>
                    <a:pt x="10556" y="55485"/>
                  </a:lnTo>
                  <a:lnTo>
                    <a:pt x="19930" y="57923"/>
                  </a:lnTo>
                  <a:lnTo>
                    <a:pt x="23982" y="57161"/>
                  </a:lnTo>
                  <a:lnTo>
                    <a:pt x="30365" y="52552"/>
                  </a:lnTo>
                  <a:lnTo>
                    <a:pt x="41297" y="42024"/>
                  </a:lnTo>
                  <a:lnTo>
                    <a:pt x="45587" y="34065"/>
                  </a:lnTo>
                  <a:lnTo>
                    <a:pt x="48341" y="24200"/>
                  </a:lnTo>
                  <a:lnTo>
                    <a:pt x="48567" y="24096"/>
                  </a:lnTo>
                  <a:lnTo>
                    <a:pt x="52372" y="45600"/>
                  </a:lnTo>
                  <a:lnTo>
                    <a:pt x="61223" y="57917"/>
                  </a:lnTo>
                  <a:lnTo>
                    <a:pt x="87119" y="725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3" name="SMARTInkShape-998"/>
            <p:cNvSpPr/>
            <p:nvPr>
              <p:custDataLst>
                <p:tags r:id="rId187"/>
              </p:custDataLst>
            </p:nvPr>
          </p:nvSpPr>
          <p:spPr>
            <a:xfrm>
              <a:off x="2825828" y="4044950"/>
              <a:ext cx="88823" cy="109514"/>
            </a:xfrm>
            <a:custGeom>
              <a:avLst/>
              <a:gdLst/>
              <a:ahLst/>
              <a:cxnLst/>
              <a:rect l="0" t="0" r="0" b="0"/>
              <a:pathLst>
                <a:path w="88823" h="109514">
                  <a:moveTo>
                    <a:pt x="6272" y="0"/>
                  </a:moveTo>
                  <a:lnTo>
                    <a:pt x="6272" y="0"/>
                  </a:lnTo>
                  <a:lnTo>
                    <a:pt x="5567" y="26745"/>
                  </a:lnTo>
                  <a:lnTo>
                    <a:pt x="1908" y="54570"/>
                  </a:lnTo>
                  <a:lnTo>
                    <a:pt x="511" y="83040"/>
                  </a:lnTo>
                  <a:lnTo>
                    <a:pt x="0" y="107762"/>
                  </a:lnTo>
                  <a:lnTo>
                    <a:pt x="679" y="109236"/>
                  </a:lnTo>
                  <a:lnTo>
                    <a:pt x="1838" y="109513"/>
                  </a:lnTo>
                  <a:lnTo>
                    <a:pt x="3316" y="108992"/>
                  </a:lnTo>
                  <a:lnTo>
                    <a:pt x="21602" y="90831"/>
                  </a:lnTo>
                  <a:lnTo>
                    <a:pt x="43662" y="61014"/>
                  </a:lnTo>
                  <a:lnTo>
                    <a:pt x="65955" y="32346"/>
                  </a:lnTo>
                  <a:lnTo>
                    <a:pt x="77970" y="18835"/>
                  </a:lnTo>
                  <a:lnTo>
                    <a:pt x="83529" y="15426"/>
                  </a:lnTo>
                  <a:lnTo>
                    <a:pt x="84588" y="16634"/>
                  </a:lnTo>
                  <a:lnTo>
                    <a:pt x="82751" y="46058"/>
                  </a:lnTo>
                  <a:lnTo>
                    <a:pt x="84409" y="75054"/>
                  </a:lnTo>
                  <a:lnTo>
                    <a:pt x="8882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25" name="SMARTInkShape-999"/>
          <p:cNvSpPr/>
          <p:nvPr>
            <p:custDataLst>
              <p:tags r:id="rId21"/>
            </p:custDataLst>
          </p:nvPr>
        </p:nvSpPr>
        <p:spPr>
          <a:xfrm>
            <a:off x="4171950" y="3378694"/>
            <a:ext cx="207735" cy="951197"/>
          </a:xfrm>
          <a:custGeom>
            <a:avLst/>
            <a:gdLst/>
            <a:ahLst/>
            <a:cxnLst/>
            <a:rect l="0" t="0" r="0" b="0"/>
            <a:pathLst>
              <a:path w="207735" h="951197">
                <a:moveTo>
                  <a:pt x="0" y="24906"/>
                </a:moveTo>
                <a:lnTo>
                  <a:pt x="0" y="24906"/>
                </a:lnTo>
                <a:lnTo>
                  <a:pt x="6907" y="7947"/>
                </a:lnTo>
                <a:lnTo>
                  <a:pt x="8838" y="5133"/>
                </a:lnTo>
                <a:lnTo>
                  <a:pt x="11537" y="3257"/>
                </a:lnTo>
                <a:lnTo>
                  <a:pt x="18298" y="1173"/>
                </a:lnTo>
                <a:lnTo>
                  <a:pt x="40150" y="0"/>
                </a:lnTo>
                <a:lnTo>
                  <a:pt x="59002" y="7252"/>
                </a:lnTo>
                <a:lnTo>
                  <a:pt x="78434" y="21293"/>
                </a:lnTo>
                <a:lnTo>
                  <a:pt x="96479" y="41645"/>
                </a:lnTo>
                <a:lnTo>
                  <a:pt x="110143" y="68564"/>
                </a:lnTo>
                <a:lnTo>
                  <a:pt x="115762" y="83645"/>
                </a:lnTo>
                <a:lnTo>
                  <a:pt x="120213" y="101459"/>
                </a:lnTo>
                <a:lnTo>
                  <a:pt x="123886" y="121097"/>
                </a:lnTo>
                <a:lnTo>
                  <a:pt x="127041" y="141950"/>
                </a:lnTo>
                <a:lnTo>
                  <a:pt x="129144" y="162908"/>
                </a:lnTo>
                <a:lnTo>
                  <a:pt x="130546" y="183934"/>
                </a:lnTo>
                <a:lnTo>
                  <a:pt x="131480" y="205009"/>
                </a:lnTo>
                <a:lnTo>
                  <a:pt x="131398" y="226113"/>
                </a:lnTo>
                <a:lnTo>
                  <a:pt x="130637" y="247239"/>
                </a:lnTo>
                <a:lnTo>
                  <a:pt x="129425" y="268378"/>
                </a:lnTo>
                <a:lnTo>
                  <a:pt x="127911" y="289526"/>
                </a:lnTo>
                <a:lnTo>
                  <a:pt x="126196" y="310680"/>
                </a:lnTo>
                <a:lnTo>
                  <a:pt x="124347" y="331839"/>
                </a:lnTo>
                <a:lnTo>
                  <a:pt x="124526" y="353000"/>
                </a:lnTo>
                <a:lnTo>
                  <a:pt x="126056" y="374163"/>
                </a:lnTo>
                <a:lnTo>
                  <a:pt x="128488" y="395328"/>
                </a:lnTo>
                <a:lnTo>
                  <a:pt x="131519" y="414376"/>
                </a:lnTo>
                <a:lnTo>
                  <a:pt x="134952" y="432014"/>
                </a:lnTo>
                <a:lnTo>
                  <a:pt x="138651" y="448711"/>
                </a:lnTo>
                <a:lnTo>
                  <a:pt x="148406" y="478553"/>
                </a:lnTo>
                <a:lnTo>
                  <a:pt x="159092" y="503810"/>
                </a:lnTo>
                <a:lnTo>
                  <a:pt x="172335" y="527813"/>
                </a:lnTo>
                <a:lnTo>
                  <a:pt x="178429" y="534170"/>
                </a:lnTo>
                <a:lnTo>
                  <a:pt x="182452" y="534454"/>
                </a:lnTo>
                <a:lnTo>
                  <a:pt x="192568" y="531007"/>
                </a:lnTo>
                <a:lnTo>
                  <a:pt x="207734" y="521480"/>
                </a:lnTo>
                <a:lnTo>
                  <a:pt x="191714" y="544736"/>
                </a:lnTo>
                <a:lnTo>
                  <a:pt x="183020" y="571140"/>
                </a:lnTo>
                <a:lnTo>
                  <a:pt x="176357" y="594819"/>
                </a:lnTo>
                <a:lnTo>
                  <a:pt x="169397" y="623218"/>
                </a:lnTo>
                <a:lnTo>
                  <a:pt x="166554" y="639680"/>
                </a:lnTo>
                <a:lnTo>
                  <a:pt x="163952" y="657005"/>
                </a:lnTo>
                <a:lnTo>
                  <a:pt x="162218" y="674906"/>
                </a:lnTo>
                <a:lnTo>
                  <a:pt x="161062" y="693189"/>
                </a:lnTo>
                <a:lnTo>
                  <a:pt x="160292" y="711728"/>
                </a:lnTo>
                <a:lnTo>
                  <a:pt x="162600" y="729732"/>
                </a:lnTo>
                <a:lnTo>
                  <a:pt x="166961" y="747379"/>
                </a:lnTo>
                <a:lnTo>
                  <a:pt x="172691" y="764788"/>
                </a:lnTo>
                <a:lnTo>
                  <a:pt x="177922" y="782038"/>
                </a:lnTo>
                <a:lnTo>
                  <a:pt x="182820" y="799183"/>
                </a:lnTo>
                <a:lnTo>
                  <a:pt x="187497" y="816257"/>
                </a:lnTo>
                <a:lnTo>
                  <a:pt x="190615" y="832579"/>
                </a:lnTo>
                <a:lnTo>
                  <a:pt x="194079" y="863885"/>
                </a:lnTo>
                <a:lnTo>
                  <a:pt x="191855" y="890498"/>
                </a:lnTo>
                <a:lnTo>
                  <a:pt x="184752" y="913380"/>
                </a:lnTo>
                <a:lnTo>
                  <a:pt x="172188" y="932958"/>
                </a:lnTo>
                <a:lnTo>
                  <a:pt x="157196" y="945421"/>
                </a:lnTo>
                <a:lnTo>
                  <a:pt x="149247" y="949733"/>
                </a:lnTo>
                <a:lnTo>
                  <a:pt x="141126" y="951196"/>
                </a:lnTo>
                <a:lnTo>
                  <a:pt x="124577" y="949059"/>
                </a:lnTo>
                <a:lnTo>
                  <a:pt x="99392" y="933180"/>
                </a:lnTo>
                <a:lnTo>
                  <a:pt x="69850" y="90755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29" name="SMARTInkShape-Group285"/>
          <p:cNvGrpSpPr/>
          <p:nvPr/>
        </p:nvGrpSpPr>
        <p:grpSpPr>
          <a:xfrm>
            <a:off x="5032179" y="3324029"/>
            <a:ext cx="428822" cy="276422"/>
            <a:chOff x="5032179" y="3324029"/>
            <a:chExt cx="428822" cy="276422"/>
          </a:xfrm>
        </p:grpSpPr>
        <p:sp>
          <p:nvSpPr>
            <p:cNvPr id="626" name="SMARTInkShape-1000"/>
            <p:cNvSpPr/>
            <p:nvPr>
              <p:custDataLst>
                <p:tags r:id="rId175"/>
              </p:custDataLst>
            </p:nvPr>
          </p:nvSpPr>
          <p:spPr>
            <a:xfrm>
              <a:off x="5386853" y="3324029"/>
              <a:ext cx="74148" cy="276422"/>
            </a:xfrm>
            <a:custGeom>
              <a:avLst/>
              <a:gdLst/>
              <a:ahLst/>
              <a:cxnLst/>
              <a:rect l="0" t="0" r="0" b="0"/>
              <a:pathLst>
                <a:path w="74148" h="276422">
                  <a:moveTo>
                    <a:pt x="74147" y="3371"/>
                  </a:moveTo>
                  <a:lnTo>
                    <a:pt x="74147" y="3371"/>
                  </a:lnTo>
                  <a:lnTo>
                    <a:pt x="70776" y="0"/>
                  </a:lnTo>
                  <a:lnTo>
                    <a:pt x="63476" y="227"/>
                  </a:lnTo>
                  <a:lnTo>
                    <a:pt x="58567" y="1275"/>
                  </a:lnTo>
                  <a:lnTo>
                    <a:pt x="38172" y="19605"/>
                  </a:lnTo>
                  <a:lnTo>
                    <a:pt x="17627" y="50750"/>
                  </a:lnTo>
                  <a:lnTo>
                    <a:pt x="8340" y="78285"/>
                  </a:lnTo>
                  <a:lnTo>
                    <a:pt x="2566" y="108633"/>
                  </a:lnTo>
                  <a:lnTo>
                    <a:pt x="0" y="138584"/>
                  </a:lnTo>
                  <a:lnTo>
                    <a:pt x="2622" y="168358"/>
                  </a:lnTo>
                  <a:lnTo>
                    <a:pt x="8491" y="196643"/>
                  </a:lnTo>
                  <a:lnTo>
                    <a:pt x="15804" y="220973"/>
                  </a:lnTo>
                  <a:lnTo>
                    <a:pt x="31225" y="247762"/>
                  </a:lnTo>
                  <a:lnTo>
                    <a:pt x="55097" y="276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7" name="SMARTInkShape-1001"/>
            <p:cNvSpPr/>
            <p:nvPr>
              <p:custDataLst>
                <p:tags r:id="rId176"/>
              </p:custDataLst>
            </p:nvPr>
          </p:nvSpPr>
          <p:spPr>
            <a:xfrm>
              <a:off x="5203067" y="3518783"/>
              <a:ext cx="80134" cy="68968"/>
            </a:xfrm>
            <a:custGeom>
              <a:avLst/>
              <a:gdLst/>
              <a:ahLst/>
              <a:cxnLst/>
              <a:rect l="0" t="0" r="0" b="0"/>
              <a:pathLst>
                <a:path w="80134" h="68968">
                  <a:moveTo>
                    <a:pt x="54733" y="5467"/>
                  </a:moveTo>
                  <a:lnTo>
                    <a:pt x="54733" y="5467"/>
                  </a:lnTo>
                  <a:lnTo>
                    <a:pt x="47991" y="2096"/>
                  </a:lnTo>
                  <a:lnTo>
                    <a:pt x="33685" y="0"/>
                  </a:lnTo>
                  <a:lnTo>
                    <a:pt x="19412" y="2749"/>
                  </a:lnTo>
                  <a:lnTo>
                    <a:pt x="6246" y="11404"/>
                  </a:lnTo>
                  <a:lnTo>
                    <a:pt x="1433" y="20806"/>
                  </a:lnTo>
                  <a:lnTo>
                    <a:pt x="0" y="31334"/>
                  </a:lnTo>
                  <a:lnTo>
                    <a:pt x="1714" y="40717"/>
                  </a:lnTo>
                  <a:lnTo>
                    <a:pt x="4570" y="44489"/>
                  </a:lnTo>
                  <a:lnTo>
                    <a:pt x="13388" y="50562"/>
                  </a:lnTo>
                  <a:lnTo>
                    <a:pt x="17998" y="51758"/>
                  </a:lnTo>
                  <a:lnTo>
                    <a:pt x="26882" y="51205"/>
                  </a:lnTo>
                  <a:lnTo>
                    <a:pt x="39818" y="46928"/>
                  </a:lnTo>
                  <a:lnTo>
                    <a:pt x="42672" y="43691"/>
                  </a:lnTo>
                  <a:lnTo>
                    <a:pt x="45845" y="34450"/>
                  </a:lnTo>
                  <a:lnTo>
                    <a:pt x="47631" y="20718"/>
                  </a:lnTo>
                  <a:lnTo>
                    <a:pt x="46167" y="13891"/>
                  </a:lnTo>
                  <a:lnTo>
                    <a:pt x="43870" y="9917"/>
                  </a:lnTo>
                  <a:lnTo>
                    <a:pt x="43258" y="9845"/>
                  </a:lnTo>
                  <a:lnTo>
                    <a:pt x="38904" y="18169"/>
                  </a:lnTo>
                  <a:lnTo>
                    <a:pt x="38996" y="27340"/>
                  </a:lnTo>
                  <a:lnTo>
                    <a:pt x="42094" y="37766"/>
                  </a:lnTo>
                  <a:lnTo>
                    <a:pt x="48174" y="47104"/>
                  </a:lnTo>
                  <a:lnTo>
                    <a:pt x="80133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8" name="SMARTInkShape-1002"/>
            <p:cNvSpPr/>
            <p:nvPr>
              <p:custDataLst>
                <p:tags r:id="rId177"/>
              </p:custDataLst>
            </p:nvPr>
          </p:nvSpPr>
          <p:spPr>
            <a:xfrm>
              <a:off x="5032179" y="3433508"/>
              <a:ext cx="104972" cy="135193"/>
            </a:xfrm>
            <a:custGeom>
              <a:avLst/>
              <a:gdLst/>
              <a:ahLst/>
              <a:cxnLst/>
              <a:rect l="0" t="0" r="0" b="0"/>
              <a:pathLst>
                <a:path w="104972" h="135193">
                  <a:moveTo>
                    <a:pt x="3371" y="27242"/>
                  </a:moveTo>
                  <a:lnTo>
                    <a:pt x="3371" y="27242"/>
                  </a:lnTo>
                  <a:lnTo>
                    <a:pt x="3371" y="0"/>
                  </a:lnTo>
                  <a:lnTo>
                    <a:pt x="3371" y="23690"/>
                  </a:lnTo>
                  <a:lnTo>
                    <a:pt x="0" y="55352"/>
                  </a:lnTo>
                  <a:lnTo>
                    <a:pt x="1275" y="84803"/>
                  </a:lnTo>
                  <a:lnTo>
                    <a:pt x="3662" y="109194"/>
                  </a:lnTo>
                  <a:lnTo>
                    <a:pt x="6558" y="116111"/>
                  </a:lnTo>
                  <a:lnTo>
                    <a:pt x="8318" y="116827"/>
                  </a:lnTo>
                  <a:lnTo>
                    <a:pt x="10196" y="115893"/>
                  </a:lnTo>
                  <a:lnTo>
                    <a:pt x="30506" y="93270"/>
                  </a:lnTo>
                  <a:lnTo>
                    <a:pt x="48335" y="63034"/>
                  </a:lnTo>
                  <a:lnTo>
                    <a:pt x="66318" y="32830"/>
                  </a:lnTo>
                  <a:lnTo>
                    <a:pt x="83512" y="8590"/>
                  </a:lnTo>
                  <a:lnTo>
                    <a:pt x="86432" y="6341"/>
                  </a:lnTo>
                  <a:lnTo>
                    <a:pt x="87672" y="6958"/>
                  </a:lnTo>
                  <a:lnTo>
                    <a:pt x="87170" y="13288"/>
                  </a:lnTo>
                  <a:lnTo>
                    <a:pt x="81803" y="44032"/>
                  </a:lnTo>
                  <a:lnTo>
                    <a:pt x="80938" y="70238"/>
                  </a:lnTo>
                  <a:lnTo>
                    <a:pt x="86247" y="99327"/>
                  </a:lnTo>
                  <a:lnTo>
                    <a:pt x="104971" y="1351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5" name="SMARTInkShape-Group286"/>
          <p:cNvGrpSpPr/>
          <p:nvPr/>
        </p:nvGrpSpPr>
        <p:grpSpPr>
          <a:xfrm>
            <a:off x="5651500" y="3254903"/>
            <a:ext cx="349251" cy="340835"/>
            <a:chOff x="5651500" y="3254903"/>
            <a:chExt cx="349251" cy="340835"/>
          </a:xfrm>
        </p:grpSpPr>
        <p:sp>
          <p:nvSpPr>
            <p:cNvPr id="630" name="SMARTInkShape-1003"/>
            <p:cNvSpPr/>
            <p:nvPr>
              <p:custDataLst>
                <p:tags r:id="rId170"/>
              </p:custDataLst>
            </p:nvPr>
          </p:nvSpPr>
          <p:spPr>
            <a:xfrm>
              <a:off x="5963530" y="3429000"/>
              <a:ext cx="5471" cy="69851"/>
            </a:xfrm>
            <a:custGeom>
              <a:avLst/>
              <a:gdLst/>
              <a:ahLst/>
              <a:cxnLst/>
              <a:rect l="0" t="0" r="0" b="0"/>
              <a:pathLst>
                <a:path w="5471" h="69851">
                  <a:moveTo>
                    <a:pt x="5470" y="0"/>
                  </a:moveTo>
                  <a:lnTo>
                    <a:pt x="5470" y="0"/>
                  </a:lnTo>
                  <a:lnTo>
                    <a:pt x="444" y="20723"/>
                  </a:lnTo>
                  <a:lnTo>
                    <a:pt x="0" y="50315"/>
                  </a:lnTo>
                  <a:lnTo>
                    <a:pt x="547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1004"/>
            <p:cNvSpPr/>
            <p:nvPr>
              <p:custDataLst>
                <p:tags r:id="rId171"/>
              </p:custDataLst>
            </p:nvPr>
          </p:nvSpPr>
          <p:spPr>
            <a:xfrm>
              <a:off x="5937250" y="3467100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17676" y="5467"/>
                  </a:lnTo>
                  <a:lnTo>
                    <a:pt x="45105" y="120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2" name="SMARTInkShape-1005"/>
            <p:cNvSpPr/>
            <p:nvPr>
              <p:custDataLst>
                <p:tags r:id="rId172"/>
              </p:custDataLst>
            </p:nvPr>
          </p:nvSpPr>
          <p:spPr>
            <a:xfrm>
              <a:off x="5651500" y="3480323"/>
              <a:ext cx="94825" cy="115415"/>
            </a:xfrm>
            <a:custGeom>
              <a:avLst/>
              <a:gdLst/>
              <a:ahLst/>
              <a:cxnLst/>
              <a:rect l="0" t="0" r="0" b="0"/>
              <a:pathLst>
                <a:path w="94825" h="115415">
                  <a:moveTo>
                    <a:pt x="76200" y="12177"/>
                  </a:moveTo>
                  <a:lnTo>
                    <a:pt x="76200" y="12177"/>
                  </a:lnTo>
                  <a:lnTo>
                    <a:pt x="76200" y="5435"/>
                  </a:lnTo>
                  <a:lnTo>
                    <a:pt x="75495" y="3449"/>
                  </a:lnTo>
                  <a:lnTo>
                    <a:pt x="74319" y="2125"/>
                  </a:lnTo>
                  <a:lnTo>
                    <a:pt x="72829" y="1242"/>
                  </a:lnTo>
                  <a:lnTo>
                    <a:pt x="60620" y="0"/>
                  </a:lnTo>
                  <a:lnTo>
                    <a:pt x="40225" y="6374"/>
                  </a:lnTo>
                  <a:lnTo>
                    <a:pt x="26422" y="13828"/>
                  </a:lnTo>
                  <a:lnTo>
                    <a:pt x="24670" y="16806"/>
                  </a:lnTo>
                  <a:lnTo>
                    <a:pt x="24208" y="20201"/>
                  </a:lnTo>
                  <a:lnTo>
                    <a:pt x="24605" y="23877"/>
                  </a:lnTo>
                  <a:lnTo>
                    <a:pt x="32573" y="31723"/>
                  </a:lnTo>
                  <a:lnTo>
                    <a:pt x="60683" y="48259"/>
                  </a:lnTo>
                  <a:lnTo>
                    <a:pt x="86932" y="65113"/>
                  </a:lnTo>
                  <a:lnTo>
                    <a:pt x="94611" y="73569"/>
                  </a:lnTo>
                  <a:lnTo>
                    <a:pt x="94824" y="77799"/>
                  </a:lnTo>
                  <a:lnTo>
                    <a:pt x="92849" y="82031"/>
                  </a:lnTo>
                  <a:lnTo>
                    <a:pt x="71100" y="102332"/>
                  </a:lnTo>
                  <a:lnTo>
                    <a:pt x="47800" y="113757"/>
                  </a:lnTo>
                  <a:lnTo>
                    <a:pt x="33239" y="115414"/>
                  </a:lnTo>
                  <a:lnTo>
                    <a:pt x="20417" y="113093"/>
                  </a:lnTo>
                  <a:lnTo>
                    <a:pt x="0" y="1010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3" name="SMARTInkShape-1006"/>
            <p:cNvSpPr/>
            <p:nvPr>
              <p:custDataLst>
                <p:tags r:id="rId173"/>
              </p:custDataLst>
            </p:nvPr>
          </p:nvSpPr>
          <p:spPr>
            <a:xfrm>
              <a:off x="5651500" y="34290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8410" y="3371"/>
                  </a:lnTo>
                  <a:lnTo>
                    <a:pt x="53181" y="5467"/>
                  </a:lnTo>
                  <a:lnTo>
                    <a:pt x="84013" y="6176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4" name="SMARTInkShape-1007"/>
            <p:cNvSpPr/>
            <p:nvPr>
              <p:custDataLst>
                <p:tags r:id="rId174"/>
              </p:custDataLst>
            </p:nvPr>
          </p:nvSpPr>
          <p:spPr>
            <a:xfrm>
              <a:off x="5651500" y="3254903"/>
              <a:ext cx="69270" cy="142348"/>
            </a:xfrm>
            <a:custGeom>
              <a:avLst/>
              <a:gdLst/>
              <a:ahLst/>
              <a:cxnLst/>
              <a:rect l="0" t="0" r="0" b="0"/>
              <a:pathLst>
                <a:path w="69270" h="142348">
                  <a:moveTo>
                    <a:pt x="0" y="142347"/>
                  </a:moveTo>
                  <a:lnTo>
                    <a:pt x="0" y="142347"/>
                  </a:lnTo>
                  <a:lnTo>
                    <a:pt x="13815" y="110954"/>
                  </a:lnTo>
                  <a:lnTo>
                    <a:pt x="22368" y="88884"/>
                  </a:lnTo>
                  <a:lnTo>
                    <a:pt x="33224" y="64963"/>
                  </a:lnTo>
                  <a:lnTo>
                    <a:pt x="45105" y="42102"/>
                  </a:lnTo>
                  <a:lnTo>
                    <a:pt x="59931" y="15043"/>
                  </a:lnTo>
                  <a:lnTo>
                    <a:pt x="67891" y="0"/>
                  </a:lnTo>
                  <a:lnTo>
                    <a:pt x="68544" y="177"/>
                  </a:lnTo>
                  <a:lnTo>
                    <a:pt x="69269" y="4136"/>
                  </a:lnTo>
                  <a:lnTo>
                    <a:pt x="64666" y="34090"/>
                  </a:lnTo>
                  <a:lnTo>
                    <a:pt x="60961" y="56133"/>
                  </a:lnTo>
                  <a:lnTo>
                    <a:pt x="58279" y="85601"/>
                  </a:lnTo>
                  <a:lnTo>
                    <a:pt x="58078" y="115772"/>
                  </a:lnTo>
                  <a:lnTo>
                    <a:pt x="63500" y="1423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1" name="SMARTInkShape-Group287"/>
          <p:cNvGrpSpPr/>
          <p:nvPr/>
        </p:nvGrpSpPr>
        <p:grpSpPr>
          <a:xfrm>
            <a:off x="6267450" y="3188713"/>
            <a:ext cx="334451" cy="426422"/>
            <a:chOff x="6267450" y="3188713"/>
            <a:chExt cx="334451" cy="426422"/>
          </a:xfrm>
        </p:grpSpPr>
        <p:sp>
          <p:nvSpPr>
            <p:cNvPr id="636" name="SMARTInkShape-1008"/>
            <p:cNvSpPr/>
            <p:nvPr>
              <p:custDataLst>
                <p:tags r:id="rId165"/>
              </p:custDataLst>
            </p:nvPr>
          </p:nvSpPr>
          <p:spPr>
            <a:xfrm>
              <a:off x="6515100" y="3190679"/>
              <a:ext cx="86801" cy="422472"/>
            </a:xfrm>
            <a:custGeom>
              <a:avLst/>
              <a:gdLst/>
              <a:ahLst/>
              <a:cxnLst/>
              <a:rect l="0" t="0" r="0" b="0"/>
              <a:pathLst>
                <a:path w="86801" h="4224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775" y="418"/>
                  </a:lnTo>
                  <a:lnTo>
                    <a:pt x="12209" y="4646"/>
                  </a:lnTo>
                  <a:lnTo>
                    <a:pt x="27136" y="31814"/>
                  </a:lnTo>
                  <a:lnTo>
                    <a:pt x="38871" y="61168"/>
                  </a:lnTo>
                  <a:lnTo>
                    <a:pt x="44965" y="77885"/>
                  </a:lnTo>
                  <a:lnTo>
                    <a:pt x="51849" y="96792"/>
                  </a:lnTo>
                  <a:lnTo>
                    <a:pt x="59260" y="117157"/>
                  </a:lnTo>
                  <a:lnTo>
                    <a:pt x="67024" y="138495"/>
                  </a:lnTo>
                  <a:lnTo>
                    <a:pt x="73610" y="161187"/>
                  </a:lnTo>
                  <a:lnTo>
                    <a:pt x="79412" y="184782"/>
                  </a:lnTo>
                  <a:lnTo>
                    <a:pt x="84691" y="208978"/>
                  </a:lnTo>
                  <a:lnTo>
                    <a:pt x="86800" y="232165"/>
                  </a:lnTo>
                  <a:lnTo>
                    <a:pt x="86794" y="254678"/>
                  </a:lnTo>
                  <a:lnTo>
                    <a:pt x="85379" y="276742"/>
                  </a:lnTo>
                  <a:lnTo>
                    <a:pt x="81614" y="297096"/>
                  </a:lnTo>
                  <a:lnTo>
                    <a:pt x="76282" y="316310"/>
                  </a:lnTo>
                  <a:lnTo>
                    <a:pt x="69904" y="334764"/>
                  </a:lnTo>
                  <a:lnTo>
                    <a:pt x="63536" y="351299"/>
                  </a:lnTo>
                  <a:lnTo>
                    <a:pt x="50816" y="380962"/>
                  </a:lnTo>
                  <a:lnTo>
                    <a:pt x="38497" y="407977"/>
                  </a:lnTo>
                  <a:lnTo>
                    <a:pt x="31750" y="422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7" name="SMARTInkShape-1009"/>
            <p:cNvSpPr/>
            <p:nvPr>
              <p:custDataLst>
                <p:tags r:id="rId166"/>
              </p:custDataLst>
            </p:nvPr>
          </p:nvSpPr>
          <p:spPr>
            <a:xfrm>
              <a:off x="6381750" y="3559732"/>
              <a:ext cx="57151" cy="55403"/>
            </a:xfrm>
            <a:custGeom>
              <a:avLst/>
              <a:gdLst/>
              <a:ahLst/>
              <a:cxnLst/>
              <a:rect l="0" t="0" r="0" b="0"/>
              <a:pathLst>
                <a:path w="57151" h="55403">
                  <a:moveTo>
                    <a:pt x="0" y="34368"/>
                  </a:moveTo>
                  <a:lnTo>
                    <a:pt x="0" y="34368"/>
                  </a:lnTo>
                  <a:lnTo>
                    <a:pt x="8838" y="16691"/>
                  </a:lnTo>
                  <a:lnTo>
                    <a:pt x="14746" y="10519"/>
                  </a:lnTo>
                  <a:lnTo>
                    <a:pt x="30038" y="808"/>
                  </a:lnTo>
                  <a:lnTo>
                    <a:pt x="33431" y="0"/>
                  </a:lnTo>
                  <a:lnTo>
                    <a:pt x="36398" y="167"/>
                  </a:lnTo>
                  <a:lnTo>
                    <a:pt x="39082" y="984"/>
                  </a:lnTo>
                  <a:lnTo>
                    <a:pt x="40871" y="4351"/>
                  </a:lnTo>
                  <a:lnTo>
                    <a:pt x="44136" y="35707"/>
                  </a:lnTo>
                  <a:lnTo>
                    <a:pt x="45062" y="48249"/>
                  </a:lnTo>
                  <a:lnTo>
                    <a:pt x="47780" y="54178"/>
                  </a:lnTo>
                  <a:lnTo>
                    <a:pt x="49492" y="55336"/>
                  </a:lnTo>
                  <a:lnTo>
                    <a:pt x="51340" y="55402"/>
                  </a:lnTo>
                  <a:lnTo>
                    <a:pt x="57150" y="53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8" name="SMARTInkShape-1010"/>
            <p:cNvSpPr/>
            <p:nvPr>
              <p:custDataLst>
                <p:tags r:id="rId167"/>
              </p:custDataLst>
            </p:nvPr>
          </p:nvSpPr>
          <p:spPr>
            <a:xfrm>
              <a:off x="6281064" y="3437559"/>
              <a:ext cx="81637" cy="135478"/>
            </a:xfrm>
            <a:custGeom>
              <a:avLst/>
              <a:gdLst/>
              <a:ahLst/>
              <a:cxnLst/>
              <a:rect l="0" t="0" r="0" b="0"/>
              <a:pathLst>
                <a:path w="81637" h="135478">
                  <a:moveTo>
                    <a:pt x="18136" y="42241"/>
                  </a:moveTo>
                  <a:lnTo>
                    <a:pt x="18136" y="42241"/>
                  </a:lnTo>
                  <a:lnTo>
                    <a:pt x="21507" y="45612"/>
                  </a:lnTo>
                  <a:lnTo>
                    <a:pt x="23603" y="57821"/>
                  </a:lnTo>
                  <a:lnTo>
                    <a:pt x="23606" y="85274"/>
                  </a:lnTo>
                  <a:lnTo>
                    <a:pt x="17544" y="111811"/>
                  </a:lnTo>
                  <a:lnTo>
                    <a:pt x="11610" y="127295"/>
                  </a:lnTo>
                  <a:lnTo>
                    <a:pt x="6656" y="135477"/>
                  </a:lnTo>
                  <a:lnTo>
                    <a:pt x="5979" y="130951"/>
                  </a:lnTo>
                  <a:lnTo>
                    <a:pt x="2172" y="104057"/>
                  </a:lnTo>
                  <a:lnTo>
                    <a:pt x="0" y="74982"/>
                  </a:lnTo>
                  <a:lnTo>
                    <a:pt x="2728" y="44024"/>
                  </a:lnTo>
                  <a:lnTo>
                    <a:pt x="9876" y="26806"/>
                  </a:lnTo>
                  <a:lnTo>
                    <a:pt x="20110" y="13509"/>
                  </a:lnTo>
                  <a:lnTo>
                    <a:pt x="31713" y="5247"/>
                  </a:lnTo>
                  <a:lnTo>
                    <a:pt x="50146" y="0"/>
                  </a:lnTo>
                  <a:lnTo>
                    <a:pt x="58939" y="654"/>
                  </a:lnTo>
                  <a:lnTo>
                    <a:pt x="62271" y="1816"/>
                  </a:lnTo>
                  <a:lnTo>
                    <a:pt x="64492" y="5413"/>
                  </a:lnTo>
                  <a:lnTo>
                    <a:pt x="66961" y="16936"/>
                  </a:lnTo>
                  <a:lnTo>
                    <a:pt x="60533" y="31465"/>
                  </a:lnTo>
                  <a:lnTo>
                    <a:pt x="36781" y="60417"/>
                  </a:lnTo>
                  <a:lnTo>
                    <a:pt x="16053" y="89163"/>
                  </a:lnTo>
                  <a:lnTo>
                    <a:pt x="14631" y="92572"/>
                  </a:lnTo>
                  <a:lnTo>
                    <a:pt x="14388" y="94845"/>
                  </a:lnTo>
                  <a:lnTo>
                    <a:pt x="14932" y="96360"/>
                  </a:lnTo>
                  <a:lnTo>
                    <a:pt x="18123" y="98750"/>
                  </a:lnTo>
                  <a:lnTo>
                    <a:pt x="24245" y="102163"/>
                  </a:lnTo>
                  <a:lnTo>
                    <a:pt x="53401" y="108798"/>
                  </a:lnTo>
                  <a:lnTo>
                    <a:pt x="81636" y="1247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9" name="SMARTInkShape-1011"/>
            <p:cNvSpPr/>
            <p:nvPr>
              <p:custDataLst>
                <p:tags r:id="rId168"/>
              </p:custDataLst>
            </p:nvPr>
          </p:nvSpPr>
          <p:spPr>
            <a:xfrm>
              <a:off x="6267450" y="3390900"/>
              <a:ext cx="139701" cy="6351"/>
            </a:xfrm>
            <a:custGeom>
              <a:avLst/>
              <a:gdLst/>
              <a:ahLst/>
              <a:cxnLst/>
              <a:rect l="0" t="0" r="0" b="0"/>
              <a:pathLst>
                <a:path w="139701" h="635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2686" y="1881"/>
                  </a:lnTo>
                  <a:lnTo>
                    <a:pt x="83109" y="5026"/>
                  </a:lnTo>
                  <a:lnTo>
                    <a:pt x="112585" y="5957"/>
                  </a:lnTo>
                  <a:lnTo>
                    <a:pt x="139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0" name="SMARTInkShape-1012"/>
            <p:cNvSpPr/>
            <p:nvPr>
              <p:custDataLst>
                <p:tags r:id="rId169"/>
              </p:custDataLst>
            </p:nvPr>
          </p:nvSpPr>
          <p:spPr>
            <a:xfrm>
              <a:off x="6305550" y="3188713"/>
              <a:ext cx="63352" cy="176788"/>
            </a:xfrm>
            <a:custGeom>
              <a:avLst/>
              <a:gdLst/>
              <a:ahLst/>
              <a:cxnLst/>
              <a:rect l="0" t="0" r="0" b="0"/>
              <a:pathLst>
                <a:path w="63352" h="176788">
                  <a:moveTo>
                    <a:pt x="0" y="132337"/>
                  </a:moveTo>
                  <a:lnTo>
                    <a:pt x="0" y="132337"/>
                  </a:lnTo>
                  <a:lnTo>
                    <a:pt x="13815" y="102826"/>
                  </a:lnTo>
                  <a:lnTo>
                    <a:pt x="27611" y="72087"/>
                  </a:lnTo>
                  <a:lnTo>
                    <a:pt x="38378" y="49820"/>
                  </a:lnTo>
                  <a:lnTo>
                    <a:pt x="51666" y="22829"/>
                  </a:lnTo>
                  <a:lnTo>
                    <a:pt x="62997" y="0"/>
                  </a:lnTo>
                  <a:lnTo>
                    <a:pt x="63351" y="9400"/>
                  </a:lnTo>
                  <a:lnTo>
                    <a:pt x="56714" y="35704"/>
                  </a:lnTo>
                  <a:lnTo>
                    <a:pt x="51547" y="60226"/>
                  </a:lnTo>
                  <a:lnTo>
                    <a:pt x="47604" y="86176"/>
                  </a:lnTo>
                  <a:lnTo>
                    <a:pt x="45852" y="109469"/>
                  </a:lnTo>
                  <a:lnTo>
                    <a:pt x="44865" y="139045"/>
                  </a:lnTo>
                  <a:lnTo>
                    <a:pt x="38100" y="1767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0" name="SMARTInkShape-Group288"/>
          <p:cNvGrpSpPr/>
          <p:nvPr/>
        </p:nvGrpSpPr>
        <p:grpSpPr>
          <a:xfrm>
            <a:off x="6781800" y="3187700"/>
            <a:ext cx="952501" cy="457201"/>
            <a:chOff x="6781800" y="3187700"/>
            <a:chExt cx="952501" cy="457201"/>
          </a:xfrm>
        </p:grpSpPr>
        <p:sp>
          <p:nvSpPr>
            <p:cNvPr id="642" name="SMARTInkShape-1013"/>
            <p:cNvSpPr/>
            <p:nvPr>
              <p:custDataLst>
                <p:tags r:id="rId157"/>
              </p:custDataLst>
            </p:nvPr>
          </p:nvSpPr>
          <p:spPr>
            <a:xfrm>
              <a:off x="7683500" y="3579917"/>
              <a:ext cx="50801" cy="64984"/>
            </a:xfrm>
            <a:custGeom>
              <a:avLst/>
              <a:gdLst/>
              <a:ahLst/>
              <a:cxnLst/>
              <a:rect l="0" t="0" r="0" b="0"/>
              <a:pathLst>
                <a:path w="50801" h="64984">
                  <a:moveTo>
                    <a:pt x="0" y="39583"/>
                  </a:moveTo>
                  <a:lnTo>
                    <a:pt x="0" y="39583"/>
                  </a:lnTo>
                  <a:lnTo>
                    <a:pt x="25057" y="12644"/>
                  </a:lnTo>
                  <a:lnTo>
                    <a:pt x="30186" y="5738"/>
                  </a:lnTo>
                  <a:lnTo>
                    <a:pt x="37170" y="316"/>
                  </a:lnTo>
                  <a:lnTo>
                    <a:pt x="38891" y="0"/>
                  </a:lnTo>
                  <a:lnTo>
                    <a:pt x="39332" y="1200"/>
                  </a:lnTo>
                  <a:lnTo>
                    <a:pt x="38172" y="28492"/>
                  </a:lnTo>
                  <a:lnTo>
                    <a:pt x="38820" y="47531"/>
                  </a:lnTo>
                  <a:lnTo>
                    <a:pt x="41477" y="56286"/>
                  </a:lnTo>
                  <a:lnTo>
                    <a:pt x="43174" y="59185"/>
                  </a:lnTo>
                  <a:lnTo>
                    <a:pt x="50800" y="649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3" name="SMARTInkShape-1014"/>
            <p:cNvSpPr/>
            <p:nvPr>
              <p:custDataLst>
                <p:tags r:id="rId158"/>
              </p:custDataLst>
            </p:nvPr>
          </p:nvSpPr>
          <p:spPr>
            <a:xfrm>
              <a:off x="7563495" y="3472065"/>
              <a:ext cx="69206" cy="131718"/>
            </a:xfrm>
            <a:custGeom>
              <a:avLst/>
              <a:gdLst/>
              <a:ahLst/>
              <a:cxnLst/>
              <a:rect l="0" t="0" r="0" b="0"/>
              <a:pathLst>
                <a:path w="69206" h="131718">
                  <a:moveTo>
                    <a:pt x="18405" y="45835"/>
                  </a:moveTo>
                  <a:lnTo>
                    <a:pt x="18405" y="45835"/>
                  </a:lnTo>
                  <a:lnTo>
                    <a:pt x="15034" y="42464"/>
                  </a:lnTo>
                  <a:lnTo>
                    <a:pt x="14041" y="42882"/>
                  </a:lnTo>
                  <a:lnTo>
                    <a:pt x="7865" y="67802"/>
                  </a:lnTo>
                  <a:lnTo>
                    <a:pt x="6344" y="93109"/>
                  </a:lnTo>
                  <a:lnTo>
                    <a:pt x="3950" y="119457"/>
                  </a:lnTo>
                  <a:lnTo>
                    <a:pt x="263" y="131717"/>
                  </a:lnTo>
                  <a:lnTo>
                    <a:pt x="665" y="131312"/>
                  </a:lnTo>
                  <a:lnTo>
                    <a:pt x="2995" y="127099"/>
                  </a:lnTo>
                  <a:lnTo>
                    <a:pt x="2618" y="118641"/>
                  </a:lnTo>
                  <a:lnTo>
                    <a:pt x="0" y="89223"/>
                  </a:lnTo>
                  <a:lnTo>
                    <a:pt x="2917" y="59709"/>
                  </a:lnTo>
                  <a:lnTo>
                    <a:pt x="8250" y="35364"/>
                  </a:lnTo>
                  <a:lnTo>
                    <a:pt x="21040" y="14745"/>
                  </a:lnTo>
                  <a:lnTo>
                    <a:pt x="32276" y="5442"/>
                  </a:lnTo>
                  <a:lnTo>
                    <a:pt x="38236" y="1973"/>
                  </a:lnTo>
                  <a:lnTo>
                    <a:pt x="48620" y="0"/>
                  </a:lnTo>
                  <a:lnTo>
                    <a:pt x="53365" y="462"/>
                  </a:lnTo>
                  <a:lnTo>
                    <a:pt x="55823" y="2886"/>
                  </a:lnTo>
                  <a:lnTo>
                    <a:pt x="56755" y="6619"/>
                  </a:lnTo>
                  <a:lnTo>
                    <a:pt x="56555" y="27819"/>
                  </a:lnTo>
                  <a:lnTo>
                    <a:pt x="46406" y="49512"/>
                  </a:lnTo>
                  <a:lnTo>
                    <a:pt x="21675" y="79820"/>
                  </a:lnTo>
                  <a:lnTo>
                    <a:pt x="18468" y="83308"/>
                  </a:lnTo>
                  <a:lnTo>
                    <a:pt x="17036" y="86340"/>
                  </a:lnTo>
                  <a:lnTo>
                    <a:pt x="16786" y="89066"/>
                  </a:lnTo>
                  <a:lnTo>
                    <a:pt x="17326" y="91589"/>
                  </a:lnTo>
                  <a:lnTo>
                    <a:pt x="21688" y="96274"/>
                  </a:lnTo>
                  <a:lnTo>
                    <a:pt x="28331" y="100002"/>
                  </a:lnTo>
                  <a:lnTo>
                    <a:pt x="54708" y="104692"/>
                  </a:lnTo>
                  <a:lnTo>
                    <a:pt x="69205" y="115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4" name="SMARTInkShape-1015"/>
            <p:cNvSpPr/>
            <p:nvPr>
              <p:custDataLst>
                <p:tags r:id="rId159"/>
              </p:custDataLst>
            </p:nvPr>
          </p:nvSpPr>
          <p:spPr>
            <a:xfrm>
              <a:off x="7562850" y="336550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3879" y="9460"/>
                  </a:lnTo>
                  <a:lnTo>
                    <a:pt x="62641" y="11740"/>
                  </a:lnTo>
                  <a:lnTo>
                    <a:pt x="93506" y="12416"/>
                  </a:lnTo>
                  <a:lnTo>
                    <a:pt x="1270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5" name="SMARTInkShape-1016"/>
            <p:cNvSpPr/>
            <p:nvPr>
              <p:custDataLst>
                <p:tags r:id="rId160"/>
              </p:custDataLst>
            </p:nvPr>
          </p:nvSpPr>
          <p:spPr>
            <a:xfrm>
              <a:off x="7342415" y="3187700"/>
              <a:ext cx="106136" cy="444501"/>
            </a:xfrm>
            <a:custGeom>
              <a:avLst/>
              <a:gdLst/>
              <a:ahLst/>
              <a:cxnLst/>
              <a:rect l="0" t="0" r="0" b="0"/>
              <a:pathLst>
                <a:path w="106136" h="444501">
                  <a:moveTo>
                    <a:pt x="106135" y="0"/>
                  </a:moveTo>
                  <a:lnTo>
                    <a:pt x="106135" y="0"/>
                  </a:lnTo>
                  <a:lnTo>
                    <a:pt x="99393" y="0"/>
                  </a:lnTo>
                  <a:lnTo>
                    <a:pt x="96701" y="1411"/>
                  </a:lnTo>
                  <a:lnTo>
                    <a:pt x="75007" y="27789"/>
                  </a:lnTo>
                  <a:lnTo>
                    <a:pt x="61961" y="50216"/>
                  </a:lnTo>
                  <a:lnTo>
                    <a:pt x="48402" y="78763"/>
                  </a:lnTo>
                  <a:lnTo>
                    <a:pt x="40835" y="96253"/>
                  </a:lnTo>
                  <a:lnTo>
                    <a:pt x="32969" y="114969"/>
                  </a:lnTo>
                  <a:lnTo>
                    <a:pt x="26313" y="134501"/>
                  </a:lnTo>
                  <a:lnTo>
                    <a:pt x="20464" y="154579"/>
                  </a:lnTo>
                  <a:lnTo>
                    <a:pt x="15155" y="175019"/>
                  </a:lnTo>
                  <a:lnTo>
                    <a:pt x="10909" y="194996"/>
                  </a:lnTo>
                  <a:lnTo>
                    <a:pt x="7373" y="214664"/>
                  </a:lnTo>
                  <a:lnTo>
                    <a:pt x="4310" y="234126"/>
                  </a:lnTo>
                  <a:lnTo>
                    <a:pt x="2268" y="253450"/>
                  </a:lnTo>
                  <a:lnTo>
                    <a:pt x="907" y="272683"/>
                  </a:lnTo>
                  <a:lnTo>
                    <a:pt x="0" y="291856"/>
                  </a:lnTo>
                  <a:lnTo>
                    <a:pt x="806" y="309576"/>
                  </a:lnTo>
                  <a:lnTo>
                    <a:pt x="2754" y="326328"/>
                  </a:lnTo>
                  <a:lnTo>
                    <a:pt x="9388" y="356701"/>
                  </a:lnTo>
                  <a:lnTo>
                    <a:pt x="19392" y="381960"/>
                  </a:lnTo>
                  <a:lnTo>
                    <a:pt x="33553" y="412642"/>
                  </a:lnTo>
                  <a:lnTo>
                    <a:pt x="48985" y="444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6" name="SMARTInkShape-1017"/>
            <p:cNvSpPr/>
            <p:nvPr>
              <p:custDataLst>
                <p:tags r:id="rId161"/>
              </p:custDataLst>
            </p:nvPr>
          </p:nvSpPr>
          <p:spPr>
            <a:xfrm>
              <a:off x="7175917" y="3399942"/>
              <a:ext cx="67888" cy="104697"/>
            </a:xfrm>
            <a:custGeom>
              <a:avLst/>
              <a:gdLst/>
              <a:ahLst/>
              <a:cxnLst/>
              <a:rect l="0" t="0" r="0" b="0"/>
              <a:pathLst>
                <a:path w="67888" h="104697">
                  <a:moveTo>
                    <a:pt x="18633" y="3658"/>
                  </a:moveTo>
                  <a:lnTo>
                    <a:pt x="18633" y="3658"/>
                  </a:lnTo>
                  <a:lnTo>
                    <a:pt x="18633" y="0"/>
                  </a:lnTo>
                  <a:lnTo>
                    <a:pt x="18633" y="1562"/>
                  </a:lnTo>
                  <a:lnTo>
                    <a:pt x="4327" y="29989"/>
                  </a:lnTo>
                  <a:lnTo>
                    <a:pt x="208" y="54023"/>
                  </a:lnTo>
                  <a:lnTo>
                    <a:pt x="0" y="58401"/>
                  </a:lnTo>
                  <a:lnTo>
                    <a:pt x="1271" y="61320"/>
                  </a:lnTo>
                  <a:lnTo>
                    <a:pt x="3531" y="63266"/>
                  </a:lnTo>
                  <a:lnTo>
                    <a:pt x="6448" y="64564"/>
                  </a:lnTo>
                  <a:lnTo>
                    <a:pt x="9099" y="64722"/>
                  </a:lnTo>
                  <a:lnTo>
                    <a:pt x="13925" y="63018"/>
                  </a:lnTo>
                  <a:lnTo>
                    <a:pt x="27842" y="52516"/>
                  </a:lnTo>
                  <a:lnTo>
                    <a:pt x="42298" y="47097"/>
                  </a:lnTo>
                  <a:lnTo>
                    <a:pt x="44993" y="45317"/>
                  </a:lnTo>
                  <a:lnTo>
                    <a:pt x="55528" y="42813"/>
                  </a:lnTo>
                  <a:lnTo>
                    <a:pt x="61606" y="44108"/>
                  </a:lnTo>
                  <a:lnTo>
                    <a:pt x="64215" y="45441"/>
                  </a:lnTo>
                  <a:lnTo>
                    <a:pt x="65954" y="48447"/>
                  </a:lnTo>
                  <a:lnTo>
                    <a:pt x="67887" y="57431"/>
                  </a:lnTo>
                  <a:lnTo>
                    <a:pt x="66864" y="66598"/>
                  </a:lnTo>
                  <a:lnTo>
                    <a:pt x="60458" y="87351"/>
                  </a:lnTo>
                  <a:lnTo>
                    <a:pt x="57100" y="91909"/>
                  </a:lnTo>
                  <a:lnTo>
                    <a:pt x="47724" y="98855"/>
                  </a:lnTo>
                  <a:lnTo>
                    <a:pt x="30545" y="103361"/>
                  </a:lnTo>
                  <a:lnTo>
                    <a:pt x="18791" y="104696"/>
                  </a:lnTo>
                  <a:lnTo>
                    <a:pt x="15916" y="103472"/>
                  </a:lnTo>
                  <a:lnTo>
                    <a:pt x="5933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7" name="SMARTInkShape-1018"/>
            <p:cNvSpPr/>
            <p:nvPr>
              <p:custDataLst>
                <p:tags r:id="rId162"/>
              </p:custDataLst>
            </p:nvPr>
          </p:nvSpPr>
          <p:spPr>
            <a:xfrm>
              <a:off x="7036140" y="3327400"/>
              <a:ext cx="107611" cy="133351"/>
            </a:xfrm>
            <a:custGeom>
              <a:avLst/>
              <a:gdLst/>
              <a:ahLst/>
              <a:cxnLst/>
              <a:rect l="0" t="0" r="0" b="0"/>
              <a:pathLst>
                <a:path w="107611" h="133351">
                  <a:moveTo>
                    <a:pt x="12360" y="0"/>
                  </a:moveTo>
                  <a:lnTo>
                    <a:pt x="12360" y="0"/>
                  </a:lnTo>
                  <a:lnTo>
                    <a:pt x="11655" y="27451"/>
                  </a:lnTo>
                  <a:lnTo>
                    <a:pt x="7291" y="58934"/>
                  </a:lnTo>
                  <a:lnTo>
                    <a:pt x="2234" y="90212"/>
                  </a:lnTo>
                  <a:lnTo>
                    <a:pt x="168" y="120779"/>
                  </a:lnTo>
                  <a:lnTo>
                    <a:pt x="0" y="124969"/>
                  </a:lnTo>
                  <a:lnTo>
                    <a:pt x="592" y="127763"/>
                  </a:lnTo>
                  <a:lnTo>
                    <a:pt x="1692" y="129625"/>
                  </a:lnTo>
                  <a:lnTo>
                    <a:pt x="3131" y="130866"/>
                  </a:lnTo>
                  <a:lnTo>
                    <a:pt x="5502" y="129578"/>
                  </a:lnTo>
                  <a:lnTo>
                    <a:pt x="26805" y="103246"/>
                  </a:lnTo>
                  <a:lnTo>
                    <a:pt x="44627" y="76296"/>
                  </a:lnTo>
                  <a:lnTo>
                    <a:pt x="66684" y="49339"/>
                  </a:lnTo>
                  <a:lnTo>
                    <a:pt x="80981" y="33591"/>
                  </a:lnTo>
                  <a:lnTo>
                    <a:pt x="83508" y="32271"/>
                  </a:lnTo>
                  <a:lnTo>
                    <a:pt x="85191" y="32803"/>
                  </a:lnTo>
                  <a:lnTo>
                    <a:pt x="86314" y="34568"/>
                  </a:lnTo>
                  <a:lnTo>
                    <a:pt x="85680" y="42175"/>
                  </a:lnTo>
                  <a:lnTo>
                    <a:pt x="79525" y="67676"/>
                  </a:lnTo>
                  <a:lnTo>
                    <a:pt x="76945" y="88256"/>
                  </a:lnTo>
                  <a:lnTo>
                    <a:pt x="80106" y="101314"/>
                  </a:lnTo>
                  <a:lnTo>
                    <a:pt x="86920" y="113467"/>
                  </a:lnTo>
                  <a:lnTo>
                    <a:pt x="10761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8" name="SMARTInkShape-1019"/>
            <p:cNvSpPr/>
            <p:nvPr>
              <p:custDataLst>
                <p:tags r:id="rId163"/>
              </p:custDataLst>
            </p:nvPr>
          </p:nvSpPr>
          <p:spPr>
            <a:xfrm>
              <a:off x="6788150" y="3441700"/>
              <a:ext cx="50801" cy="10009"/>
            </a:xfrm>
            <a:custGeom>
              <a:avLst/>
              <a:gdLst/>
              <a:ahLst/>
              <a:cxnLst/>
              <a:rect l="0" t="0" r="0" b="0"/>
              <a:pathLst>
                <a:path w="50801" h="10009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1411" y="10008"/>
                  </a:lnTo>
                  <a:lnTo>
                    <a:pt x="29493" y="4745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9" name="SMARTInkShape-1020"/>
            <p:cNvSpPr/>
            <p:nvPr>
              <p:custDataLst>
                <p:tags r:id="rId164"/>
              </p:custDataLst>
            </p:nvPr>
          </p:nvSpPr>
          <p:spPr>
            <a:xfrm>
              <a:off x="6781800" y="34036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36126" y="546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51" name="SMARTInkShape-1021"/>
          <p:cNvSpPr/>
          <p:nvPr>
            <p:custDataLst>
              <p:tags r:id="rId22"/>
            </p:custDataLst>
          </p:nvPr>
        </p:nvSpPr>
        <p:spPr>
          <a:xfrm>
            <a:off x="7613650" y="3190085"/>
            <a:ext cx="31543" cy="137316"/>
          </a:xfrm>
          <a:custGeom>
            <a:avLst/>
            <a:gdLst/>
            <a:ahLst/>
            <a:cxnLst/>
            <a:rect l="0" t="0" r="0" b="0"/>
            <a:pathLst>
              <a:path w="31543" h="137316">
                <a:moveTo>
                  <a:pt x="0" y="80165"/>
                </a:moveTo>
                <a:lnTo>
                  <a:pt x="0" y="80165"/>
                </a:lnTo>
                <a:lnTo>
                  <a:pt x="8789" y="55680"/>
                </a:lnTo>
                <a:lnTo>
                  <a:pt x="19772" y="29636"/>
                </a:lnTo>
                <a:lnTo>
                  <a:pt x="31049" y="0"/>
                </a:lnTo>
                <a:lnTo>
                  <a:pt x="31542" y="8434"/>
                </a:lnTo>
                <a:lnTo>
                  <a:pt x="24947" y="34452"/>
                </a:lnTo>
                <a:lnTo>
                  <a:pt x="17426" y="65602"/>
                </a:lnTo>
                <a:lnTo>
                  <a:pt x="14101" y="93802"/>
                </a:lnTo>
                <a:lnTo>
                  <a:pt x="13682" y="122135"/>
                </a:lnTo>
                <a:lnTo>
                  <a:pt x="19050" y="13731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2" name="SMARTInkShape-1022"/>
          <p:cNvSpPr/>
          <p:nvPr>
            <p:custDataLst>
              <p:tags r:id="rId23"/>
            </p:custDataLst>
          </p:nvPr>
        </p:nvSpPr>
        <p:spPr>
          <a:xfrm>
            <a:off x="7912100" y="3403600"/>
            <a:ext cx="95251" cy="12701"/>
          </a:xfrm>
          <a:custGeom>
            <a:avLst/>
            <a:gdLst/>
            <a:ahLst/>
            <a:cxnLst/>
            <a:rect l="0" t="0" r="0" b="0"/>
            <a:pathLst>
              <a:path w="95251" h="12701">
                <a:moveTo>
                  <a:pt x="0" y="12700"/>
                </a:moveTo>
                <a:lnTo>
                  <a:pt x="0" y="12700"/>
                </a:lnTo>
                <a:lnTo>
                  <a:pt x="12552" y="10819"/>
                </a:lnTo>
                <a:lnTo>
                  <a:pt x="24628" y="9041"/>
                </a:lnTo>
                <a:lnTo>
                  <a:pt x="45762" y="9887"/>
                </a:lnTo>
                <a:lnTo>
                  <a:pt x="73480" y="7048"/>
                </a:lnTo>
                <a:lnTo>
                  <a:pt x="83928" y="4779"/>
                </a:lnTo>
                <a:lnTo>
                  <a:pt x="95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9" name="SMARTInkShape-Group291"/>
          <p:cNvGrpSpPr/>
          <p:nvPr/>
        </p:nvGrpSpPr>
        <p:grpSpPr>
          <a:xfrm>
            <a:off x="8248650" y="3067050"/>
            <a:ext cx="305282" cy="628651"/>
            <a:chOff x="8248650" y="3067050"/>
            <a:chExt cx="305282" cy="628651"/>
          </a:xfrm>
        </p:grpSpPr>
        <p:sp>
          <p:nvSpPr>
            <p:cNvPr id="653" name="SMARTInkShape-1023"/>
            <p:cNvSpPr/>
            <p:nvPr>
              <p:custDataLst>
                <p:tags r:id="rId151"/>
              </p:custDataLst>
            </p:nvPr>
          </p:nvSpPr>
          <p:spPr>
            <a:xfrm>
              <a:off x="8477250" y="3067050"/>
              <a:ext cx="76682" cy="628651"/>
            </a:xfrm>
            <a:custGeom>
              <a:avLst/>
              <a:gdLst/>
              <a:ahLst/>
              <a:cxnLst/>
              <a:rect l="0" t="0" r="0" b="0"/>
              <a:pathLst>
                <a:path w="76682" h="628651">
                  <a:moveTo>
                    <a:pt x="6350" y="0"/>
                  </a:moveTo>
                  <a:lnTo>
                    <a:pt x="6350" y="0"/>
                  </a:lnTo>
                  <a:lnTo>
                    <a:pt x="11419" y="13667"/>
                  </a:lnTo>
                  <a:lnTo>
                    <a:pt x="15188" y="34532"/>
                  </a:lnTo>
                  <a:lnTo>
                    <a:pt x="24860" y="64030"/>
                  </a:lnTo>
                  <a:lnTo>
                    <a:pt x="31390" y="80787"/>
                  </a:lnTo>
                  <a:lnTo>
                    <a:pt x="37860" y="100425"/>
                  </a:lnTo>
                  <a:lnTo>
                    <a:pt x="44290" y="121983"/>
                  </a:lnTo>
                  <a:lnTo>
                    <a:pt x="50693" y="144822"/>
                  </a:lnTo>
                  <a:lnTo>
                    <a:pt x="56373" y="169220"/>
                  </a:lnTo>
                  <a:lnTo>
                    <a:pt x="61571" y="194658"/>
                  </a:lnTo>
                  <a:lnTo>
                    <a:pt x="66448" y="220788"/>
                  </a:lnTo>
                  <a:lnTo>
                    <a:pt x="70403" y="246676"/>
                  </a:lnTo>
                  <a:lnTo>
                    <a:pt x="73747" y="272400"/>
                  </a:lnTo>
                  <a:lnTo>
                    <a:pt x="76681" y="298017"/>
                  </a:lnTo>
                  <a:lnTo>
                    <a:pt x="76521" y="324267"/>
                  </a:lnTo>
                  <a:lnTo>
                    <a:pt x="74297" y="350939"/>
                  </a:lnTo>
                  <a:lnTo>
                    <a:pt x="70698" y="377892"/>
                  </a:lnTo>
                  <a:lnTo>
                    <a:pt x="66182" y="402917"/>
                  </a:lnTo>
                  <a:lnTo>
                    <a:pt x="61054" y="426656"/>
                  </a:lnTo>
                  <a:lnTo>
                    <a:pt x="55520" y="449537"/>
                  </a:lnTo>
                  <a:lnTo>
                    <a:pt x="49713" y="471847"/>
                  </a:lnTo>
                  <a:lnTo>
                    <a:pt x="43725" y="493776"/>
                  </a:lnTo>
                  <a:lnTo>
                    <a:pt x="37617" y="515451"/>
                  </a:lnTo>
                  <a:lnTo>
                    <a:pt x="31428" y="534839"/>
                  </a:lnTo>
                  <a:lnTo>
                    <a:pt x="25185" y="552704"/>
                  </a:lnTo>
                  <a:lnTo>
                    <a:pt x="14015" y="583607"/>
                  </a:lnTo>
                  <a:lnTo>
                    <a:pt x="4466" y="614049"/>
                  </a:lnTo>
                  <a:lnTo>
                    <a:pt x="0" y="628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4" name="SMARTInkShape-1024"/>
            <p:cNvSpPr/>
            <p:nvPr>
              <p:custDataLst>
                <p:tags r:id="rId152"/>
              </p:custDataLst>
            </p:nvPr>
          </p:nvSpPr>
          <p:spPr>
            <a:xfrm>
              <a:off x="8401050" y="3448050"/>
              <a:ext cx="6351" cy="38101"/>
            </a:xfrm>
            <a:custGeom>
              <a:avLst/>
              <a:gdLst/>
              <a:ahLst/>
              <a:cxnLst/>
              <a:rect l="0" t="0" r="0" b="0"/>
              <a:pathLst>
                <a:path w="6351" h="38101">
                  <a:moveTo>
                    <a:pt x="6350" y="0"/>
                  </a:moveTo>
                  <a:lnTo>
                    <a:pt x="6350" y="0"/>
                  </a:lnTo>
                  <a:lnTo>
                    <a:pt x="2979" y="6742"/>
                  </a:lnTo>
                  <a:lnTo>
                    <a:pt x="3205" y="13815"/>
                  </a:lnTo>
                  <a:lnTo>
                    <a:pt x="4253" y="17676"/>
                  </a:lnTo>
                  <a:lnTo>
                    <a:pt x="4247" y="20956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5" name="SMARTInkShape-1025"/>
            <p:cNvSpPr/>
            <p:nvPr>
              <p:custDataLst>
                <p:tags r:id="rId153"/>
              </p:custDataLst>
            </p:nvPr>
          </p:nvSpPr>
          <p:spPr>
            <a:xfrm>
              <a:off x="8369300" y="3448050"/>
              <a:ext cx="12701" cy="38101"/>
            </a:xfrm>
            <a:custGeom>
              <a:avLst/>
              <a:gdLst/>
              <a:ahLst/>
              <a:cxnLst/>
              <a:rect l="0" t="0" r="0" b="0"/>
              <a:pathLst>
                <a:path w="12701" h="38101">
                  <a:moveTo>
                    <a:pt x="0" y="0"/>
                  </a:moveTo>
                  <a:lnTo>
                    <a:pt x="0" y="0"/>
                  </a:lnTo>
                  <a:lnTo>
                    <a:pt x="705" y="27132"/>
                  </a:lnTo>
                  <a:lnTo>
                    <a:pt x="3371" y="32755"/>
                  </a:lnTo>
                  <a:lnTo>
                    <a:pt x="5069" y="34537"/>
                  </a:lnTo>
                  <a:lnTo>
                    <a:pt x="127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6" name="SMARTInkShape-1026"/>
            <p:cNvSpPr/>
            <p:nvPr>
              <p:custDataLst>
                <p:tags r:id="rId154"/>
              </p:custDataLst>
            </p:nvPr>
          </p:nvSpPr>
          <p:spPr>
            <a:xfrm>
              <a:off x="8255000" y="3467100"/>
              <a:ext cx="69851" cy="119616"/>
            </a:xfrm>
            <a:custGeom>
              <a:avLst/>
              <a:gdLst/>
              <a:ahLst/>
              <a:cxnLst/>
              <a:rect l="0" t="0" r="0" b="0"/>
              <a:pathLst>
                <a:path w="69851" h="119616">
                  <a:moveTo>
                    <a:pt x="69850" y="0"/>
                  </a:moveTo>
                  <a:lnTo>
                    <a:pt x="69850" y="0"/>
                  </a:lnTo>
                  <a:lnTo>
                    <a:pt x="39964" y="3371"/>
                  </a:lnTo>
                  <a:lnTo>
                    <a:pt x="19602" y="15580"/>
                  </a:lnTo>
                  <a:lnTo>
                    <a:pt x="6905" y="29232"/>
                  </a:lnTo>
                  <a:lnTo>
                    <a:pt x="5309" y="34305"/>
                  </a:lnTo>
                  <a:lnTo>
                    <a:pt x="5417" y="45585"/>
                  </a:lnTo>
                  <a:lnTo>
                    <a:pt x="13461" y="57655"/>
                  </a:lnTo>
                  <a:lnTo>
                    <a:pt x="43845" y="88261"/>
                  </a:lnTo>
                  <a:lnTo>
                    <a:pt x="65247" y="110399"/>
                  </a:lnTo>
                  <a:lnTo>
                    <a:pt x="65370" y="111699"/>
                  </a:lnTo>
                  <a:lnTo>
                    <a:pt x="64746" y="112566"/>
                  </a:lnTo>
                  <a:lnTo>
                    <a:pt x="44173" y="118321"/>
                  </a:lnTo>
                  <a:lnTo>
                    <a:pt x="31627" y="119615"/>
                  </a:lnTo>
                  <a:lnTo>
                    <a:pt x="18996" y="114546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7" name="SMARTInkShape-1027"/>
            <p:cNvSpPr/>
            <p:nvPr>
              <p:custDataLst>
                <p:tags r:id="rId155"/>
              </p:custDataLst>
            </p:nvPr>
          </p:nvSpPr>
          <p:spPr>
            <a:xfrm>
              <a:off x="8248650" y="3340100"/>
              <a:ext cx="133351" cy="6351"/>
            </a:xfrm>
            <a:custGeom>
              <a:avLst/>
              <a:gdLst/>
              <a:ahLst/>
              <a:cxnLst/>
              <a:rect l="0" t="0" r="0" b="0"/>
              <a:pathLst>
                <a:path w="133351" h="635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3618" y="1881"/>
                  </a:lnTo>
                  <a:lnTo>
                    <a:pt x="83385" y="5026"/>
                  </a:lnTo>
                  <a:lnTo>
                    <a:pt x="110785" y="5957"/>
                  </a:lnTo>
                  <a:lnTo>
                    <a:pt x="133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8" name="SMARTInkShape-1028"/>
            <p:cNvSpPr/>
            <p:nvPr>
              <p:custDataLst>
                <p:tags r:id="rId156"/>
              </p:custDataLst>
            </p:nvPr>
          </p:nvSpPr>
          <p:spPr>
            <a:xfrm>
              <a:off x="8280400" y="3113075"/>
              <a:ext cx="56574" cy="201626"/>
            </a:xfrm>
            <a:custGeom>
              <a:avLst/>
              <a:gdLst/>
              <a:ahLst/>
              <a:cxnLst/>
              <a:rect l="0" t="0" r="0" b="0"/>
              <a:pathLst>
                <a:path w="56574" h="201626">
                  <a:moveTo>
                    <a:pt x="0" y="112725"/>
                  </a:moveTo>
                  <a:lnTo>
                    <a:pt x="0" y="112725"/>
                  </a:lnTo>
                  <a:lnTo>
                    <a:pt x="15697" y="83214"/>
                  </a:lnTo>
                  <a:lnTo>
                    <a:pt x="32638" y="54357"/>
                  </a:lnTo>
                  <a:lnTo>
                    <a:pt x="47300" y="25346"/>
                  </a:lnTo>
                  <a:lnTo>
                    <a:pt x="56573" y="0"/>
                  </a:lnTo>
                  <a:lnTo>
                    <a:pt x="51967" y="25495"/>
                  </a:lnTo>
                  <a:lnTo>
                    <a:pt x="48261" y="49497"/>
                  </a:lnTo>
                  <a:lnTo>
                    <a:pt x="44262" y="76627"/>
                  </a:lnTo>
                  <a:lnTo>
                    <a:pt x="40839" y="104443"/>
                  </a:lnTo>
                  <a:lnTo>
                    <a:pt x="39317" y="130916"/>
                  </a:lnTo>
                  <a:lnTo>
                    <a:pt x="41832" y="159507"/>
                  </a:lnTo>
                  <a:lnTo>
                    <a:pt x="43932" y="190378"/>
                  </a:lnTo>
                  <a:lnTo>
                    <a:pt x="44450" y="2016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5" name="SMARTInkShape-Group292"/>
          <p:cNvGrpSpPr/>
          <p:nvPr/>
        </p:nvGrpSpPr>
        <p:grpSpPr>
          <a:xfrm>
            <a:off x="5060950" y="3873500"/>
            <a:ext cx="730251" cy="360438"/>
            <a:chOff x="5060950" y="3873500"/>
            <a:chExt cx="730251" cy="360438"/>
          </a:xfrm>
        </p:grpSpPr>
        <p:sp>
          <p:nvSpPr>
            <p:cNvPr id="660" name="SMARTInkShape-1029"/>
            <p:cNvSpPr/>
            <p:nvPr>
              <p:custDataLst>
                <p:tags r:id="rId146"/>
              </p:custDataLst>
            </p:nvPr>
          </p:nvSpPr>
          <p:spPr>
            <a:xfrm>
              <a:off x="5676900" y="402590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39345" y="11555"/>
                  </a:lnTo>
                  <a:lnTo>
                    <a:pt x="65358" y="12361"/>
                  </a:lnTo>
                  <a:lnTo>
                    <a:pt x="90940" y="12599"/>
                  </a:lnTo>
                  <a:lnTo>
                    <a:pt x="102272" y="14537"/>
                  </a:lnTo>
                  <a:lnTo>
                    <a:pt x="1143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1" name="SMARTInkShape-1030"/>
            <p:cNvSpPr/>
            <p:nvPr>
              <p:custDataLst>
                <p:tags r:id="rId147"/>
              </p:custDataLst>
            </p:nvPr>
          </p:nvSpPr>
          <p:spPr>
            <a:xfrm>
              <a:off x="5664200" y="3884217"/>
              <a:ext cx="75923" cy="128984"/>
            </a:xfrm>
            <a:custGeom>
              <a:avLst/>
              <a:gdLst/>
              <a:ahLst/>
              <a:cxnLst/>
              <a:rect l="0" t="0" r="0" b="0"/>
              <a:pathLst>
                <a:path w="75923" h="128984">
                  <a:moveTo>
                    <a:pt x="0" y="128983"/>
                  </a:moveTo>
                  <a:lnTo>
                    <a:pt x="0" y="128983"/>
                  </a:lnTo>
                  <a:lnTo>
                    <a:pt x="0" y="122241"/>
                  </a:lnTo>
                  <a:lnTo>
                    <a:pt x="6741" y="104564"/>
                  </a:lnTo>
                  <a:lnTo>
                    <a:pt x="24419" y="78081"/>
                  </a:lnTo>
                  <a:lnTo>
                    <a:pt x="39545" y="56265"/>
                  </a:lnTo>
                  <a:lnTo>
                    <a:pt x="54264" y="33870"/>
                  </a:lnTo>
                  <a:lnTo>
                    <a:pt x="71449" y="4022"/>
                  </a:lnTo>
                  <a:lnTo>
                    <a:pt x="74089" y="67"/>
                  </a:lnTo>
                  <a:lnTo>
                    <a:pt x="74792" y="0"/>
                  </a:lnTo>
                  <a:lnTo>
                    <a:pt x="75261" y="661"/>
                  </a:lnTo>
                  <a:lnTo>
                    <a:pt x="75922" y="15075"/>
                  </a:lnTo>
                  <a:lnTo>
                    <a:pt x="69376" y="43962"/>
                  </a:lnTo>
                  <a:lnTo>
                    <a:pt x="65241" y="69219"/>
                  </a:lnTo>
                  <a:lnTo>
                    <a:pt x="63500" y="103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2" name="SMARTInkShape-1031"/>
            <p:cNvSpPr/>
            <p:nvPr>
              <p:custDataLst>
                <p:tags r:id="rId148"/>
              </p:custDataLst>
            </p:nvPr>
          </p:nvSpPr>
          <p:spPr>
            <a:xfrm>
              <a:off x="5490189" y="3873500"/>
              <a:ext cx="72412" cy="279401"/>
            </a:xfrm>
            <a:custGeom>
              <a:avLst/>
              <a:gdLst/>
              <a:ahLst/>
              <a:cxnLst/>
              <a:rect l="0" t="0" r="0" b="0"/>
              <a:pathLst>
                <a:path w="72412" h="279401">
                  <a:moveTo>
                    <a:pt x="72411" y="0"/>
                  </a:moveTo>
                  <a:lnTo>
                    <a:pt x="72411" y="0"/>
                  </a:lnTo>
                  <a:lnTo>
                    <a:pt x="65669" y="3371"/>
                  </a:lnTo>
                  <a:lnTo>
                    <a:pt x="47993" y="25693"/>
                  </a:lnTo>
                  <a:lnTo>
                    <a:pt x="34747" y="53047"/>
                  </a:lnTo>
                  <a:lnTo>
                    <a:pt x="28252" y="69231"/>
                  </a:lnTo>
                  <a:lnTo>
                    <a:pt x="21805" y="85665"/>
                  </a:lnTo>
                  <a:lnTo>
                    <a:pt x="15390" y="102265"/>
                  </a:lnTo>
                  <a:lnTo>
                    <a:pt x="8997" y="118977"/>
                  </a:lnTo>
                  <a:lnTo>
                    <a:pt x="4735" y="136468"/>
                  </a:lnTo>
                  <a:lnTo>
                    <a:pt x="1894" y="154479"/>
                  </a:lnTo>
                  <a:lnTo>
                    <a:pt x="0" y="172836"/>
                  </a:lnTo>
                  <a:lnTo>
                    <a:pt x="1658" y="204522"/>
                  </a:lnTo>
                  <a:lnTo>
                    <a:pt x="8509" y="230598"/>
                  </a:lnTo>
                  <a:lnTo>
                    <a:pt x="27529" y="256473"/>
                  </a:lnTo>
                  <a:lnTo>
                    <a:pt x="53361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3" name="SMARTInkShape-1032"/>
            <p:cNvSpPr/>
            <p:nvPr>
              <p:custDataLst>
                <p:tags r:id="rId149"/>
              </p:custDataLst>
            </p:nvPr>
          </p:nvSpPr>
          <p:spPr>
            <a:xfrm>
              <a:off x="5284894" y="4114800"/>
              <a:ext cx="70682" cy="119138"/>
            </a:xfrm>
            <a:custGeom>
              <a:avLst/>
              <a:gdLst/>
              <a:ahLst/>
              <a:cxnLst/>
              <a:rect l="0" t="0" r="0" b="0"/>
              <a:pathLst>
                <a:path w="70682" h="119138">
                  <a:moveTo>
                    <a:pt x="23706" y="0"/>
                  </a:moveTo>
                  <a:lnTo>
                    <a:pt x="23706" y="0"/>
                  </a:lnTo>
                  <a:lnTo>
                    <a:pt x="17930" y="7186"/>
                  </a:lnTo>
                  <a:lnTo>
                    <a:pt x="5815" y="35469"/>
                  </a:lnTo>
                  <a:lnTo>
                    <a:pt x="531" y="60839"/>
                  </a:lnTo>
                  <a:lnTo>
                    <a:pt x="0" y="73606"/>
                  </a:lnTo>
                  <a:lnTo>
                    <a:pt x="2117" y="81632"/>
                  </a:lnTo>
                  <a:lnTo>
                    <a:pt x="4374" y="84055"/>
                  </a:lnTo>
                  <a:lnTo>
                    <a:pt x="10646" y="86747"/>
                  </a:lnTo>
                  <a:lnTo>
                    <a:pt x="18137" y="86061"/>
                  </a:lnTo>
                  <a:lnTo>
                    <a:pt x="32169" y="83590"/>
                  </a:lnTo>
                  <a:lnTo>
                    <a:pt x="52502" y="82755"/>
                  </a:lnTo>
                  <a:lnTo>
                    <a:pt x="59553" y="84523"/>
                  </a:lnTo>
                  <a:lnTo>
                    <a:pt x="69827" y="91406"/>
                  </a:lnTo>
                  <a:lnTo>
                    <a:pt x="70681" y="93393"/>
                  </a:lnTo>
                  <a:lnTo>
                    <a:pt x="70545" y="95423"/>
                  </a:lnTo>
                  <a:lnTo>
                    <a:pt x="69749" y="97482"/>
                  </a:lnTo>
                  <a:lnTo>
                    <a:pt x="61886" y="107122"/>
                  </a:lnTo>
                  <a:lnTo>
                    <a:pt x="47249" y="115544"/>
                  </a:lnTo>
                  <a:lnTo>
                    <a:pt x="29506" y="119137"/>
                  </a:lnTo>
                  <a:lnTo>
                    <a:pt x="20874" y="118096"/>
                  </a:lnTo>
                  <a:lnTo>
                    <a:pt x="1100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4" name="SMARTInkShape-1033"/>
            <p:cNvSpPr/>
            <p:nvPr>
              <p:custDataLst>
                <p:tags r:id="rId150"/>
              </p:custDataLst>
            </p:nvPr>
          </p:nvSpPr>
          <p:spPr>
            <a:xfrm>
              <a:off x="5060950" y="4057399"/>
              <a:ext cx="133351" cy="109563"/>
            </a:xfrm>
            <a:custGeom>
              <a:avLst/>
              <a:gdLst/>
              <a:ahLst/>
              <a:cxnLst/>
              <a:rect l="0" t="0" r="0" b="0"/>
              <a:pathLst>
                <a:path w="133351" h="109563">
                  <a:moveTo>
                    <a:pt x="0" y="32001"/>
                  </a:moveTo>
                  <a:lnTo>
                    <a:pt x="0" y="32001"/>
                  </a:lnTo>
                  <a:lnTo>
                    <a:pt x="5775" y="13134"/>
                  </a:lnTo>
                  <a:lnTo>
                    <a:pt x="14490" y="932"/>
                  </a:lnTo>
                  <a:lnTo>
                    <a:pt x="16010" y="0"/>
                  </a:lnTo>
                  <a:lnTo>
                    <a:pt x="17023" y="84"/>
                  </a:lnTo>
                  <a:lnTo>
                    <a:pt x="14286" y="26271"/>
                  </a:lnTo>
                  <a:lnTo>
                    <a:pt x="13170" y="57349"/>
                  </a:lnTo>
                  <a:lnTo>
                    <a:pt x="14674" y="87886"/>
                  </a:lnTo>
                  <a:lnTo>
                    <a:pt x="19635" y="104063"/>
                  </a:lnTo>
                  <a:lnTo>
                    <a:pt x="21557" y="107559"/>
                  </a:lnTo>
                  <a:lnTo>
                    <a:pt x="23543" y="109184"/>
                  </a:lnTo>
                  <a:lnTo>
                    <a:pt x="25574" y="109562"/>
                  </a:lnTo>
                  <a:lnTo>
                    <a:pt x="27632" y="109108"/>
                  </a:lnTo>
                  <a:lnTo>
                    <a:pt x="44014" y="98357"/>
                  </a:lnTo>
                  <a:lnTo>
                    <a:pt x="63371" y="75024"/>
                  </a:lnTo>
                  <a:lnTo>
                    <a:pt x="82512" y="45768"/>
                  </a:lnTo>
                  <a:lnTo>
                    <a:pt x="101588" y="24869"/>
                  </a:lnTo>
                  <a:lnTo>
                    <a:pt x="108651" y="20130"/>
                  </a:lnTo>
                  <a:lnTo>
                    <a:pt x="110534" y="19853"/>
                  </a:lnTo>
                  <a:lnTo>
                    <a:pt x="111789" y="22491"/>
                  </a:lnTo>
                  <a:lnTo>
                    <a:pt x="113804" y="47004"/>
                  </a:lnTo>
                  <a:lnTo>
                    <a:pt x="117573" y="75651"/>
                  </a:lnTo>
                  <a:lnTo>
                    <a:pt x="133350" y="1018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0" name="SMARTInkShape-Group293"/>
          <p:cNvGrpSpPr/>
          <p:nvPr/>
        </p:nvGrpSpPr>
        <p:grpSpPr>
          <a:xfrm>
            <a:off x="5619750" y="4116443"/>
            <a:ext cx="292101" cy="169808"/>
            <a:chOff x="5619750" y="4116443"/>
            <a:chExt cx="292101" cy="169808"/>
          </a:xfrm>
        </p:grpSpPr>
        <p:sp>
          <p:nvSpPr>
            <p:cNvPr id="666" name="SMARTInkShape-1034"/>
            <p:cNvSpPr/>
            <p:nvPr>
              <p:custDataLst>
                <p:tags r:id="rId142"/>
              </p:custDataLst>
            </p:nvPr>
          </p:nvSpPr>
          <p:spPr>
            <a:xfrm>
              <a:off x="5854700" y="4200231"/>
              <a:ext cx="57151" cy="86020"/>
            </a:xfrm>
            <a:custGeom>
              <a:avLst/>
              <a:gdLst/>
              <a:ahLst/>
              <a:cxnLst/>
              <a:rect l="0" t="0" r="0" b="0"/>
              <a:pathLst>
                <a:path w="57151" h="86020">
                  <a:moveTo>
                    <a:pt x="0" y="22519"/>
                  </a:moveTo>
                  <a:lnTo>
                    <a:pt x="0" y="22519"/>
                  </a:lnTo>
                  <a:lnTo>
                    <a:pt x="30037" y="22519"/>
                  </a:lnTo>
                  <a:lnTo>
                    <a:pt x="32725" y="21813"/>
                  </a:lnTo>
                  <a:lnTo>
                    <a:pt x="34516" y="20638"/>
                  </a:lnTo>
                  <a:lnTo>
                    <a:pt x="43357" y="10963"/>
                  </a:lnTo>
                  <a:lnTo>
                    <a:pt x="40201" y="8446"/>
                  </a:lnTo>
                  <a:lnTo>
                    <a:pt x="37385" y="6787"/>
                  </a:lnTo>
                  <a:lnTo>
                    <a:pt x="34800" y="6386"/>
                  </a:lnTo>
                  <a:lnTo>
                    <a:pt x="32372" y="6825"/>
                  </a:lnTo>
                  <a:lnTo>
                    <a:pt x="27088" y="8488"/>
                  </a:lnTo>
                  <a:lnTo>
                    <a:pt x="17590" y="10130"/>
                  </a:lnTo>
                  <a:lnTo>
                    <a:pt x="15960" y="11438"/>
                  </a:lnTo>
                  <a:lnTo>
                    <a:pt x="14150" y="14771"/>
                  </a:lnTo>
                  <a:lnTo>
                    <a:pt x="12891" y="21359"/>
                  </a:lnTo>
                  <a:lnTo>
                    <a:pt x="14666" y="20122"/>
                  </a:lnTo>
                  <a:lnTo>
                    <a:pt x="18973" y="16237"/>
                  </a:lnTo>
                  <a:lnTo>
                    <a:pt x="19028" y="12818"/>
                  </a:lnTo>
                  <a:lnTo>
                    <a:pt x="18329" y="11818"/>
                  </a:lnTo>
                  <a:lnTo>
                    <a:pt x="17159" y="11152"/>
                  </a:lnTo>
                  <a:lnTo>
                    <a:pt x="15673" y="10708"/>
                  </a:lnTo>
                  <a:lnTo>
                    <a:pt x="15387" y="9706"/>
                  </a:lnTo>
                  <a:lnTo>
                    <a:pt x="16952" y="6711"/>
                  </a:lnTo>
                  <a:lnTo>
                    <a:pt x="18357" y="5630"/>
                  </a:lnTo>
                  <a:lnTo>
                    <a:pt x="25681" y="2014"/>
                  </a:lnTo>
                  <a:lnTo>
                    <a:pt x="27705" y="383"/>
                  </a:lnTo>
                  <a:lnTo>
                    <a:pt x="29758" y="0"/>
                  </a:lnTo>
                  <a:lnTo>
                    <a:pt x="31833" y="451"/>
                  </a:lnTo>
                  <a:lnTo>
                    <a:pt x="38125" y="4456"/>
                  </a:lnTo>
                  <a:lnTo>
                    <a:pt x="42344" y="7435"/>
                  </a:lnTo>
                  <a:lnTo>
                    <a:pt x="46572" y="8760"/>
                  </a:lnTo>
                  <a:lnTo>
                    <a:pt x="47981" y="9818"/>
                  </a:lnTo>
                  <a:lnTo>
                    <a:pt x="49547" y="12876"/>
                  </a:lnTo>
                  <a:lnTo>
                    <a:pt x="50690" y="24718"/>
                  </a:lnTo>
                  <a:lnTo>
                    <a:pt x="50021" y="26102"/>
                  </a:lnTo>
                  <a:lnTo>
                    <a:pt x="48870" y="27024"/>
                  </a:lnTo>
                  <a:lnTo>
                    <a:pt x="45709" y="28754"/>
                  </a:lnTo>
                  <a:lnTo>
                    <a:pt x="16930" y="56392"/>
                  </a:lnTo>
                  <a:lnTo>
                    <a:pt x="14580" y="62503"/>
                  </a:lnTo>
                  <a:lnTo>
                    <a:pt x="13071" y="71182"/>
                  </a:lnTo>
                  <a:lnTo>
                    <a:pt x="14746" y="74251"/>
                  </a:lnTo>
                  <a:lnTo>
                    <a:pt x="16180" y="76057"/>
                  </a:lnTo>
                  <a:lnTo>
                    <a:pt x="19657" y="78063"/>
                  </a:lnTo>
                  <a:lnTo>
                    <a:pt x="27461" y="79193"/>
                  </a:lnTo>
                  <a:lnTo>
                    <a:pt x="46316" y="79641"/>
                  </a:lnTo>
                  <a:lnTo>
                    <a:pt x="50688" y="81538"/>
                  </a:lnTo>
                  <a:lnTo>
                    <a:pt x="57150" y="860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7" name="SMARTInkShape-1035"/>
            <p:cNvSpPr/>
            <p:nvPr>
              <p:custDataLst>
                <p:tags r:id="rId143"/>
              </p:custDataLst>
            </p:nvPr>
          </p:nvSpPr>
          <p:spPr>
            <a:xfrm>
              <a:off x="5753100" y="4116443"/>
              <a:ext cx="57151" cy="119008"/>
            </a:xfrm>
            <a:custGeom>
              <a:avLst/>
              <a:gdLst/>
              <a:ahLst/>
              <a:cxnLst/>
              <a:rect l="0" t="0" r="0" b="0"/>
              <a:pathLst>
                <a:path w="57151" h="119008">
                  <a:moveTo>
                    <a:pt x="0" y="17407"/>
                  </a:moveTo>
                  <a:lnTo>
                    <a:pt x="0" y="17407"/>
                  </a:lnTo>
                  <a:lnTo>
                    <a:pt x="8838" y="3101"/>
                  </a:lnTo>
                  <a:lnTo>
                    <a:pt x="16628" y="465"/>
                  </a:lnTo>
                  <a:lnTo>
                    <a:pt x="27146" y="0"/>
                  </a:lnTo>
                  <a:lnTo>
                    <a:pt x="38876" y="2144"/>
                  </a:lnTo>
                  <a:lnTo>
                    <a:pt x="47382" y="7331"/>
                  </a:lnTo>
                  <a:lnTo>
                    <a:pt x="50638" y="10690"/>
                  </a:lnTo>
                  <a:lnTo>
                    <a:pt x="54256" y="18184"/>
                  </a:lnTo>
                  <a:lnTo>
                    <a:pt x="55221" y="22159"/>
                  </a:lnTo>
                  <a:lnTo>
                    <a:pt x="53207" y="41236"/>
                  </a:lnTo>
                  <a:lnTo>
                    <a:pt x="48108" y="52927"/>
                  </a:lnTo>
                  <a:lnTo>
                    <a:pt x="25164" y="80681"/>
                  </a:lnTo>
                  <a:lnTo>
                    <a:pt x="13429" y="92850"/>
                  </a:lnTo>
                  <a:lnTo>
                    <a:pt x="14905" y="95152"/>
                  </a:lnTo>
                  <a:lnTo>
                    <a:pt x="16287" y="96754"/>
                  </a:lnTo>
                  <a:lnTo>
                    <a:pt x="21585" y="98533"/>
                  </a:lnTo>
                  <a:lnTo>
                    <a:pt x="39855" y="103047"/>
                  </a:lnTo>
                  <a:lnTo>
                    <a:pt x="55307" y="111488"/>
                  </a:lnTo>
                  <a:lnTo>
                    <a:pt x="55921" y="112583"/>
                  </a:lnTo>
                  <a:lnTo>
                    <a:pt x="57150" y="1190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8" name="SMARTInkShape-1036"/>
            <p:cNvSpPr/>
            <p:nvPr>
              <p:custDataLst>
                <p:tags r:id="rId144"/>
              </p:custDataLst>
            </p:nvPr>
          </p:nvSpPr>
          <p:spPr>
            <a:xfrm>
              <a:off x="5759450" y="4140200"/>
              <a:ext cx="6351" cy="90465"/>
            </a:xfrm>
            <a:custGeom>
              <a:avLst/>
              <a:gdLst/>
              <a:ahLst/>
              <a:cxnLst/>
              <a:rect l="0" t="0" r="0" b="0"/>
              <a:pathLst>
                <a:path w="6351" h="90465">
                  <a:moveTo>
                    <a:pt x="6350" y="0"/>
                  </a:moveTo>
                  <a:lnTo>
                    <a:pt x="6350" y="0"/>
                  </a:lnTo>
                  <a:lnTo>
                    <a:pt x="2979" y="6742"/>
                  </a:lnTo>
                  <a:lnTo>
                    <a:pt x="588" y="31801"/>
                  </a:lnTo>
                  <a:lnTo>
                    <a:pt x="116" y="62047"/>
                  </a:lnTo>
                  <a:lnTo>
                    <a:pt x="5" y="90464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9" name="SMARTInkShape-1037"/>
            <p:cNvSpPr/>
            <p:nvPr>
              <p:custDataLst>
                <p:tags r:id="rId145"/>
              </p:custDataLst>
            </p:nvPr>
          </p:nvSpPr>
          <p:spPr>
            <a:xfrm>
              <a:off x="5619750" y="41783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12242" y="705"/>
                  </a:lnTo>
                  <a:lnTo>
                    <a:pt x="39898" y="5762"/>
                  </a:lnTo>
                  <a:lnTo>
                    <a:pt x="52822" y="6881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8" name="SMARTInkShape-Group294"/>
          <p:cNvGrpSpPr/>
          <p:nvPr/>
        </p:nvGrpSpPr>
        <p:grpSpPr>
          <a:xfrm>
            <a:off x="6019800" y="3822700"/>
            <a:ext cx="553127" cy="400051"/>
            <a:chOff x="6019800" y="3822700"/>
            <a:chExt cx="553127" cy="400051"/>
          </a:xfrm>
        </p:grpSpPr>
        <p:sp>
          <p:nvSpPr>
            <p:cNvPr id="671" name="SMARTInkShape-1038"/>
            <p:cNvSpPr/>
            <p:nvPr>
              <p:custDataLst>
                <p:tags r:id="rId135"/>
              </p:custDataLst>
            </p:nvPr>
          </p:nvSpPr>
          <p:spPr>
            <a:xfrm>
              <a:off x="6483350" y="3822700"/>
              <a:ext cx="89577" cy="400051"/>
            </a:xfrm>
            <a:custGeom>
              <a:avLst/>
              <a:gdLst/>
              <a:ahLst/>
              <a:cxnLst/>
              <a:rect l="0" t="0" r="0" b="0"/>
              <a:pathLst>
                <a:path w="89577" h="400051">
                  <a:moveTo>
                    <a:pt x="0" y="0"/>
                  </a:moveTo>
                  <a:lnTo>
                    <a:pt x="0" y="0"/>
                  </a:lnTo>
                  <a:lnTo>
                    <a:pt x="11550" y="22395"/>
                  </a:lnTo>
                  <a:lnTo>
                    <a:pt x="24419" y="45466"/>
                  </a:lnTo>
                  <a:lnTo>
                    <a:pt x="37664" y="74064"/>
                  </a:lnTo>
                  <a:lnTo>
                    <a:pt x="44159" y="89593"/>
                  </a:lnTo>
                  <a:lnTo>
                    <a:pt x="52017" y="107001"/>
                  </a:lnTo>
                  <a:lnTo>
                    <a:pt x="60784" y="125662"/>
                  </a:lnTo>
                  <a:lnTo>
                    <a:pt x="70155" y="145158"/>
                  </a:lnTo>
                  <a:lnTo>
                    <a:pt x="77109" y="165211"/>
                  </a:lnTo>
                  <a:lnTo>
                    <a:pt x="82451" y="185635"/>
                  </a:lnTo>
                  <a:lnTo>
                    <a:pt x="86717" y="206307"/>
                  </a:lnTo>
                  <a:lnTo>
                    <a:pt x="88856" y="226438"/>
                  </a:lnTo>
                  <a:lnTo>
                    <a:pt x="89576" y="246208"/>
                  </a:lnTo>
                  <a:lnTo>
                    <a:pt x="89350" y="265739"/>
                  </a:lnTo>
                  <a:lnTo>
                    <a:pt x="87084" y="284404"/>
                  </a:lnTo>
                  <a:lnTo>
                    <a:pt x="83456" y="302491"/>
                  </a:lnTo>
                  <a:lnTo>
                    <a:pt x="78921" y="320194"/>
                  </a:lnTo>
                  <a:lnTo>
                    <a:pt x="68237" y="349272"/>
                  </a:lnTo>
                  <a:lnTo>
                    <a:pt x="52203" y="379830"/>
                  </a:lnTo>
                  <a:lnTo>
                    <a:pt x="38100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2" name="SMARTInkShape-1039"/>
            <p:cNvSpPr/>
            <p:nvPr>
              <p:custDataLst>
                <p:tags r:id="rId136"/>
              </p:custDataLst>
            </p:nvPr>
          </p:nvSpPr>
          <p:spPr>
            <a:xfrm>
              <a:off x="6382011" y="4070350"/>
              <a:ext cx="37840" cy="36517"/>
            </a:xfrm>
            <a:custGeom>
              <a:avLst/>
              <a:gdLst/>
              <a:ahLst/>
              <a:cxnLst/>
              <a:rect l="0" t="0" r="0" b="0"/>
              <a:pathLst>
                <a:path w="37840" h="36517">
                  <a:moveTo>
                    <a:pt x="6089" y="0"/>
                  </a:moveTo>
                  <a:lnTo>
                    <a:pt x="6089" y="0"/>
                  </a:lnTo>
                  <a:lnTo>
                    <a:pt x="6089" y="3371"/>
                  </a:lnTo>
                  <a:lnTo>
                    <a:pt x="131" y="30083"/>
                  </a:lnTo>
                  <a:lnTo>
                    <a:pt x="0" y="32755"/>
                  </a:lnTo>
                  <a:lnTo>
                    <a:pt x="619" y="34537"/>
                  </a:lnTo>
                  <a:lnTo>
                    <a:pt x="1737" y="35724"/>
                  </a:lnTo>
                  <a:lnTo>
                    <a:pt x="3187" y="36516"/>
                  </a:lnTo>
                  <a:lnTo>
                    <a:pt x="4860" y="36338"/>
                  </a:lnTo>
                  <a:lnTo>
                    <a:pt x="8600" y="34260"/>
                  </a:lnTo>
                  <a:lnTo>
                    <a:pt x="26408" y="17664"/>
                  </a:lnTo>
                  <a:lnTo>
                    <a:pt x="29230" y="13025"/>
                  </a:lnTo>
                  <a:lnTo>
                    <a:pt x="29983" y="10800"/>
                  </a:lnTo>
                  <a:lnTo>
                    <a:pt x="30485" y="10022"/>
                  </a:lnTo>
                  <a:lnTo>
                    <a:pt x="30820" y="10209"/>
                  </a:lnTo>
                  <a:lnTo>
                    <a:pt x="31357" y="12208"/>
                  </a:lnTo>
                  <a:lnTo>
                    <a:pt x="31450" y="19296"/>
                  </a:lnTo>
                  <a:lnTo>
                    <a:pt x="33352" y="24569"/>
                  </a:lnTo>
                  <a:lnTo>
                    <a:pt x="37839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3" name="SMARTInkShape-1040"/>
            <p:cNvSpPr/>
            <p:nvPr>
              <p:custDataLst>
                <p:tags r:id="rId137"/>
              </p:custDataLst>
            </p:nvPr>
          </p:nvSpPr>
          <p:spPr>
            <a:xfrm>
              <a:off x="6235700" y="4091165"/>
              <a:ext cx="95251" cy="129874"/>
            </a:xfrm>
            <a:custGeom>
              <a:avLst/>
              <a:gdLst/>
              <a:ahLst/>
              <a:cxnLst/>
              <a:rect l="0" t="0" r="0" b="0"/>
              <a:pathLst>
                <a:path w="95251" h="129874">
                  <a:moveTo>
                    <a:pt x="95250" y="10935"/>
                  </a:moveTo>
                  <a:lnTo>
                    <a:pt x="95250" y="10935"/>
                  </a:lnTo>
                  <a:lnTo>
                    <a:pt x="88508" y="4193"/>
                  </a:lnTo>
                  <a:lnTo>
                    <a:pt x="81435" y="883"/>
                  </a:lnTo>
                  <a:lnTo>
                    <a:pt x="77574" y="0"/>
                  </a:lnTo>
                  <a:lnTo>
                    <a:pt x="62026" y="2129"/>
                  </a:lnTo>
                  <a:lnTo>
                    <a:pt x="47385" y="10599"/>
                  </a:lnTo>
                  <a:lnTo>
                    <a:pt x="44995" y="14239"/>
                  </a:lnTo>
                  <a:lnTo>
                    <a:pt x="44107" y="18076"/>
                  </a:lnTo>
                  <a:lnTo>
                    <a:pt x="45003" y="26103"/>
                  </a:lnTo>
                  <a:lnTo>
                    <a:pt x="53208" y="44636"/>
                  </a:lnTo>
                  <a:lnTo>
                    <a:pt x="61748" y="56252"/>
                  </a:lnTo>
                  <a:lnTo>
                    <a:pt x="88138" y="83878"/>
                  </a:lnTo>
                  <a:lnTo>
                    <a:pt x="89803" y="89197"/>
                  </a:lnTo>
                  <a:lnTo>
                    <a:pt x="89772" y="100752"/>
                  </a:lnTo>
                  <a:lnTo>
                    <a:pt x="85525" y="111061"/>
                  </a:lnTo>
                  <a:lnTo>
                    <a:pt x="82416" y="115786"/>
                  </a:lnTo>
                  <a:lnTo>
                    <a:pt x="73318" y="122917"/>
                  </a:lnTo>
                  <a:lnTo>
                    <a:pt x="62219" y="127733"/>
                  </a:lnTo>
                  <a:lnTo>
                    <a:pt x="50231" y="129873"/>
                  </a:lnTo>
                  <a:lnTo>
                    <a:pt x="28210" y="127707"/>
                  </a:lnTo>
                  <a:lnTo>
                    <a:pt x="15830" y="120689"/>
                  </a:lnTo>
                  <a:lnTo>
                    <a:pt x="4690" y="108601"/>
                  </a:lnTo>
                  <a:lnTo>
                    <a:pt x="0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1041"/>
            <p:cNvSpPr/>
            <p:nvPr>
              <p:custDataLst>
                <p:tags r:id="rId138"/>
              </p:custDataLst>
            </p:nvPr>
          </p:nvSpPr>
          <p:spPr>
            <a:xfrm>
              <a:off x="6280150" y="39941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13483" y="5026"/>
                  </a:lnTo>
                  <a:lnTo>
                    <a:pt x="41626" y="6088"/>
                  </a:lnTo>
                  <a:lnTo>
                    <a:pt x="69405" y="6272"/>
                  </a:lnTo>
                  <a:lnTo>
                    <a:pt x="98141" y="6334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5" name="SMARTInkShape-1042"/>
            <p:cNvSpPr/>
            <p:nvPr>
              <p:custDataLst>
                <p:tags r:id="rId139"/>
              </p:custDataLst>
            </p:nvPr>
          </p:nvSpPr>
          <p:spPr>
            <a:xfrm>
              <a:off x="6273800" y="3866376"/>
              <a:ext cx="57151" cy="115075"/>
            </a:xfrm>
            <a:custGeom>
              <a:avLst/>
              <a:gdLst/>
              <a:ahLst/>
              <a:cxnLst/>
              <a:rect l="0" t="0" r="0" b="0"/>
              <a:pathLst>
                <a:path w="57151" h="115075">
                  <a:moveTo>
                    <a:pt x="0" y="89674"/>
                  </a:moveTo>
                  <a:lnTo>
                    <a:pt x="0" y="89674"/>
                  </a:lnTo>
                  <a:lnTo>
                    <a:pt x="8789" y="65189"/>
                  </a:lnTo>
                  <a:lnTo>
                    <a:pt x="17312" y="47747"/>
                  </a:lnTo>
                  <a:lnTo>
                    <a:pt x="40134" y="17317"/>
                  </a:lnTo>
                  <a:lnTo>
                    <a:pt x="52064" y="671"/>
                  </a:lnTo>
                  <a:lnTo>
                    <a:pt x="53759" y="0"/>
                  </a:lnTo>
                  <a:lnTo>
                    <a:pt x="54889" y="963"/>
                  </a:lnTo>
                  <a:lnTo>
                    <a:pt x="55643" y="3017"/>
                  </a:lnTo>
                  <a:lnTo>
                    <a:pt x="52488" y="27296"/>
                  </a:lnTo>
                  <a:lnTo>
                    <a:pt x="51300" y="54572"/>
                  </a:lnTo>
                  <a:lnTo>
                    <a:pt x="52780" y="85667"/>
                  </a:lnTo>
                  <a:lnTo>
                    <a:pt x="57150" y="1150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6" name="SMARTInkShape-1043"/>
            <p:cNvSpPr/>
            <p:nvPr>
              <p:custDataLst>
                <p:tags r:id="rId140"/>
              </p:custDataLst>
            </p:nvPr>
          </p:nvSpPr>
          <p:spPr>
            <a:xfrm>
              <a:off x="6059369" y="3987800"/>
              <a:ext cx="11232" cy="82551"/>
            </a:xfrm>
            <a:custGeom>
              <a:avLst/>
              <a:gdLst/>
              <a:ahLst/>
              <a:cxnLst/>
              <a:rect l="0" t="0" r="0" b="0"/>
              <a:pathLst>
                <a:path w="11232" h="82551">
                  <a:moveTo>
                    <a:pt x="11231" y="0"/>
                  </a:moveTo>
                  <a:lnTo>
                    <a:pt x="11231" y="0"/>
                  </a:lnTo>
                  <a:lnTo>
                    <a:pt x="11231" y="3371"/>
                  </a:lnTo>
                  <a:lnTo>
                    <a:pt x="2392" y="30507"/>
                  </a:lnTo>
                  <a:lnTo>
                    <a:pt x="0" y="60563"/>
                  </a:lnTo>
                  <a:lnTo>
                    <a:pt x="488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7" name="SMARTInkShape-1044"/>
            <p:cNvSpPr/>
            <p:nvPr>
              <p:custDataLst>
                <p:tags r:id="rId141"/>
              </p:custDataLst>
            </p:nvPr>
          </p:nvSpPr>
          <p:spPr>
            <a:xfrm>
              <a:off x="6019800" y="40386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6990" y="116"/>
                  </a:lnTo>
                  <a:lnTo>
                    <a:pt x="67669" y="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1" name="SMARTInkShape-Group295"/>
          <p:cNvGrpSpPr/>
          <p:nvPr/>
        </p:nvGrpSpPr>
        <p:grpSpPr>
          <a:xfrm>
            <a:off x="6762750" y="4013200"/>
            <a:ext cx="107951" cy="49395"/>
            <a:chOff x="6762750" y="4013200"/>
            <a:chExt cx="107951" cy="49395"/>
          </a:xfrm>
        </p:grpSpPr>
        <p:sp>
          <p:nvSpPr>
            <p:cNvPr id="679" name="SMARTInkShape-1045"/>
            <p:cNvSpPr/>
            <p:nvPr>
              <p:custDataLst>
                <p:tags r:id="rId133"/>
              </p:custDataLst>
            </p:nvPr>
          </p:nvSpPr>
          <p:spPr>
            <a:xfrm>
              <a:off x="6795382" y="4044950"/>
              <a:ext cx="75319" cy="17645"/>
            </a:xfrm>
            <a:custGeom>
              <a:avLst/>
              <a:gdLst/>
              <a:ahLst/>
              <a:cxnLst/>
              <a:rect l="0" t="0" r="0" b="0"/>
              <a:pathLst>
                <a:path w="75319" h="17645">
                  <a:moveTo>
                    <a:pt x="5468" y="0"/>
                  </a:moveTo>
                  <a:lnTo>
                    <a:pt x="5468" y="0"/>
                  </a:lnTo>
                  <a:lnTo>
                    <a:pt x="442" y="11933"/>
                  </a:lnTo>
                  <a:lnTo>
                    <a:pt x="0" y="14305"/>
                  </a:lnTo>
                  <a:lnTo>
                    <a:pt x="1117" y="15887"/>
                  </a:lnTo>
                  <a:lnTo>
                    <a:pt x="6121" y="17644"/>
                  </a:lnTo>
                  <a:lnTo>
                    <a:pt x="33672" y="13839"/>
                  </a:lnTo>
                  <a:lnTo>
                    <a:pt x="61917" y="12925"/>
                  </a:lnTo>
                  <a:lnTo>
                    <a:pt x="7531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0" name="SMARTInkShape-1046"/>
            <p:cNvSpPr/>
            <p:nvPr>
              <p:custDataLst>
                <p:tags r:id="rId134"/>
              </p:custDataLst>
            </p:nvPr>
          </p:nvSpPr>
          <p:spPr>
            <a:xfrm>
              <a:off x="6762750" y="40132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31706" y="1881"/>
                  </a:lnTo>
                  <a:lnTo>
                    <a:pt x="61378" y="576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2" name="SMARTInkShape-1047"/>
          <p:cNvSpPr/>
          <p:nvPr>
            <p:custDataLst>
              <p:tags r:id="rId24"/>
            </p:custDataLst>
          </p:nvPr>
        </p:nvSpPr>
        <p:spPr>
          <a:xfrm>
            <a:off x="7080250" y="3949700"/>
            <a:ext cx="107951" cy="117317"/>
          </a:xfrm>
          <a:custGeom>
            <a:avLst/>
            <a:gdLst/>
            <a:ahLst/>
            <a:cxnLst/>
            <a:rect l="0" t="0" r="0" b="0"/>
            <a:pathLst>
              <a:path w="107951" h="117317">
                <a:moveTo>
                  <a:pt x="0" y="0"/>
                </a:moveTo>
                <a:lnTo>
                  <a:pt x="0" y="0"/>
                </a:lnTo>
                <a:lnTo>
                  <a:pt x="0" y="24485"/>
                </a:lnTo>
                <a:lnTo>
                  <a:pt x="0" y="52410"/>
                </a:lnTo>
                <a:lnTo>
                  <a:pt x="0" y="81145"/>
                </a:lnTo>
                <a:lnTo>
                  <a:pt x="0" y="109397"/>
                </a:lnTo>
                <a:lnTo>
                  <a:pt x="705" y="113148"/>
                </a:lnTo>
                <a:lnTo>
                  <a:pt x="1882" y="115649"/>
                </a:lnTo>
                <a:lnTo>
                  <a:pt x="3371" y="117316"/>
                </a:lnTo>
                <a:lnTo>
                  <a:pt x="5069" y="117016"/>
                </a:lnTo>
                <a:lnTo>
                  <a:pt x="25040" y="92568"/>
                </a:lnTo>
                <a:lnTo>
                  <a:pt x="47713" y="60824"/>
                </a:lnTo>
                <a:lnTo>
                  <a:pt x="68935" y="31349"/>
                </a:lnTo>
                <a:lnTo>
                  <a:pt x="82144" y="19107"/>
                </a:lnTo>
                <a:lnTo>
                  <a:pt x="88629" y="14855"/>
                </a:lnTo>
                <a:lnTo>
                  <a:pt x="93658" y="13431"/>
                </a:lnTo>
                <a:lnTo>
                  <a:pt x="97717" y="13893"/>
                </a:lnTo>
                <a:lnTo>
                  <a:pt x="101128" y="15612"/>
                </a:lnTo>
                <a:lnTo>
                  <a:pt x="103401" y="19580"/>
                </a:lnTo>
                <a:lnTo>
                  <a:pt x="105928" y="31515"/>
                </a:lnTo>
                <a:lnTo>
                  <a:pt x="103980" y="57472"/>
                </a:lnTo>
                <a:lnTo>
                  <a:pt x="102775" y="87004"/>
                </a:lnTo>
                <a:lnTo>
                  <a:pt x="107950" y="107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85" name="SMARTInkShape-Group297"/>
          <p:cNvGrpSpPr/>
          <p:nvPr/>
        </p:nvGrpSpPr>
        <p:grpSpPr>
          <a:xfrm>
            <a:off x="7283999" y="3819329"/>
            <a:ext cx="247102" cy="301822"/>
            <a:chOff x="7283999" y="3819329"/>
            <a:chExt cx="247102" cy="301822"/>
          </a:xfrm>
        </p:grpSpPr>
        <p:sp>
          <p:nvSpPr>
            <p:cNvPr id="683" name="SMARTInkShape-1048"/>
            <p:cNvSpPr/>
            <p:nvPr>
              <p:custDataLst>
                <p:tags r:id="rId131"/>
              </p:custDataLst>
            </p:nvPr>
          </p:nvSpPr>
          <p:spPr>
            <a:xfrm>
              <a:off x="7437307" y="3819329"/>
              <a:ext cx="93794" cy="277594"/>
            </a:xfrm>
            <a:custGeom>
              <a:avLst/>
              <a:gdLst/>
              <a:ahLst/>
              <a:cxnLst/>
              <a:rect l="0" t="0" r="0" b="0"/>
              <a:pathLst>
                <a:path w="93794" h="277594">
                  <a:moveTo>
                    <a:pt x="93793" y="3371"/>
                  </a:moveTo>
                  <a:lnTo>
                    <a:pt x="93793" y="3371"/>
                  </a:lnTo>
                  <a:lnTo>
                    <a:pt x="90422" y="0"/>
                  </a:lnTo>
                  <a:lnTo>
                    <a:pt x="81241" y="2108"/>
                  </a:lnTo>
                  <a:lnTo>
                    <a:pt x="74841" y="4645"/>
                  </a:lnTo>
                  <a:lnTo>
                    <a:pt x="62087" y="16873"/>
                  </a:lnTo>
                  <a:lnTo>
                    <a:pt x="41124" y="47353"/>
                  </a:lnTo>
                  <a:lnTo>
                    <a:pt x="26641" y="74424"/>
                  </a:lnTo>
                  <a:lnTo>
                    <a:pt x="15499" y="105270"/>
                  </a:lnTo>
                  <a:lnTo>
                    <a:pt x="10553" y="122104"/>
                  </a:lnTo>
                  <a:lnTo>
                    <a:pt x="5844" y="139676"/>
                  </a:lnTo>
                  <a:lnTo>
                    <a:pt x="1293" y="157741"/>
                  </a:lnTo>
                  <a:lnTo>
                    <a:pt x="0" y="189102"/>
                  </a:lnTo>
                  <a:lnTo>
                    <a:pt x="4836" y="215740"/>
                  </a:lnTo>
                  <a:lnTo>
                    <a:pt x="19457" y="245898"/>
                  </a:lnTo>
                  <a:lnTo>
                    <a:pt x="37196" y="267142"/>
                  </a:lnTo>
                  <a:lnTo>
                    <a:pt x="49589" y="275354"/>
                  </a:lnTo>
                  <a:lnTo>
                    <a:pt x="54446" y="277121"/>
                  </a:lnTo>
                  <a:lnTo>
                    <a:pt x="58389" y="277593"/>
                  </a:lnTo>
                  <a:lnTo>
                    <a:pt x="68393" y="276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4" name="SMARTInkShape-1049"/>
            <p:cNvSpPr/>
            <p:nvPr>
              <p:custDataLst>
                <p:tags r:id="rId132"/>
              </p:custDataLst>
            </p:nvPr>
          </p:nvSpPr>
          <p:spPr>
            <a:xfrm>
              <a:off x="7283999" y="4059056"/>
              <a:ext cx="82002" cy="62095"/>
            </a:xfrm>
            <a:custGeom>
              <a:avLst/>
              <a:gdLst/>
              <a:ahLst/>
              <a:cxnLst/>
              <a:rect l="0" t="0" r="0" b="0"/>
              <a:pathLst>
                <a:path w="82002" h="62095">
                  <a:moveTo>
                    <a:pt x="50251" y="17644"/>
                  </a:moveTo>
                  <a:lnTo>
                    <a:pt x="50251" y="17644"/>
                  </a:lnTo>
                  <a:lnTo>
                    <a:pt x="41413" y="3338"/>
                  </a:lnTo>
                  <a:lnTo>
                    <a:pt x="35505" y="702"/>
                  </a:lnTo>
                  <a:lnTo>
                    <a:pt x="31953" y="0"/>
                  </a:lnTo>
                  <a:lnTo>
                    <a:pt x="16842" y="2381"/>
                  </a:lnTo>
                  <a:lnTo>
                    <a:pt x="12456" y="5353"/>
                  </a:lnTo>
                  <a:lnTo>
                    <a:pt x="5702" y="14297"/>
                  </a:lnTo>
                  <a:lnTo>
                    <a:pt x="1303" y="27863"/>
                  </a:lnTo>
                  <a:lnTo>
                    <a:pt x="0" y="44190"/>
                  </a:lnTo>
                  <a:lnTo>
                    <a:pt x="1228" y="48041"/>
                  </a:lnTo>
                  <a:lnTo>
                    <a:pt x="3457" y="50609"/>
                  </a:lnTo>
                  <a:lnTo>
                    <a:pt x="6355" y="52321"/>
                  </a:lnTo>
                  <a:lnTo>
                    <a:pt x="15220" y="52341"/>
                  </a:lnTo>
                  <a:lnTo>
                    <a:pt x="25510" y="49292"/>
                  </a:lnTo>
                  <a:lnTo>
                    <a:pt x="34786" y="43234"/>
                  </a:lnTo>
                  <a:lnTo>
                    <a:pt x="44571" y="31890"/>
                  </a:lnTo>
                  <a:lnTo>
                    <a:pt x="47726" y="23741"/>
                  </a:lnTo>
                  <a:lnTo>
                    <a:pt x="49918" y="9980"/>
                  </a:lnTo>
                  <a:lnTo>
                    <a:pt x="52113" y="30887"/>
                  </a:lnTo>
                  <a:lnTo>
                    <a:pt x="56017" y="39052"/>
                  </a:lnTo>
                  <a:lnTo>
                    <a:pt x="66149" y="50876"/>
                  </a:lnTo>
                  <a:lnTo>
                    <a:pt x="82001" y="620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1" name="SMARTInkShape-Group298"/>
          <p:cNvGrpSpPr/>
          <p:nvPr/>
        </p:nvGrpSpPr>
        <p:grpSpPr>
          <a:xfrm>
            <a:off x="7562850" y="3830777"/>
            <a:ext cx="349251" cy="347524"/>
            <a:chOff x="7562850" y="3830777"/>
            <a:chExt cx="349251" cy="347524"/>
          </a:xfrm>
        </p:grpSpPr>
        <p:sp>
          <p:nvSpPr>
            <p:cNvPr id="686" name="SMARTInkShape-1050"/>
            <p:cNvSpPr/>
            <p:nvPr>
              <p:custDataLst>
                <p:tags r:id="rId126"/>
              </p:custDataLst>
            </p:nvPr>
          </p:nvSpPr>
          <p:spPr>
            <a:xfrm>
              <a:off x="7867650" y="4115062"/>
              <a:ext cx="44451" cy="63239"/>
            </a:xfrm>
            <a:custGeom>
              <a:avLst/>
              <a:gdLst/>
              <a:ahLst/>
              <a:cxnLst/>
              <a:rect l="0" t="0" r="0" b="0"/>
              <a:pathLst>
                <a:path w="44451" h="63239">
                  <a:moveTo>
                    <a:pt x="0" y="6088"/>
                  </a:moveTo>
                  <a:lnTo>
                    <a:pt x="0" y="6088"/>
                  </a:lnTo>
                  <a:lnTo>
                    <a:pt x="10935" y="621"/>
                  </a:lnTo>
                  <a:lnTo>
                    <a:pt x="15548" y="0"/>
                  </a:lnTo>
                  <a:lnTo>
                    <a:pt x="17421" y="1323"/>
                  </a:lnTo>
                  <a:lnTo>
                    <a:pt x="21383" y="6557"/>
                  </a:lnTo>
                  <a:lnTo>
                    <a:pt x="21311" y="9929"/>
                  </a:lnTo>
                  <a:lnTo>
                    <a:pt x="6420" y="37939"/>
                  </a:lnTo>
                  <a:lnTo>
                    <a:pt x="1268" y="48049"/>
                  </a:lnTo>
                  <a:lnTo>
                    <a:pt x="1551" y="49585"/>
                  </a:lnTo>
                  <a:lnTo>
                    <a:pt x="3747" y="53172"/>
                  </a:lnTo>
                  <a:lnTo>
                    <a:pt x="5320" y="54410"/>
                  </a:lnTo>
                  <a:lnTo>
                    <a:pt x="8950" y="55787"/>
                  </a:lnTo>
                  <a:lnTo>
                    <a:pt x="33618" y="56859"/>
                  </a:lnTo>
                  <a:lnTo>
                    <a:pt x="35112" y="57574"/>
                  </a:lnTo>
                  <a:lnTo>
                    <a:pt x="36108" y="58756"/>
                  </a:lnTo>
                  <a:lnTo>
                    <a:pt x="36772" y="60250"/>
                  </a:lnTo>
                  <a:lnTo>
                    <a:pt x="37920" y="61246"/>
                  </a:lnTo>
                  <a:lnTo>
                    <a:pt x="44450" y="632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7" name="SMARTInkShape-1051"/>
            <p:cNvSpPr/>
            <p:nvPr>
              <p:custDataLst>
                <p:tags r:id="rId127"/>
              </p:custDataLst>
            </p:nvPr>
          </p:nvSpPr>
          <p:spPr>
            <a:xfrm>
              <a:off x="7768916" y="4012169"/>
              <a:ext cx="61093" cy="126270"/>
            </a:xfrm>
            <a:custGeom>
              <a:avLst/>
              <a:gdLst/>
              <a:ahLst/>
              <a:cxnLst/>
              <a:rect l="0" t="0" r="0" b="0"/>
              <a:pathLst>
                <a:path w="61093" h="126270">
                  <a:moveTo>
                    <a:pt x="16184" y="26431"/>
                  </a:moveTo>
                  <a:lnTo>
                    <a:pt x="16184" y="26431"/>
                  </a:lnTo>
                  <a:lnTo>
                    <a:pt x="16184" y="50850"/>
                  </a:lnTo>
                  <a:lnTo>
                    <a:pt x="11820" y="81401"/>
                  </a:lnTo>
                  <a:lnTo>
                    <a:pt x="10095" y="111673"/>
                  </a:lnTo>
                  <a:lnTo>
                    <a:pt x="9857" y="126269"/>
                  </a:lnTo>
                  <a:lnTo>
                    <a:pt x="9143" y="126151"/>
                  </a:lnTo>
                  <a:lnTo>
                    <a:pt x="6470" y="124138"/>
                  </a:lnTo>
                  <a:lnTo>
                    <a:pt x="1996" y="94374"/>
                  </a:lnTo>
                  <a:lnTo>
                    <a:pt x="0" y="77795"/>
                  </a:lnTo>
                  <a:lnTo>
                    <a:pt x="2844" y="50038"/>
                  </a:lnTo>
                  <a:lnTo>
                    <a:pt x="6257" y="34806"/>
                  </a:lnTo>
                  <a:lnTo>
                    <a:pt x="18886" y="14331"/>
                  </a:lnTo>
                  <a:lnTo>
                    <a:pt x="32664" y="1601"/>
                  </a:lnTo>
                  <a:lnTo>
                    <a:pt x="37048" y="0"/>
                  </a:lnTo>
                  <a:lnTo>
                    <a:pt x="45683" y="102"/>
                  </a:lnTo>
                  <a:lnTo>
                    <a:pt x="54224" y="4381"/>
                  </a:lnTo>
                  <a:lnTo>
                    <a:pt x="58478" y="7498"/>
                  </a:lnTo>
                  <a:lnTo>
                    <a:pt x="60608" y="11692"/>
                  </a:lnTo>
                  <a:lnTo>
                    <a:pt x="61092" y="21997"/>
                  </a:lnTo>
                  <a:lnTo>
                    <a:pt x="54027" y="39698"/>
                  </a:lnTo>
                  <a:lnTo>
                    <a:pt x="34634" y="68301"/>
                  </a:lnTo>
                  <a:lnTo>
                    <a:pt x="18892" y="86804"/>
                  </a:lnTo>
                  <a:lnTo>
                    <a:pt x="19401" y="88552"/>
                  </a:lnTo>
                  <a:lnTo>
                    <a:pt x="23728" y="92375"/>
                  </a:lnTo>
                  <a:lnTo>
                    <a:pt x="30355" y="94545"/>
                  </a:lnTo>
                  <a:lnTo>
                    <a:pt x="49387" y="98010"/>
                  </a:lnTo>
                  <a:lnTo>
                    <a:pt x="55636" y="101283"/>
                  </a:lnTo>
                  <a:lnTo>
                    <a:pt x="60634" y="1089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8" name="SMARTInkShape-1052"/>
            <p:cNvSpPr/>
            <p:nvPr>
              <p:custDataLst>
                <p:tags r:id="rId128"/>
              </p:custDataLst>
            </p:nvPr>
          </p:nvSpPr>
          <p:spPr>
            <a:xfrm>
              <a:off x="7753350" y="3949700"/>
              <a:ext cx="82551" cy="25401"/>
            </a:xfrm>
            <a:custGeom>
              <a:avLst/>
              <a:gdLst/>
              <a:ahLst/>
              <a:cxnLst/>
              <a:rect l="0" t="0" r="0" b="0"/>
              <a:pathLst>
                <a:path w="82551" h="254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32913" y="13141"/>
                  </a:lnTo>
                  <a:lnTo>
                    <a:pt x="51144" y="17299"/>
                  </a:lnTo>
                  <a:lnTo>
                    <a:pt x="68070" y="20413"/>
                  </a:lnTo>
                  <a:lnTo>
                    <a:pt x="825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9" name="SMARTInkShape-1053"/>
            <p:cNvSpPr/>
            <p:nvPr>
              <p:custDataLst>
                <p:tags r:id="rId129"/>
              </p:custDataLst>
            </p:nvPr>
          </p:nvSpPr>
          <p:spPr>
            <a:xfrm>
              <a:off x="7753350" y="3830777"/>
              <a:ext cx="50801" cy="93524"/>
            </a:xfrm>
            <a:custGeom>
              <a:avLst/>
              <a:gdLst/>
              <a:ahLst/>
              <a:cxnLst/>
              <a:rect l="0" t="0" r="0" b="0"/>
              <a:pathLst>
                <a:path w="50801" h="93524">
                  <a:moveTo>
                    <a:pt x="0" y="74473"/>
                  </a:moveTo>
                  <a:lnTo>
                    <a:pt x="0" y="74473"/>
                  </a:lnTo>
                  <a:lnTo>
                    <a:pt x="17676" y="47958"/>
                  </a:lnTo>
                  <a:lnTo>
                    <a:pt x="38198" y="19057"/>
                  </a:lnTo>
                  <a:lnTo>
                    <a:pt x="47066" y="7018"/>
                  </a:lnTo>
                  <a:lnTo>
                    <a:pt x="50062" y="0"/>
                  </a:lnTo>
                  <a:lnTo>
                    <a:pt x="50472" y="2804"/>
                  </a:lnTo>
                  <a:lnTo>
                    <a:pt x="50051" y="25105"/>
                  </a:lnTo>
                  <a:lnTo>
                    <a:pt x="45327" y="55612"/>
                  </a:lnTo>
                  <a:lnTo>
                    <a:pt x="45329" y="79449"/>
                  </a:lnTo>
                  <a:lnTo>
                    <a:pt x="50800" y="93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0" name="SMARTInkShape-1054"/>
            <p:cNvSpPr/>
            <p:nvPr>
              <p:custDataLst>
                <p:tags r:id="rId130"/>
              </p:custDataLst>
            </p:nvPr>
          </p:nvSpPr>
          <p:spPr>
            <a:xfrm>
              <a:off x="7562850" y="397510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4030" y="9460"/>
                  </a:lnTo>
                  <a:lnTo>
                    <a:pt x="57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9" name="SMARTInkShape-Group299"/>
          <p:cNvGrpSpPr/>
          <p:nvPr/>
        </p:nvGrpSpPr>
        <p:grpSpPr>
          <a:xfrm>
            <a:off x="8026400" y="3829050"/>
            <a:ext cx="546685" cy="355601"/>
            <a:chOff x="8026400" y="3829050"/>
            <a:chExt cx="546685" cy="355601"/>
          </a:xfrm>
        </p:grpSpPr>
        <p:sp>
          <p:nvSpPr>
            <p:cNvPr id="692" name="SMARTInkShape-1055"/>
            <p:cNvSpPr/>
            <p:nvPr>
              <p:custDataLst>
                <p:tags r:id="rId119"/>
              </p:custDataLst>
            </p:nvPr>
          </p:nvSpPr>
          <p:spPr>
            <a:xfrm>
              <a:off x="8477250" y="3829050"/>
              <a:ext cx="95835" cy="355601"/>
            </a:xfrm>
            <a:custGeom>
              <a:avLst/>
              <a:gdLst/>
              <a:ahLst/>
              <a:cxnLst/>
              <a:rect l="0" t="0" r="0" b="0"/>
              <a:pathLst>
                <a:path w="95835" h="355601">
                  <a:moveTo>
                    <a:pt x="0" y="0"/>
                  </a:moveTo>
                  <a:lnTo>
                    <a:pt x="0" y="0"/>
                  </a:lnTo>
                  <a:lnTo>
                    <a:pt x="10113" y="6742"/>
                  </a:lnTo>
                  <a:lnTo>
                    <a:pt x="33199" y="38282"/>
                  </a:lnTo>
                  <a:lnTo>
                    <a:pt x="48151" y="63110"/>
                  </a:lnTo>
                  <a:lnTo>
                    <a:pt x="56795" y="78762"/>
                  </a:lnTo>
                  <a:lnTo>
                    <a:pt x="66086" y="96253"/>
                  </a:lnTo>
                  <a:lnTo>
                    <a:pt x="75807" y="114969"/>
                  </a:lnTo>
                  <a:lnTo>
                    <a:pt x="82993" y="133796"/>
                  </a:lnTo>
                  <a:lnTo>
                    <a:pt x="88490" y="152697"/>
                  </a:lnTo>
                  <a:lnTo>
                    <a:pt x="92860" y="171648"/>
                  </a:lnTo>
                  <a:lnTo>
                    <a:pt x="95067" y="189926"/>
                  </a:lnTo>
                  <a:lnTo>
                    <a:pt x="95834" y="207756"/>
                  </a:lnTo>
                  <a:lnTo>
                    <a:pt x="95639" y="225287"/>
                  </a:lnTo>
                  <a:lnTo>
                    <a:pt x="93393" y="241914"/>
                  </a:lnTo>
                  <a:lnTo>
                    <a:pt x="85252" y="273558"/>
                  </a:lnTo>
                  <a:lnTo>
                    <a:pt x="74578" y="300322"/>
                  </a:lnTo>
                  <a:lnTo>
                    <a:pt x="58551" y="331460"/>
                  </a:lnTo>
                  <a:lnTo>
                    <a:pt x="4445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3" name="SMARTInkShape-1056"/>
            <p:cNvSpPr/>
            <p:nvPr>
              <p:custDataLst>
                <p:tags r:id="rId120"/>
              </p:custDataLst>
            </p:nvPr>
          </p:nvSpPr>
          <p:spPr>
            <a:xfrm>
              <a:off x="8420100" y="4032250"/>
              <a:ext cx="1" cy="31751"/>
            </a:xfrm>
            <a:custGeom>
              <a:avLst/>
              <a:gdLst/>
              <a:ahLst/>
              <a:cxnLst/>
              <a:rect l="0" t="0" r="0" b="0"/>
              <a:pathLst>
                <a:path w="1" h="31751">
                  <a:moveTo>
                    <a:pt x="0" y="0"/>
                  </a:moveTo>
                  <a:lnTo>
                    <a:pt x="0" y="0"/>
                  </a:lnTo>
                  <a:lnTo>
                    <a:pt x="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4" name="SMARTInkShape-1057"/>
            <p:cNvSpPr/>
            <p:nvPr>
              <p:custDataLst>
                <p:tags r:id="rId121"/>
              </p:custDataLst>
            </p:nvPr>
          </p:nvSpPr>
          <p:spPr>
            <a:xfrm>
              <a:off x="8293100" y="4058533"/>
              <a:ext cx="67673" cy="99091"/>
            </a:xfrm>
            <a:custGeom>
              <a:avLst/>
              <a:gdLst/>
              <a:ahLst/>
              <a:cxnLst/>
              <a:rect l="0" t="0" r="0" b="0"/>
              <a:pathLst>
                <a:path w="67673" h="99091">
                  <a:moveTo>
                    <a:pt x="57150" y="5467"/>
                  </a:moveTo>
                  <a:lnTo>
                    <a:pt x="57150" y="5467"/>
                  </a:lnTo>
                  <a:lnTo>
                    <a:pt x="57150" y="2096"/>
                  </a:lnTo>
                  <a:lnTo>
                    <a:pt x="55738" y="1103"/>
                  </a:lnTo>
                  <a:lnTo>
                    <a:pt x="50408" y="0"/>
                  </a:lnTo>
                  <a:lnTo>
                    <a:pt x="36102" y="2749"/>
                  </a:lnTo>
                  <a:lnTo>
                    <a:pt x="21829" y="11404"/>
                  </a:lnTo>
                  <a:lnTo>
                    <a:pt x="16757" y="17042"/>
                  </a:lnTo>
                  <a:lnTo>
                    <a:pt x="15405" y="19534"/>
                  </a:lnTo>
                  <a:lnTo>
                    <a:pt x="15784" y="27947"/>
                  </a:lnTo>
                  <a:lnTo>
                    <a:pt x="16873" y="33154"/>
                  </a:lnTo>
                  <a:lnTo>
                    <a:pt x="23727" y="42702"/>
                  </a:lnTo>
                  <a:lnTo>
                    <a:pt x="41367" y="56010"/>
                  </a:lnTo>
                  <a:lnTo>
                    <a:pt x="54369" y="64620"/>
                  </a:lnTo>
                  <a:lnTo>
                    <a:pt x="62499" y="73150"/>
                  </a:lnTo>
                  <a:lnTo>
                    <a:pt x="66583" y="81645"/>
                  </a:lnTo>
                  <a:lnTo>
                    <a:pt x="67672" y="85885"/>
                  </a:lnTo>
                  <a:lnTo>
                    <a:pt x="66281" y="89418"/>
                  </a:lnTo>
                  <a:lnTo>
                    <a:pt x="59091" y="95225"/>
                  </a:lnTo>
                  <a:lnTo>
                    <a:pt x="43143" y="99090"/>
                  </a:lnTo>
                  <a:lnTo>
                    <a:pt x="25012" y="96864"/>
                  </a:lnTo>
                  <a:lnTo>
                    <a:pt x="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5" name="SMARTInkShape-1058"/>
            <p:cNvSpPr/>
            <p:nvPr>
              <p:custDataLst>
                <p:tags r:id="rId122"/>
              </p:custDataLst>
            </p:nvPr>
          </p:nvSpPr>
          <p:spPr>
            <a:xfrm>
              <a:off x="8286750" y="39624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30390" y="705"/>
                  </a:lnTo>
                  <a:lnTo>
                    <a:pt x="61318" y="8838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1059"/>
            <p:cNvSpPr/>
            <p:nvPr>
              <p:custDataLst>
                <p:tags r:id="rId123"/>
              </p:custDataLst>
            </p:nvPr>
          </p:nvSpPr>
          <p:spPr>
            <a:xfrm>
              <a:off x="8293100" y="3833523"/>
              <a:ext cx="61803" cy="103478"/>
            </a:xfrm>
            <a:custGeom>
              <a:avLst/>
              <a:gdLst/>
              <a:ahLst/>
              <a:cxnLst/>
              <a:rect l="0" t="0" r="0" b="0"/>
              <a:pathLst>
                <a:path w="61803" h="103478">
                  <a:moveTo>
                    <a:pt x="0" y="71727"/>
                  </a:moveTo>
                  <a:lnTo>
                    <a:pt x="0" y="71727"/>
                  </a:lnTo>
                  <a:lnTo>
                    <a:pt x="17676" y="45212"/>
                  </a:lnTo>
                  <a:lnTo>
                    <a:pt x="43224" y="16311"/>
                  </a:lnTo>
                  <a:lnTo>
                    <a:pt x="57770" y="1357"/>
                  </a:lnTo>
                  <a:lnTo>
                    <a:pt x="59680" y="119"/>
                  </a:lnTo>
                  <a:lnTo>
                    <a:pt x="60954" y="0"/>
                  </a:lnTo>
                  <a:lnTo>
                    <a:pt x="61802" y="626"/>
                  </a:lnTo>
                  <a:lnTo>
                    <a:pt x="56369" y="29342"/>
                  </a:lnTo>
                  <a:lnTo>
                    <a:pt x="52450" y="53289"/>
                  </a:lnTo>
                  <a:lnTo>
                    <a:pt x="51126" y="83293"/>
                  </a:lnTo>
                  <a:lnTo>
                    <a:pt x="52826" y="92860"/>
                  </a:lnTo>
                  <a:lnTo>
                    <a:pt x="57150" y="1034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7" name="SMARTInkShape-1060"/>
            <p:cNvSpPr/>
            <p:nvPr>
              <p:custDataLst>
                <p:tags r:id="rId124"/>
              </p:custDataLst>
            </p:nvPr>
          </p:nvSpPr>
          <p:spPr>
            <a:xfrm>
              <a:off x="8065644" y="3956050"/>
              <a:ext cx="11557" cy="82551"/>
            </a:xfrm>
            <a:custGeom>
              <a:avLst/>
              <a:gdLst/>
              <a:ahLst/>
              <a:cxnLst/>
              <a:rect l="0" t="0" r="0" b="0"/>
              <a:pathLst>
                <a:path w="11557" h="82551">
                  <a:moveTo>
                    <a:pt x="11556" y="0"/>
                  </a:moveTo>
                  <a:lnTo>
                    <a:pt x="11556" y="0"/>
                  </a:lnTo>
                  <a:lnTo>
                    <a:pt x="8185" y="3371"/>
                  </a:lnTo>
                  <a:lnTo>
                    <a:pt x="2718" y="15580"/>
                  </a:lnTo>
                  <a:lnTo>
                    <a:pt x="0" y="32603"/>
                  </a:lnTo>
                  <a:lnTo>
                    <a:pt x="4032" y="63612"/>
                  </a:lnTo>
                  <a:lnTo>
                    <a:pt x="520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8" name="SMARTInkShape-1061"/>
            <p:cNvSpPr/>
            <p:nvPr>
              <p:custDataLst>
                <p:tags r:id="rId125"/>
              </p:custDataLst>
            </p:nvPr>
          </p:nvSpPr>
          <p:spPr>
            <a:xfrm>
              <a:off x="8026400" y="39878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4965" y="5467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5" name="SMARTInkShape-Group300"/>
          <p:cNvGrpSpPr/>
          <p:nvPr/>
        </p:nvGrpSpPr>
        <p:grpSpPr>
          <a:xfrm>
            <a:off x="1733550" y="4875520"/>
            <a:ext cx="387351" cy="497879"/>
            <a:chOff x="1733550" y="4875520"/>
            <a:chExt cx="387351" cy="497879"/>
          </a:xfrm>
        </p:grpSpPr>
        <p:sp>
          <p:nvSpPr>
            <p:cNvPr id="700" name="SMARTInkShape-1062"/>
            <p:cNvSpPr/>
            <p:nvPr>
              <p:custDataLst>
                <p:tags r:id="rId114"/>
              </p:custDataLst>
            </p:nvPr>
          </p:nvSpPr>
          <p:spPr>
            <a:xfrm>
              <a:off x="2077330" y="5099050"/>
              <a:ext cx="5471" cy="82551"/>
            </a:xfrm>
            <a:custGeom>
              <a:avLst/>
              <a:gdLst/>
              <a:ahLst/>
              <a:cxnLst/>
              <a:rect l="0" t="0" r="0" b="0"/>
              <a:pathLst>
                <a:path w="5471" h="82551">
                  <a:moveTo>
                    <a:pt x="5470" y="0"/>
                  </a:moveTo>
                  <a:lnTo>
                    <a:pt x="5470" y="0"/>
                  </a:lnTo>
                  <a:lnTo>
                    <a:pt x="2099" y="3370"/>
                  </a:lnTo>
                  <a:lnTo>
                    <a:pt x="3" y="15580"/>
                  </a:lnTo>
                  <a:lnTo>
                    <a:pt x="0" y="38669"/>
                  </a:lnTo>
                  <a:lnTo>
                    <a:pt x="4610" y="69924"/>
                  </a:lnTo>
                  <a:lnTo>
                    <a:pt x="547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1" name="SMARTInkShape-1063"/>
            <p:cNvSpPr/>
            <p:nvPr>
              <p:custDataLst>
                <p:tags r:id="rId115"/>
              </p:custDataLst>
            </p:nvPr>
          </p:nvSpPr>
          <p:spPr>
            <a:xfrm>
              <a:off x="2044700" y="51244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28129" y="10126"/>
                  </a:lnTo>
                  <a:lnTo>
                    <a:pt x="58670" y="12474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2" name="SMARTInkShape-1064"/>
            <p:cNvSpPr/>
            <p:nvPr>
              <p:custDataLst>
                <p:tags r:id="rId116"/>
              </p:custDataLst>
            </p:nvPr>
          </p:nvSpPr>
          <p:spPr>
            <a:xfrm>
              <a:off x="1733550" y="5218027"/>
              <a:ext cx="101601" cy="155372"/>
            </a:xfrm>
            <a:custGeom>
              <a:avLst/>
              <a:gdLst/>
              <a:ahLst/>
              <a:cxnLst/>
              <a:rect l="0" t="0" r="0" b="0"/>
              <a:pathLst>
                <a:path w="101601" h="155372">
                  <a:moveTo>
                    <a:pt x="101600" y="8023"/>
                  </a:moveTo>
                  <a:lnTo>
                    <a:pt x="101600" y="8023"/>
                  </a:lnTo>
                  <a:lnTo>
                    <a:pt x="94858" y="1281"/>
                  </a:lnTo>
                  <a:lnTo>
                    <a:pt x="90755" y="0"/>
                  </a:lnTo>
                  <a:lnTo>
                    <a:pt x="74868" y="1570"/>
                  </a:lnTo>
                  <a:lnTo>
                    <a:pt x="62908" y="4684"/>
                  </a:lnTo>
                  <a:lnTo>
                    <a:pt x="52419" y="12183"/>
                  </a:lnTo>
                  <a:lnTo>
                    <a:pt x="42343" y="24543"/>
                  </a:lnTo>
                  <a:lnTo>
                    <a:pt x="40929" y="27503"/>
                  </a:lnTo>
                  <a:lnTo>
                    <a:pt x="41239" y="36436"/>
                  </a:lnTo>
                  <a:lnTo>
                    <a:pt x="42309" y="41781"/>
                  </a:lnTo>
                  <a:lnTo>
                    <a:pt x="49143" y="51484"/>
                  </a:lnTo>
                  <a:lnTo>
                    <a:pt x="76112" y="78579"/>
                  </a:lnTo>
                  <a:lnTo>
                    <a:pt x="85804" y="90887"/>
                  </a:lnTo>
                  <a:lnTo>
                    <a:pt x="91052" y="105294"/>
                  </a:lnTo>
                  <a:lnTo>
                    <a:pt x="92451" y="113086"/>
                  </a:lnTo>
                  <a:lnTo>
                    <a:pt x="90243" y="127390"/>
                  </a:lnTo>
                  <a:lnTo>
                    <a:pt x="87679" y="134168"/>
                  </a:lnTo>
                  <a:lnTo>
                    <a:pt x="79185" y="143580"/>
                  </a:lnTo>
                  <a:lnTo>
                    <a:pt x="60622" y="152845"/>
                  </a:lnTo>
                  <a:lnTo>
                    <a:pt x="53115" y="155371"/>
                  </a:lnTo>
                  <a:lnTo>
                    <a:pt x="39129" y="154415"/>
                  </a:lnTo>
                  <a:lnTo>
                    <a:pt x="25857" y="148580"/>
                  </a:lnTo>
                  <a:lnTo>
                    <a:pt x="12903" y="138931"/>
                  </a:lnTo>
                  <a:lnTo>
                    <a:pt x="5735" y="129469"/>
                  </a:lnTo>
                  <a:lnTo>
                    <a:pt x="0" y="1159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3" name="SMARTInkShape-1065"/>
            <p:cNvSpPr/>
            <p:nvPr>
              <p:custDataLst>
                <p:tags r:id="rId117"/>
              </p:custDataLst>
            </p:nvPr>
          </p:nvSpPr>
          <p:spPr>
            <a:xfrm>
              <a:off x="1765300" y="5092700"/>
              <a:ext cx="133351" cy="25401"/>
            </a:xfrm>
            <a:custGeom>
              <a:avLst/>
              <a:gdLst/>
              <a:ahLst/>
              <a:cxnLst/>
              <a:rect l="0" t="0" r="0" b="0"/>
              <a:pathLst>
                <a:path w="133351" h="254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8562" y="12865"/>
                  </a:lnTo>
                  <a:lnTo>
                    <a:pt x="53618" y="19099"/>
                  </a:lnTo>
                  <a:lnTo>
                    <a:pt x="79622" y="23533"/>
                  </a:lnTo>
                  <a:lnTo>
                    <a:pt x="107372" y="25031"/>
                  </a:lnTo>
                  <a:lnTo>
                    <a:pt x="1333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4" name="SMARTInkShape-1066"/>
            <p:cNvSpPr/>
            <p:nvPr>
              <p:custDataLst>
                <p:tags r:id="rId118"/>
              </p:custDataLst>
            </p:nvPr>
          </p:nvSpPr>
          <p:spPr>
            <a:xfrm>
              <a:off x="1784350" y="4875520"/>
              <a:ext cx="69348" cy="160031"/>
            </a:xfrm>
            <a:custGeom>
              <a:avLst/>
              <a:gdLst/>
              <a:ahLst/>
              <a:cxnLst/>
              <a:rect l="0" t="0" r="0" b="0"/>
              <a:pathLst>
                <a:path w="69348" h="160031">
                  <a:moveTo>
                    <a:pt x="0" y="128280"/>
                  </a:moveTo>
                  <a:lnTo>
                    <a:pt x="0" y="128280"/>
                  </a:lnTo>
                  <a:lnTo>
                    <a:pt x="12209" y="112700"/>
                  </a:lnTo>
                  <a:lnTo>
                    <a:pt x="28543" y="83836"/>
                  </a:lnTo>
                  <a:lnTo>
                    <a:pt x="44676" y="55766"/>
                  </a:lnTo>
                  <a:lnTo>
                    <a:pt x="58001" y="29967"/>
                  </a:lnTo>
                  <a:lnTo>
                    <a:pt x="68717" y="419"/>
                  </a:lnTo>
                  <a:lnTo>
                    <a:pt x="69095" y="0"/>
                  </a:lnTo>
                  <a:lnTo>
                    <a:pt x="69347" y="427"/>
                  </a:lnTo>
                  <a:lnTo>
                    <a:pt x="67902" y="30679"/>
                  </a:lnTo>
                  <a:lnTo>
                    <a:pt x="62923" y="59615"/>
                  </a:lnTo>
                  <a:lnTo>
                    <a:pt x="58861" y="88650"/>
                  </a:lnTo>
                  <a:lnTo>
                    <a:pt x="57657" y="115127"/>
                  </a:lnTo>
                  <a:lnTo>
                    <a:pt x="57250" y="142615"/>
                  </a:lnTo>
                  <a:lnTo>
                    <a:pt x="57150" y="1600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0" name="SMARTInkShape-Group301"/>
          <p:cNvGrpSpPr/>
          <p:nvPr/>
        </p:nvGrpSpPr>
        <p:grpSpPr>
          <a:xfrm>
            <a:off x="2349500" y="4919147"/>
            <a:ext cx="158751" cy="441593"/>
            <a:chOff x="2349500" y="4919147"/>
            <a:chExt cx="158751" cy="441593"/>
          </a:xfrm>
        </p:grpSpPr>
        <p:sp>
          <p:nvSpPr>
            <p:cNvPr id="706" name="SMARTInkShape-1067"/>
            <p:cNvSpPr/>
            <p:nvPr>
              <p:custDataLst>
                <p:tags r:id="rId110"/>
              </p:custDataLst>
            </p:nvPr>
          </p:nvSpPr>
          <p:spPr>
            <a:xfrm>
              <a:off x="2495550" y="5216041"/>
              <a:ext cx="12701" cy="54460"/>
            </a:xfrm>
            <a:custGeom>
              <a:avLst/>
              <a:gdLst/>
              <a:ahLst/>
              <a:cxnLst/>
              <a:rect l="0" t="0" r="0" b="0"/>
              <a:pathLst>
                <a:path w="12701" h="54460">
                  <a:moveTo>
                    <a:pt x="12700" y="3659"/>
                  </a:moveTo>
                  <a:lnTo>
                    <a:pt x="12700" y="3659"/>
                  </a:lnTo>
                  <a:lnTo>
                    <a:pt x="9329" y="288"/>
                  </a:lnTo>
                  <a:lnTo>
                    <a:pt x="8336" y="0"/>
                  </a:lnTo>
                  <a:lnTo>
                    <a:pt x="7674" y="514"/>
                  </a:lnTo>
                  <a:lnTo>
                    <a:pt x="7233" y="1563"/>
                  </a:lnTo>
                  <a:lnTo>
                    <a:pt x="3056" y="29990"/>
                  </a:lnTo>
                  <a:lnTo>
                    <a:pt x="0" y="54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7" name="SMARTInkShape-1068"/>
            <p:cNvSpPr/>
            <p:nvPr>
              <p:custDataLst>
                <p:tags r:id="rId111"/>
              </p:custDataLst>
            </p:nvPr>
          </p:nvSpPr>
          <p:spPr>
            <a:xfrm>
              <a:off x="2349500" y="5222679"/>
              <a:ext cx="82551" cy="138061"/>
            </a:xfrm>
            <a:custGeom>
              <a:avLst/>
              <a:gdLst/>
              <a:ahLst/>
              <a:cxnLst/>
              <a:rect l="0" t="0" r="0" b="0"/>
              <a:pathLst>
                <a:path w="82551" h="138061">
                  <a:moveTo>
                    <a:pt x="82550" y="3371"/>
                  </a:moveTo>
                  <a:lnTo>
                    <a:pt x="82550" y="3371"/>
                  </a:lnTo>
                  <a:lnTo>
                    <a:pt x="75808" y="0"/>
                  </a:lnTo>
                  <a:lnTo>
                    <a:pt x="66853" y="227"/>
                  </a:lnTo>
                  <a:lnTo>
                    <a:pt x="61502" y="1275"/>
                  </a:lnTo>
                  <a:lnTo>
                    <a:pt x="43858" y="12863"/>
                  </a:lnTo>
                  <a:lnTo>
                    <a:pt x="31967" y="26331"/>
                  </a:lnTo>
                  <a:lnTo>
                    <a:pt x="30483" y="31378"/>
                  </a:lnTo>
                  <a:lnTo>
                    <a:pt x="30717" y="42629"/>
                  </a:lnTo>
                  <a:lnTo>
                    <a:pt x="36935" y="54686"/>
                  </a:lnTo>
                  <a:lnTo>
                    <a:pt x="52337" y="71492"/>
                  </a:lnTo>
                  <a:lnTo>
                    <a:pt x="62772" y="81624"/>
                  </a:lnTo>
                  <a:lnTo>
                    <a:pt x="71908" y="98524"/>
                  </a:lnTo>
                  <a:lnTo>
                    <a:pt x="74292" y="108220"/>
                  </a:lnTo>
                  <a:lnTo>
                    <a:pt x="72812" y="113487"/>
                  </a:lnTo>
                  <a:lnTo>
                    <a:pt x="65522" y="124984"/>
                  </a:lnTo>
                  <a:lnTo>
                    <a:pt x="53345" y="133386"/>
                  </a:lnTo>
                  <a:lnTo>
                    <a:pt x="39231" y="138060"/>
                  </a:lnTo>
                  <a:lnTo>
                    <a:pt x="25903" y="137787"/>
                  </a:lnTo>
                  <a:lnTo>
                    <a:pt x="14805" y="131550"/>
                  </a:lnTo>
                  <a:lnTo>
                    <a:pt x="9870" y="126924"/>
                  </a:lnTo>
                  <a:lnTo>
                    <a:pt x="4387" y="116139"/>
                  </a:lnTo>
                  <a:lnTo>
                    <a:pt x="0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8" name="SMARTInkShape-1069"/>
            <p:cNvSpPr/>
            <p:nvPr>
              <p:custDataLst>
                <p:tags r:id="rId112"/>
              </p:custDataLst>
            </p:nvPr>
          </p:nvSpPr>
          <p:spPr>
            <a:xfrm>
              <a:off x="2387600" y="5099050"/>
              <a:ext cx="101601" cy="25401"/>
            </a:xfrm>
            <a:custGeom>
              <a:avLst/>
              <a:gdLst/>
              <a:ahLst/>
              <a:cxnLst/>
              <a:rect l="0" t="0" r="0" b="0"/>
              <a:pathLst>
                <a:path w="101601" h="25401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3763" y="6907"/>
                  </a:lnTo>
                  <a:lnTo>
                    <a:pt x="11550" y="10831"/>
                  </a:lnTo>
                  <a:lnTo>
                    <a:pt x="37664" y="19099"/>
                  </a:lnTo>
                  <a:lnTo>
                    <a:pt x="58902" y="23533"/>
                  </a:lnTo>
                  <a:lnTo>
                    <a:pt x="87992" y="25031"/>
                  </a:lnTo>
                  <a:lnTo>
                    <a:pt x="1016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9" name="SMARTInkShape-1070"/>
            <p:cNvSpPr/>
            <p:nvPr>
              <p:custDataLst>
                <p:tags r:id="rId113"/>
              </p:custDataLst>
            </p:nvPr>
          </p:nvSpPr>
          <p:spPr>
            <a:xfrm>
              <a:off x="2419350" y="4919147"/>
              <a:ext cx="61733" cy="148154"/>
            </a:xfrm>
            <a:custGeom>
              <a:avLst/>
              <a:gdLst/>
              <a:ahLst/>
              <a:cxnLst/>
              <a:rect l="0" t="0" r="0" b="0"/>
              <a:pathLst>
                <a:path w="61733" h="148154">
                  <a:moveTo>
                    <a:pt x="0" y="97353"/>
                  </a:moveTo>
                  <a:lnTo>
                    <a:pt x="0" y="97353"/>
                  </a:lnTo>
                  <a:lnTo>
                    <a:pt x="12209" y="72934"/>
                  </a:lnTo>
                  <a:lnTo>
                    <a:pt x="36566" y="41677"/>
                  </a:lnTo>
                  <a:lnTo>
                    <a:pt x="57532" y="10015"/>
                  </a:lnTo>
                  <a:lnTo>
                    <a:pt x="61732" y="1076"/>
                  </a:lnTo>
                  <a:lnTo>
                    <a:pt x="61615" y="7"/>
                  </a:lnTo>
                  <a:lnTo>
                    <a:pt x="60833" y="0"/>
                  </a:lnTo>
                  <a:lnTo>
                    <a:pt x="59605" y="701"/>
                  </a:lnTo>
                  <a:lnTo>
                    <a:pt x="54507" y="11801"/>
                  </a:lnTo>
                  <a:lnTo>
                    <a:pt x="48527" y="35237"/>
                  </a:lnTo>
                  <a:lnTo>
                    <a:pt x="42287" y="64523"/>
                  </a:lnTo>
                  <a:lnTo>
                    <a:pt x="35970" y="95543"/>
                  </a:lnTo>
                  <a:lnTo>
                    <a:pt x="28925" y="126786"/>
                  </a:lnTo>
                  <a:lnTo>
                    <a:pt x="31750" y="1481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3" name="SMARTInkShape-Group302"/>
          <p:cNvGrpSpPr/>
          <p:nvPr/>
        </p:nvGrpSpPr>
        <p:grpSpPr>
          <a:xfrm>
            <a:off x="2774950" y="5162550"/>
            <a:ext cx="120651" cy="50801"/>
            <a:chOff x="2774950" y="5162550"/>
            <a:chExt cx="120651" cy="50801"/>
          </a:xfrm>
        </p:grpSpPr>
        <p:sp>
          <p:nvSpPr>
            <p:cNvPr id="711" name="SMARTInkShape-1071"/>
            <p:cNvSpPr/>
            <p:nvPr>
              <p:custDataLst>
                <p:tags r:id="rId108"/>
              </p:custDataLst>
            </p:nvPr>
          </p:nvSpPr>
          <p:spPr>
            <a:xfrm>
              <a:off x="2781300" y="5208294"/>
              <a:ext cx="101601" cy="5057"/>
            </a:xfrm>
            <a:custGeom>
              <a:avLst/>
              <a:gdLst/>
              <a:ahLst/>
              <a:cxnLst/>
              <a:rect l="0" t="0" r="0" b="0"/>
              <a:pathLst>
                <a:path w="101601" h="5057">
                  <a:moveTo>
                    <a:pt x="0" y="5056"/>
                  </a:moveTo>
                  <a:lnTo>
                    <a:pt x="0" y="5056"/>
                  </a:lnTo>
                  <a:lnTo>
                    <a:pt x="26515" y="5056"/>
                  </a:lnTo>
                  <a:lnTo>
                    <a:pt x="51726" y="692"/>
                  </a:lnTo>
                  <a:lnTo>
                    <a:pt x="74280" y="0"/>
                  </a:lnTo>
                  <a:lnTo>
                    <a:pt x="10160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2" name="SMARTInkShape-1072"/>
            <p:cNvSpPr/>
            <p:nvPr>
              <p:custDataLst>
                <p:tags r:id="rId109"/>
              </p:custDataLst>
            </p:nvPr>
          </p:nvSpPr>
          <p:spPr>
            <a:xfrm>
              <a:off x="2774950" y="51625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6368" y="3371"/>
                  </a:lnTo>
                  <a:lnTo>
                    <a:pt x="83808" y="5467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0" name="SMARTInkShape-Group303"/>
          <p:cNvGrpSpPr/>
          <p:nvPr/>
        </p:nvGrpSpPr>
        <p:grpSpPr>
          <a:xfrm>
            <a:off x="3286245" y="4932129"/>
            <a:ext cx="612656" cy="586022"/>
            <a:chOff x="3286245" y="4932129"/>
            <a:chExt cx="612656" cy="586022"/>
          </a:xfrm>
        </p:grpSpPr>
        <p:sp>
          <p:nvSpPr>
            <p:cNvPr id="714" name="SMARTInkShape-1073"/>
            <p:cNvSpPr/>
            <p:nvPr>
              <p:custDataLst>
                <p:tags r:id="rId102"/>
              </p:custDataLst>
            </p:nvPr>
          </p:nvSpPr>
          <p:spPr>
            <a:xfrm>
              <a:off x="3671103" y="5455794"/>
              <a:ext cx="88098" cy="62357"/>
            </a:xfrm>
            <a:custGeom>
              <a:avLst/>
              <a:gdLst/>
              <a:ahLst/>
              <a:cxnLst/>
              <a:rect l="0" t="0" r="0" b="0"/>
              <a:pathLst>
                <a:path w="88098" h="62357">
                  <a:moveTo>
                    <a:pt x="49997" y="11556"/>
                  </a:moveTo>
                  <a:lnTo>
                    <a:pt x="49997" y="11556"/>
                  </a:lnTo>
                  <a:lnTo>
                    <a:pt x="46626" y="8185"/>
                  </a:lnTo>
                  <a:lnTo>
                    <a:pt x="44971" y="4648"/>
                  </a:lnTo>
                  <a:lnTo>
                    <a:pt x="44530" y="2718"/>
                  </a:lnTo>
                  <a:lnTo>
                    <a:pt x="42825" y="1430"/>
                  </a:lnTo>
                  <a:lnTo>
                    <a:pt x="37167" y="0"/>
                  </a:lnTo>
                  <a:lnTo>
                    <a:pt x="22677" y="2566"/>
                  </a:lnTo>
                  <a:lnTo>
                    <a:pt x="8349" y="11166"/>
                  </a:lnTo>
                  <a:lnTo>
                    <a:pt x="3265" y="18673"/>
                  </a:lnTo>
                  <a:lnTo>
                    <a:pt x="402" y="30833"/>
                  </a:lnTo>
                  <a:lnTo>
                    <a:pt x="0" y="34991"/>
                  </a:lnTo>
                  <a:lnTo>
                    <a:pt x="1144" y="38468"/>
                  </a:lnTo>
                  <a:lnTo>
                    <a:pt x="6177" y="44213"/>
                  </a:lnTo>
                  <a:lnTo>
                    <a:pt x="9495" y="45322"/>
                  </a:lnTo>
                  <a:lnTo>
                    <a:pt x="16944" y="44672"/>
                  </a:lnTo>
                  <a:lnTo>
                    <a:pt x="29072" y="40340"/>
                  </a:lnTo>
                  <a:lnTo>
                    <a:pt x="35523" y="34697"/>
                  </a:lnTo>
                  <a:lnTo>
                    <a:pt x="48639" y="13932"/>
                  </a:lnTo>
                  <a:lnTo>
                    <a:pt x="49797" y="13845"/>
                  </a:lnTo>
                  <a:lnTo>
                    <a:pt x="52966" y="15631"/>
                  </a:lnTo>
                  <a:lnTo>
                    <a:pt x="54844" y="20658"/>
                  </a:lnTo>
                  <a:lnTo>
                    <a:pt x="59421" y="38754"/>
                  </a:lnTo>
                  <a:lnTo>
                    <a:pt x="65004" y="46692"/>
                  </a:lnTo>
                  <a:lnTo>
                    <a:pt x="88097" y="62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5" name="SMARTInkShape-1074"/>
            <p:cNvSpPr/>
            <p:nvPr>
              <p:custDataLst>
                <p:tags r:id="rId103"/>
              </p:custDataLst>
            </p:nvPr>
          </p:nvSpPr>
          <p:spPr>
            <a:xfrm>
              <a:off x="3486150" y="5397500"/>
              <a:ext cx="133351" cy="95251"/>
            </a:xfrm>
            <a:custGeom>
              <a:avLst/>
              <a:gdLst/>
              <a:ahLst/>
              <a:cxnLst/>
              <a:rect l="0" t="0" r="0" b="0"/>
              <a:pathLst>
                <a:path w="133351" h="95251">
                  <a:moveTo>
                    <a:pt x="0" y="0"/>
                  </a:moveTo>
                  <a:lnTo>
                    <a:pt x="0" y="0"/>
                  </a:lnTo>
                  <a:lnTo>
                    <a:pt x="15195" y="27437"/>
                  </a:lnTo>
                  <a:lnTo>
                    <a:pt x="25057" y="56089"/>
                  </a:lnTo>
                  <a:lnTo>
                    <a:pt x="31648" y="72123"/>
                  </a:lnTo>
                  <a:lnTo>
                    <a:pt x="36826" y="80490"/>
                  </a:lnTo>
                  <a:lnTo>
                    <a:pt x="47835" y="71827"/>
                  </a:lnTo>
                  <a:lnTo>
                    <a:pt x="65449" y="44867"/>
                  </a:lnTo>
                  <a:lnTo>
                    <a:pt x="83390" y="14122"/>
                  </a:lnTo>
                  <a:lnTo>
                    <a:pt x="88333" y="9804"/>
                  </a:lnTo>
                  <a:lnTo>
                    <a:pt x="90638" y="8653"/>
                  </a:lnTo>
                  <a:lnTo>
                    <a:pt x="92176" y="9296"/>
                  </a:lnTo>
                  <a:lnTo>
                    <a:pt x="93201" y="11137"/>
                  </a:lnTo>
                  <a:lnTo>
                    <a:pt x="100096" y="40959"/>
                  </a:lnTo>
                  <a:lnTo>
                    <a:pt x="102343" y="55599"/>
                  </a:lnTo>
                  <a:lnTo>
                    <a:pt x="108045" y="69161"/>
                  </a:lnTo>
                  <a:lnTo>
                    <a:pt x="1333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6" name="SMARTInkShape-1075"/>
            <p:cNvSpPr/>
            <p:nvPr>
              <p:custDataLst>
                <p:tags r:id="rId104"/>
              </p:custDataLst>
            </p:nvPr>
          </p:nvSpPr>
          <p:spPr>
            <a:xfrm>
              <a:off x="3333750" y="5229290"/>
              <a:ext cx="565151" cy="9461"/>
            </a:xfrm>
            <a:custGeom>
              <a:avLst/>
              <a:gdLst/>
              <a:ahLst/>
              <a:cxnLst/>
              <a:rect l="0" t="0" r="0" b="0"/>
              <a:pathLst>
                <a:path w="565151" h="9461">
                  <a:moveTo>
                    <a:pt x="0" y="9460"/>
                  </a:moveTo>
                  <a:lnTo>
                    <a:pt x="0" y="9460"/>
                  </a:lnTo>
                  <a:lnTo>
                    <a:pt x="31161" y="9460"/>
                  </a:lnTo>
                  <a:lnTo>
                    <a:pt x="59005" y="9460"/>
                  </a:lnTo>
                  <a:lnTo>
                    <a:pt x="75320" y="9460"/>
                  </a:lnTo>
                  <a:lnTo>
                    <a:pt x="96780" y="9460"/>
                  </a:lnTo>
                  <a:lnTo>
                    <a:pt x="121670" y="9460"/>
                  </a:lnTo>
                  <a:lnTo>
                    <a:pt x="148847" y="9460"/>
                  </a:lnTo>
                  <a:lnTo>
                    <a:pt x="178959" y="9460"/>
                  </a:lnTo>
                  <a:lnTo>
                    <a:pt x="211028" y="9460"/>
                  </a:lnTo>
                  <a:lnTo>
                    <a:pt x="244402" y="9460"/>
                  </a:lnTo>
                  <a:lnTo>
                    <a:pt x="277940" y="8754"/>
                  </a:lnTo>
                  <a:lnTo>
                    <a:pt x="311588" y="7579"/>
                  </a:lnTo>
                  <a:lnTo>
                    <a:pt x="345308" y="6089"/>
                  </a:lnTo>
                  <a:lnTo>
                    <a:pt x="376256" y="5096"/>
                  </a:lnTo>
                  <a:lnTo>
                    <a:pt x="405354" y="4434"/>
                  </a:lnTo>
                  <a:lnTo>
                    <a:pt x="433219" y="3992"/>
                  </a:lnTo>
                  <a:lnTo>
                    <a:pt x="457441" y="2993"/>
                  </a:lnTo>
                  <a:lnTo>
                    <a:pt x="479232" y="1620"/>
                  </a:lnTo>
                  <a:lnTo>
                    <a:pt x="499405" y="0"/>
                  </a:lnTo>
                  <a:lnTo>
                    <a:pt x="527464" y="82"/>
                  </a:lnTo>
                  <a:lnTo>
                    <a:pt x="551397" y="4094"/>
                  </a:lnTo>
                  <a:lnTo>
                    <a:pt x="565150" y="94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1076"/>
            <p:cNvSpPr/>
            <p:nvPr>
              <p:custDataLst>
                <p:tags r:id="rId105"/>
              </p:custDataLst>
            </p:nvPr>
          </p:nvSpPr>
          <p:spPr>
            <a:xfrm>
              <a:off x="3530600" y="50038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8543" y="0"/>
                  </a:lnTo>
                  <a:lnTo>
                    <a:pt x="57564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8" name="SMARTInkShape-1077"/>
            <p:cNvSpPr/>
            <p:nvPr>
              <p:custDataLst>
                <p:tags r:id="rId106"/>
              </p:custDataLst>
            </p:nvPr>
          </p:nvSpPr>
          <p:spPr>
            <a:xfrm>
              <a:off x="3389715" y="5010150"/>
              <a:ext cx="70552" cy="106306"/>
            </a:xfrm>
            <a:custGeom>
              <a:avLst/>
              <a:gdLst/>
              <a:ahLst/>
              <a:cxnLst/>
              <a:rect l="0" t="0" r="0" b="0"/>
              <a:pathLst>
                <a:path w="70552" h="106306">
                  <a:moveTo>
                    <a:pt x="32935" y="0"/>
                  </a:moveTo>
                  <a:lnTo>
                    <a:pt x="32935" y="0"/>
                  </a:lnTo>
                  <a:lnTo>
                    <a:pt x="20070" y="30756"/>
                  </a:lnTo>
                  <a:lnTo>
                    <a:pt x="15107" y="45116"/>
                  </a:lnTo>
                  <a:lnTo>
                    <a:pt x="15405" y="47716"/>
                  </a:lnTo>
                  <a:lnTo>
                    <a:pt x="17618" y="52487"/>
                  </a:lnTo>
                  <a:lnTo>
                    <a:pt x="20607" y="52630"/>
                  </a:lnTo>
                  <a:lnTo>
                    <a:pt x="51821" y="40027"/>
                  </a:lnTo>
                  <a:lnTo>
                    <a:pt x="56109" y="39384"/>
                  </a:lnTo>
                  <a:lnTo>
                    <a:pt x="62755" y="40552"/>
                  </a:lnTo>
                  <a:lnTo>
                    <a:pt x="65515" y="41852"/>
                  </a:lnTo>
                  <a:lnTo>
                    <a:pt x="67355" y="44129"/>
                  </a:lnTo>
                  <a:lnTo>
                    <a:pt x="69399" y="50422"/>
                  </a:lnTo>
                  <a:lnTo>
                    <a:pt x="70551" y="65269"/>
                  </a:lnTo>
                  <a:lnTo>
                    <a:pt x="67057" y="75105"/>
                  </a:lnTo>
                  <a:lnTo>
                    <a:pt x="60095" y="84180"/>
                  </a:lnTo>
                  <a:lnTo>
                    <a:pt x="44275" y="96517"/>
                  </a:lnTo>
                  <a:lnTo>
                    <a:pt x="26182" y="104249"/>
                  </a:lnTo>
                  <a:lnTo>
                    <a:pt x="13706" y="106305"/>
                  </a:lnTo>
                  <a:lnTo>
                    <a:pt x="4868" y="105337"/>
                  </a:lnTo>
                  <a:lnTo>
                    <a:pt x="1524" y="104091"/>
                  </a:lnTo>
                  <a:lnTo>
                    <a:pt x="0" y="101144"/>
                  </a:lnTo>
                  <a:lnTo>
                    <a:pt x="1185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9" name="SMARTInkShape-1078"/>
            <p:cNvSpPr/>
            <p:nvPr>
              <p:custDataLst>
                <p:tags r:id="rId107"/>
              </p:custDataLst>
            </p:nvPr>
          </p:nvSpPr>
          <p:spPr>
            <a:xfrm>
              <a:off x="3286245" y="4932129"/>
              <a:ext cx="72906" cy="123218"/>
            </a:xfrm>
            <a:custGeom>
              <a:avLst/>
              <a:gdLst/>
              <a:ahLst/>
              <a:cxnLst/>
              <a:rect l="0" t="0" r="0" b="0"/>
              <a:pathLst>
                <a:path w="72906" h="123218">
                  <a:moveTo>
                    <a:pt x="15755" y="8171"/>
                  </a:moveTo>
                  <a:lnTo>
                    <a:pt x="15755" y="8171"/>
                  </a:lnTo>
                  <a:lnTo>
                    <a:pt x="11391" y="148"/>
                  </a:lnTo>
                  <a:lnTo>
                    <a:pt x="10729" y="0"/>
                  </a:lnTo>
                  <a:lnTo>
                    <a:pt x="10288" y="607"/>
                  </a:lnTo>
                  <a:lnTo>
                    <a:pt x="8874" y="23270"/>
                  </a:lnTo>
                  <a:lnTo>
                    <a:pt x="4387" y="54508"/>
                  </a:lnTo>
                  <a:lnTo>
                    <a:pt x="0" y="85714"/>
                  </a:lnTo>
                  <a:lnTo>
                    <a:pt x="2243" y="116255"/>
                  </a:lnTo>
                  <a:lnTo>
                    <a:pt x="2514" y="120444"/>
                  </a:lnTo>
                  <a:lnTo>
                    <a:pt x="3400" y="122531"/>
                  </a:lnTo>
                  <a:lnTo>
                    <a:pt x="4696" y="123217"/>
                  </a:lnTo>
                  <a:lnTo>
                    <a:pt x="6266" y="122968"/>
                  </a:lnTo>
                  <a:lnTo>
                    <a:pt x="9891" y="117047"/>
                  </a:lnTo>
                  <a:lnTo>
                    <a:pt x="24710" y="92628"/>
                  </a:lnTo>
                  <a:lnTo>
                    <a:pt x="38556" y="62123"/>
                  </a:lnTo>
                  <a:lnTo>
                    <a:pt x="54967" y="33015"/>
                  </a:lnTo>
                  <a:lnTo>
                    <a:pt x="68630" y="14516"/>
                  </a:lnTo>
                  <a:lnTo>
                    <a:pt x="70055" y="13812"/>
                  </a:lnTo>
                  <a:lnTo>
                    <a:pt x="71005" y="14048"/>
                  </a:lnTo>
                  <a:lnTo>
                    <a:pt x="72342" y="24493"/>
                  </a:lnTo>
                  <a:lnTo>
                    <a:pt x="69367" y="47736"/>
                  </a:lnTo>
                  <a:lnTo>
                    <a:pt x="67388" y="73595"/>
                  </a:lnTo>
                  <a:lnTo>
                    <a:pt x="71083" y="104794"/>
                  </a:lnTo>
                  <a:lnTo>
                    <a:pt x="72905" y="116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3" name="SMARTInkShape-Group304"/>
          <p:cNvGrpSpPr/>
          <p:nvPr/>
        </p:nvGrpSpPr>
        <p:grpSpPr>
          <a:xfrm>
            <a:off x="3760653" y="4933950"/>
            <a:ext cx="189048" cy="152401"/>
            <a:chOff x="3760653" y="4933950"/>
            <a:chExt cx="189048" cy="152401"/>
          </a:xfrm>
        </p:grpSpPr>
        <p:sp>
          <p:nvSpPr>
            <p:cNvPr id="721" name="SMARTInkShape-1079"/>
            <p:cNvSpPr/>
            <p:nvPr>
              <p:custDataLst>
                <p:tags r:id="rId100"/>
              </p:custDataLst>
            </p:nvPr>
          </p:nvSpPr>
          <p:spPr>
            <a:xfrm>
              <a:off x="3884616" y="5016500"/>
              <a:ext cx="65085" cy="69851"/>
            </a:xfrm>
            <a:custGeom>
              <a:avLst/>
              <a:gdLst/>
              <a:ahLst/>
              <a:cxnLst/>
              <a:rect l="0" t="0" r="0" b="0"/>
              <a:pathLst>
                <a:path w="65085" h="69851">
                  <a:moveTo>
                    <a:pt x="46034" y="0"/>
                  </a:moveTo>
                  <a:lnTo>
                    <a:pt x="46034" y="0"/>
                  </a:lnTo>
                  <a:lnTo>
                    <a:pt x="42663" y="0"/>
                  </a:lnTo>
                  <a:lnTo>
                    <a:pt x="13431" y="17676"/>
                  </a:lnTo>
                  <a:lnTo>
                    <a:pt x="1723" y="29854"/>
                  </a:lnTo>
                  <a:lnTo>
                    <a:pt x="266" y="33308"/>
                  </a:lnTo>
                  <a:lnTo>
                    <a:pt x="0" y="36316"/>
                  </a:lnTo>
                  <a:lnTo>
                    <a:pt x="527" y="39027"/>
                  </a:lnTo>
                  <a:lnTo>
                    <a:pt x="1586" y="40835"/>
                  </a:lnTo>
                  <a:lnTo>
                    <a:pt x="2996" y="42040"/>
                  </a:lnTo>
                  <a:lnTo>
                    <a:pt x="4642" y="42844"/>
                  </a:lnTo>
                  <a:lnTo>
                    <a:pt x="17071" y="40603"/>
                  </a:lnTo>
                  <a:lnTo>
                    <a:pt x="43790" y="24014"/>
                  </a:lnTo>
                  <a:lnTo>
                    <a:pt x="48564" y="19375"/>
                  </a:lnTo>
                  <a:lnTo>
                    <a:pt x="49838" y="17150"/>
                  </a:lnTo>
                  <a:lnTo>
                    <a:pt x="49981" y="16372"/>
                  </a:lnTo>
                  <a:lnTo>
                    <a:pt x="49371" y="16559"/>
                  </a:lnTo>
                  <a:lnTo>
                    <a:pt x="48259" y="17389"/>
                  </a:lnTo>
                  <a:lnTo>
                    <a:pt x="43322" y="25300"/>
                  </a:lnTo>
                  <a:lnTo>
                    <a:pt x="42815" y="28861"/>
                  </a:lnTo>
                  <a:lnTo>
                    <a:pt x="45472" y="40615"/>
                  </a:lnTo>
                  <a:lnTo>
                    <a:pt x="51434" y="53035"/>
                  </a:lnTo>
                  <a:lnTo>
                    <a:pt x="65084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1080"/>
            <p:cNvSpPr/>
            <p:nvPr>
              <p:custDataLst>
                <p:tags r:id="rId101"/>
              </p:custDataLst>
            </p:nvPr>
          </p:nvSpPr>
          <p:spPr>
            <a:xfrm>
              <a:off x="3760653" y="4933950"/>
              <a:ext cx="66012" cy="112088"/>
            </a:xfrm>
            <a:custGeom>
              <a:avLst/>
              <a:gdLst/>
              <a:ahLst/>
              <a:cxnLst/>
              <a:rect l="0" t="0" r="0" b="0"/>
              <a:pathLst>
                <a:path w="66012" h="112088">
                  <a:moveTo>
                    <a:pt x="4897" y="0"/>
                  </a:moveTo>
                  <a:lnTo>
                    <a:pt x="4897" y="0"/>
                  </a:lnTo>
                  <a:lnTo>
                    <a:pt x="8268" y="0"/>
                  </a:lnTo>
                  <a:lnTo>
                    <a:pt x="9261" y="2117"/>
                  </a:lnTo>
                  <a:lnTo>
                    <a:pt x="10364" y="10113"/>
                  </a:lnTo>
                  <a:lnTo>
                    <a:pt x="7614" y="36628"/>
                  </a:lnTo>
                  <a:lnTo>
                    <a:pt x="2331" y="67925"/>
                  </a:lnTo>
                  <a:lnTo>
                    <a:pt x="0" y="98554"/>
                  </a:lnTo>
                  <a:lnTo>
                    <a:pt x="2250" y="106831"/>
                  </a:lnTo>
                  <a:lnTo>
                    <a:pt x="3838" y="109320"/>
                  </a:lnTo>
                  <a:lnTo>
                    <a:pt x="7484" y="112087"/>
                  </a:lnTo>
                  <a:lnTo>
                    <a:pt x="15219" y="107672"/>
                  </a:lnTo>
                  <a:lnTo>
                    <a:pt x="25007" y="97949"/>
                  </a:lnTo>
                  <a:lnTo>
                    <a:pt x="42788" y="66829"/>
                  </a:lnTo>
                  <a:lnTo>
                    <a:pt x="59889" y="37033"/>
                  </a:lnTo>
                  <a:lnTo>
                    <a:pt x="65876" y="28846"/>
                  </a:lnTo>
                  <a:lnTo>
                    <a:pt x="66011" y="29814"/>
                  </a:lnTo>
                  <a:lnTo>
                    <a:pt x="59337" y="55588"/>
                  </a:lnTo>
                  <a:lnTo>
                    <a:pt x="60780" y="84489"/>
                  </a:lnTo>
                  <a:lnTo>
                    <a:pt x="62047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9" name="SMARTInkShape-Group305"/>
          <p:cNvGrpSpPr/>
          <p:nvPr/>
        </p:nvGrpSpPr>
        <p:grpSpPr>
          <a:xfrm>
            <a:off x="4112024" y="4864100"/>
            <a:ext cx="415527" cy="654051"/>
            <a:chOff x="4112024" y="4864100"/>
            <a:chExt cx="415527" cy="654051"/>
          </a:xfrm>
        </p:grpSpPr>
        <p:sp>
          <p:nvSpPr>
            <p:cNvPr id="724" name="SMARTInkShape-1081"/>
            <p:cNvSpPr/>
            <p:nvPr>
              <p:custDataLst>
                <p:tags r:id="rId95"/>
              </p:custDataLst>
            </p:nvPr>
          </p:nvSpPr>
          <p:spPr>
            <a:xfrm>
              <a:off x="4476750" y="5431954"/>
              <a:ext cx="50801" cy="67147"/>
            </a:xfrm>
            <a:custGeom>
              <a:avLst/>
              <a:gdLst/>
              <a:ahLst/>
              <a:cxnLst/>
              <a:rect l="0" t="0" r="0" b="0"/>
              <a:pathLst>
                <a:path w="50801" h="67147">
                  <a:moveTo>
                    <a:pt x="0" y="41746"/>
                  </a:moveTo>
                  <a:lnTo>
                    <a:pt x="0" y="41746"/>
                  </a:lnTo>
                  <a:lnTo>
                    <a:pt x="30757" y="10989"/>
                  </a:lnTo>
                  <a:lnTo>
                    <a:pt x="41745" y="0"/>
                  </a:lnTo>
                  <a:lnTo>
                    <a:pt x="42647" y="1216"/>
                  </a:lnTo>
                  <a:lnTo>
                    <a:pt x="44292" y="29947"/>
                  </a:lnTo>
                  <a:lnTo>
                    <a:pt x="45108" y="46952"/>
                  </a:lnTo>
                  <a:lnTo>
                    <a:pt x="50800" y="671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5" name="SMARTInkShape-1082"/>
            <p:cNvSpPr/>
            <p:nvPr>
              <p:custDataLst>
                <p:tags r:id="rId96"/>
              </p:custDataLst>
            </p:nvPr>
          </p:nvSpPr>
          <p:spPr>
            <a:xfrm>
              <a:off x="4352443" y="5274859"/>
              <a:ext cx="79858" cy="171321"/>
            </a:xfrm>
            <a:custGeom>
              <a:avLst/>
              <a:gdLst/>
              <a:ahLst/>
              <a:cxnLst/>
              <a:rect l="0" t="0" r="0" b="0"/>
              <a:pathLst>
                <a:path w="79858" h="171321">
                  <a:moveTo>
                    <a:pt x="10007" y="65491"/>
                  </a:moveTo>
                  <a:lnTo>
                    <a:pt x="10007" y="65491"/>
                  </a:lnTo>
                  <a:lnTo>
                    <a:pt x="13378" y="62120"/>
                  </a:lnTo>
                  <a:lnTo>
                    <a:pt x="14371" y="61833"/>
                  </a:lnTo>
                  <a:lnTo>
                    <a:pt x="15033" y="62347"/>
                  </a:lnTo>
                  <a:lnTo>
                    <a:pt x="15475" y="63395"/>
                  </a:lnTo>
                  <a:lnTo>
                    <a:pt x="11215" y="94726"/>
                  </a:lnTo>
                  <a:lnTo>
                    <a:pt x="8483" y="121896"/>
                  </a:lnTo>
                  <a:lnTo>
                    <a:pt x="4610" y="152990"/>
                  </a:lnTo>
                  <a:lnTo>
                    <a:pt x="3741" y="171320"/>
                  </a:lnTo>
                  <a:lnTo>
                    <a:pt x="3664" y="139998"/>
                  </a:lnTo>
                  <a:lnTo>
                    <a:pt x="1779" y="117185"/>
                  </a:lnTo>
                  <a:lnTo>
                    <a:pt x="0" y="91288"/>
                  </a:lnTo>
                  <a:lnTo>
                    <a:pt x="1562" y="65667"/>
                  </a:lnTo>
                  <a:lnTo>
                    <a:pt x="13149" y="34186"/>
                  </a:lnTo>
                  <a:lnTo>
                    <a:pt x="29988" y="10354"/>
                  </a:lnTo>
                  <a:lnTo>
                    <a:pt x="42171" y="2180"/>
                  </a:lnTo>
                  <a:lnTo>
                    <a:pt x="48383" y="0"/>
                  </a:lnTo>
                  <a:lnTo>
                    <a:pt x="53935" y="664"/>
                  </a:lnTo>
                  <a:lnTo>
                    <a:pt x="63868" y="7045"/>
                  </a:lnTo>
                  <a:lnTo>
                    <a:pt x="66375" y="12416"/>
                  </a:lnTo>
                  <a:lnTo>
                    <a:pt x="67280" y="25909"/>
                  </a:lnTo>
                  <a:lnTo>
                    <a:pt x="60452" y="52744"/>
                  </a:lnTo>
                  <a:lnTo>
                    <a:pt x="46120" y="79666"/>
                  </a:lnTo>
                  <a:lnTo>
                    <a:pt x="24431" y="107567"/>
                  </a:lnTo>
                  <a:lnTo>
                    <a:pt x="17421" y="120516"/>
                  </a:lnTo>
                  <a:lnTo>
                    <a:pt x="18477" y="121224"/>
                  </a:lnTo>
                  <a:lnTo>
                    <a:pt x="49609" y="122585"/>
                  </a:lnTo>
                  <a:lnTo>
                    <a:pt x="79857" y="128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6" name="SMARTInkShape-1083"/>
            <p:cNvSpPr/>
            <p:nvPr>
              <p:custDataLst>
                <p:tags r:id="rId97"/>
              </p:custDataLst>
            </p:nvPr>
          </p:nvSpPr>
          <p:spPr>
            <a:xfrm>
              <a:off x="4368800" y="516255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0"/>
                  </a:moveTo>
                  <a:lnTo>
                    <a:pt x="0" y="0"/>
                  </a:lnTo>
                  <a:lnTo>
                    <a:pt x="21048" y="8838"/>
                  </a:lnTo>
                  <a:lnTo>
                    <a:pt x="51325" y="11937"/>
                  </a:lnTo>
                  <a:lnTo>
                    <a:pt x="82471" y="13179"/>
                  </a:lnTo>
                  <a:lnTo>
                    <a:pt x="1143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7" name="SMARTInkShape-1084"/>
            <p:cNvSpPr/>
            <p:nvPr>
              <p:custDataLst>
                <p:tags r:id="rId98"/>
              </p:custDataLst>
            </p:nvPr>
          </p:nvSpPr>
          <p:spPr>
            <a:xfrm>
              <a:off x="4406900" y="4919871"/>
              <a:ext cx="61069" cy="172830"/>
            </a:xfrm>
            <a:custGeom>
              <a:avLst/>
              <a:gdLst/>
              <a:ahLst/>
              <a:cxnLst/>
              <a:rect l="0" t="0" r="0" b="0"/>
              <a:pathLst>
                <a:path w="61069" h="172830">
                  <a:moveTo>
                    <a:pt x="0" y="115679"/>
                  </a:moveTo>
                  <a:lnTo>
                    <a:pt x="0" y="115679"/>
                  </a:lnTo>
                  <a:lnTo>
                    <a:pt x="15208" y="90331"/>
                  </a:lnTo>
                  <a:lnTo>
                    <a:pt x="31788" y="61523"/>
                  </a:lnTo>
                  <a:lnTo>
                    <a:pt x="45951" y="31351"/>
                  </a:lnTo>
                  <a:lnTo>
                    <a:pt x="61068" y="0"/>
                  </a:lnTo>
                  <a:lnTo>
                    <a:pt x="59361" y="3353"/>
                  </a:lnTo>
                  <a:lnTo>
                    <a:pt x="54434" y="30029"/>
                  </a:lnTo>
                  <a:lnTo>
                    <a:pt x="50534" y="53623"/>
                  </a:lnTo>
                  <a:lnTo>
                    <a:pt x="47154" y="77515"/>
                  </a:lnTo>
                  <a:lnTo>
                    <a:pt x="45652" y="99893"/>
                  </a:lnTo>
                  <a:lnTo>
                    <a:pt x="43102" y="121598"/>
                  </a:lnTo>
                  <a:lnTo>
                    <a:pt x="37700" y="149888"/>
                  </a:lnTo>
                  <a:lnTo>
                    <a:pt x="31750" y="1728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8" name="SMARTInkShape-1085"/>
            <p:cNvSpPr/>
            <p:nvPr>
              <p:custDataLst>
                <p:tags r:id="rId99"/>
              </p:custDataLst>
            </p:nvPr>
          </p:nvSpPr>
          <p:spPr>
            <a:xfrm>
              <a:off x="4112024" y="4864100"/>
              <a:ext cx="104377" cy="654051"/>
            </a:xfrm>
            <a:custGeom>
              <a:avLst/>
              <a:gdLst/>
              <a:ahLst/>
              <a:cxnLst/>
              <a:rect l="0" t="0" r="0" b="0"/>
              <a:pathLst>
                <a:path w="104377" h="654051">
                  <a:moveTo>
                    <a:pt x="104376" y="0"/>
                  </a:moveTo>
                  <a:lnTo>
                    <a:pt x="104376" y="0"/>
                  </a:lnTo>
                  <a:lnTo>
                    <a:pt x="88679" y="26367"/>
                  </a:lnTo>
                  <a:lnTo>
                    <a:pt x="77644" y="51936"/>
                  </a:lnTo>
                  <a:lnTo>
                    <a:pt x="71738" y="70607"/>
                  </a:lnTo>
                  <a:lnTo>
                    <a:pt x="65684" y="91522"/>
                  </a:lnTo>
                  <a:lnTo>
                    <a:pt x="58826" y="116047"/>
                  </a:lnTo>
                  <a:lnTo>
                    <a:pt x="51432" y="142982"/>
                  </a:lnTo>
                  <a:lnTo>
                    <a:pt x="43680" y="171521"/>
                  </a:lnTo>
                  <a:lnTo>
                    <a:pt x="37101" y="203953"/>
                  </a:lnTo>
                  <a:lnTo>
                    <a:pt x="31303" y="238980"/>
                  </a:lnTo>
                  <a:lnTo>
                    <a:pt x="26028" y="275736"/>
                  </a:lnTo>
                  <a:lnTo>
                    <a:pt x="20394" y="312941"/>
                  </a:lnTo>
                  <a:lnTo>
                    <a:pt x="14521" y="350444"/>
                  </a:lnTo>
                  <a:lnTo>
                    <a:pt x="8489" y="388146"/>
                  </a:lnTo>
                  <a:lnTo>
                    <a:pt x="4468" y="422453"/>
                  </a:lnTo>
                  <a:lnTo>
                    <a:pt x="1788" y="454496"/>
                  </a:lnTo>
                  <a:lnTo>
                    <a:pt x="0" y="485030"/>
                  </a:lnTo>
                  <a:lnTo>
                    <a:pt x="926" y="511737"/>
                  </a:lnTo>
                  <a:lnTo>
                    <a:pt x="3659" y="535891"/>
                  </a:lnTo>
                  <a:lnTo>
                    <a:pt x="7598" y="558344"/>
                  </a:lnTo>
                  <a:lnTo>
                    <a:pt x="11635" y="577546"/>
                  </a:lnTo>
                  <a:lnTo>
                    <a:pt x="15737" y="594581"/>
                  </a:lnTo>
                  <a:lnTo>
                    <a:pt x="24059" y="621974"/>
                  </a:lnTo>
                  <a:lnTo>
                    <a:pt x="40876" y="654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30" name="SMARTInkShape-1086"/>
          <p:cNvSpPr/>
          <p:nvPr>
            <p:custDataLst>
              <p:tags r:id="rId25"/>
            </p:custDataLst>
          </p:nvPr>
        </p:nvSpPr>
        <p:spPr>
          <a:xfrm>
            <a:off x="4724400" y="5149850"/>
            <a:ext cx="95251" cy="12701"/>
          </a:xfrm>
          <a:custGeom>
            <a:avLst/>
            <a:gdLst/>
            <a:ahLst/>
            <a:cxnLst/>
            <a:rect l="0" t="0" r="0" b="0"/>
            <a:pathLst>
              <a:path w="95251" h="12701">
                <a:moveTo>
                  <a:pt x="0" y="12700"/>
                </a:moveTo>
                <a:lnTo>
                  <a:pt x="0" y="12700"/>
                </a:lnTo>
                <a:lnTo>
                  <a:pt x="31109" y="11994"/>
                </a:lnTo>
                <a:lnTo>
                  <a:pt x="59625" y="7631"/>
                </a:lnTo>
                <a:lnTo>
                  <a:pt x="95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36" name="SMARTInkShape-Group307"/>
          <p:cNvGrpSpPr/>
          <p:nvPr/>
        </p:nvGrpSpPr>
        <p:grpSpPr>
          <a:xfrm>
            <a:off x="5060961" y="4946567"/>
            <a:ext cx="392066" cy="533484"/>
            <a:chOff x="5060961" y="4946567"/>
            <a:chExt cx="392066" cy="533484"/>
          </a:xfrm>
        </p:grpSpPr>
        <p:sp>
          <p:nvSpPr>
            <p:cNvPr id="731" name="SMARTInkShape-1087"/>
            <p:cNvSpPr/>
            <p:nvPr>
              <p:custDataLst>
                <p:tags r:id="rId90"/>
              </p:custDataLst>
            </p:nvPr>
          </p:nvSpPr>
          <p:spPr>
            <a:xfrm>
              <a:off x="5353050" y="4966582"/>
              <a:ext cx="99977" cy="513469"/>
            </a:xfrm>
            <a:custGeom>
              <a:avLst/>
              <a:gdLst/>
              <a:ahLst/>
              <a:cxnLst/>
              <a:rect l="0" t="0" r="0" b="0"/>
              <a:pathLst>
                <a:path w="99977" h="513469">
                  <a:moveTo>
                    <a:pt x="0" y="5468"/>
                  </a:moveTo>
                  <a:lnTo>
                    <a:pt x="0" y="5468"/>
                  </a:lnTo>
                  <a:lnTo>
                    <a:pt x="0" y="2097"/>
                  </a:lnTo>
                  <a:lnTo>
                    <a:pt x="706" y="1104"/>
                  </a:lnTo>
                  <a:lnTo>
                    <a:pt x="1882" y="442"/>
                  </a:lnTo>
                  <a:lnTo>
                    <a:pt x="3371" y="0"/>
                  </a:lnTo>
                  <a:lnTo>
                    <a:pt x="15580" y="19606"/>
                  </a:lnTo>
                  <a:lnTo>
                    <a:pt x="28562" y="46324"/>
                  </a:lnTo>
                  <a:lnTo>
                    <a:pt x="35975" y="62338"/>
                  </a:lnTo>
                  <a:lnTo>
                    <a:pt x="45150" y="82892"/>
                  </a:lnTo>
                  <a:lnTo>
                    <a:pt x="55500" y="106473"/>
                  </a:lnTo>
                  <a:lnTo>
                    <a:pt x="66633" y="132071"/>
                  </a:lnTo>
                  <a:lnTo>
                    <a:pt x="76172" y="160426"/>
                  </a:lnTo>
                  <a:lnTo>
                    <a:pt x="84648" y="190618"/>
                  </a:lnTo>
                  <a:lnTo>
                    <a:pt x="92415" y="222035"/>
                  </a:lnTo>
                  <a:lnTo>
                    <a:pt x="96888" y="254268"/>
                  </a:lnTo>
                  <a:lnTo>
                    <a:pt x="99164" y="287045"/>
                  </a:lnTo>
                  <a:lnTo>
                    <a:pt x="99976" y="320186"/>
                  </a:lnTo>
                  <a:lnTo>
                    <a:pt x="97695" y="350747"/>
                  </a:lnTo>
                  <a:lnTo>
                    <a:pt x="93352" y="379587"/>
                  </a:lnTo>
                  <a:lnTo>
                    <a:pt x="87635" y="407281"/>
                  </a:lnTo>
                  <a:lnTo>
                    <a:pt x="81001" y="429976"/>
                  </a:lnTo>
                  <a:lnTo>
                    <a:pt x="73756" y="449340"/>
                  </a:lnTo>
                  <a:lnTo>
                    <a:pt x="60297" y="479322"/>
                  </a:lnTo>
                  <a:lnTo>
                    <a:pt x="45934" y="510284"/>
                  </a:lnTo>
                  <a:lnTo>
                    <a:pt x="44450" y="513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2" name="SMARTInkShape-1088"/>
            <p:cNvSpPr/>
            <p:nvPr>
              <p:custDataLst>
                <p:tags r:id="rId91"/>
              </p:custDataLst>
            </p:nvPr>
          </p:nvSpPr>
          <p:spPr>
            <a:xfrm>
              <a:off x="5181600" y="5385682"/>
              <a:ext cx="63501" cy="81669"/>
            </a:xfrm>
            <a:custGeom>
              <a:avLst/>
              <a:gdLst/>
              <a:ahLst/>
              <a:cxnLst/>
              <a:rect l="0" t="0" r="0" b="0"/>
              <a:pathLst>
                <a:path w="63501" h="81669">
                  <a:moveTo>
                    <a:pt x="0" y="5468"/>
                  </a:moveTo>
                  <a:lnTo>
                    <a:pt x="0" y="5468"/>
                  </a:lnTo>
                  <a:lnTo>
                    <a:pt x="0" y="2097"/>
                  </a:lnTo>
                  <a:lnTo>
                    <a:pt x="1411" y="1104"/>
                  </a:lnTo>
                  <a:lnTo>
                    <a:pt x="6742" y="0"/>
                  </a:lnTo>
                  <a:lnTo>
                    <a:pt x="17676" y="2750"/>
                  </a:lnTo>
                  <a:lnTo>
                    <a:pt x="42399" y="19535"/>
                  </a:lnTo>
                  <a:lnTo>
                    <a:pt x="45199" y="22607"/>
                  </a:lnTo>
                  <a:lnTo>
                    <a:pt x="48311" y="29784"/>
                  </a:lnTo>
                  <a:lnTo>
                    <a:pt x="47730" y="33672"/>
                  </a:lnTo>
                  <a:lnTo>
                    <a:pt x="43321" y="41757"/>
                  </a:lnTo>
                  <a:lnTo>
                    <a:pt x="14503" y="73438"/>
                  </a:lnTo>
                  <a:lnTo>
                    <a:pt x="15313" y="74065"/>
                  </a:lnTo>
                  <a:lnTo>
                    <a:pt x="43526" y="77126"/>
                  </a:lnTo>
                  <a:lnTo>
                    <a:pt x="63500" y="816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3" name="SMARTInkShape-1089"/>
            <p:cNvSpPr/>
            <p:nvPr>
              <p:custDataLst>
                <p:tags r:id="rId92"/>
              </p:custDataLst>
            </p:nvPr>
          </p:nvSpPr>
          <p:spPr>
            <a:xfrm>
              <a:off x="5060961" y="5242271"/>
              <a:ext cx="88890" cy="149677"/>
            </a:xfrm>
            <a:custGeom>
              <a:avLst/>
              <a:gdLst/>
              <a:ahLst/>
              <a:cxnLst/>
              <a:rect l="0" t="0" r="0" b="0"/>
              <a:pathLst>
                <a:path w="88890" h="149677">
                  <a:moveTo>
                    <a:pt x="6339" y="40929"/>
                  </a:moveTo>
                  <a:lnTo>
                    <a:pt x="6339" y="40929"/>
                  </a:lnTo>
                  <a:lnTo>
                    <a:pt x="11365" y="63533"/>
                  </a:lnTo>
                  <a:lnTo>
                    <a:pt x="10415" y="86432"/>
                  </a:lnTo>
                  <a:lnTo>
                    <a:pt x="7547" y="111091"/>
                  </a:lnTo>
                  <a:lnTo>
                    <a:pt x="4816" y="132509"/>
                  </a:lnTo>
                  <a:lnTo>
                    <a:pt x="625" y="149676"/>
                  </a:lnTo>
                  <a:lnTo>
                    <a:pt x="45" y="121653"/>
                  </a:lnTo>
                  <a:lnTo>
                    <a:pt x="14" y="100795"/>
                  </a:lnTo>
                  <a:lnTo>
                    <a:pt x="0" y="75532"/>
                  </a:lnTo>
                  <a:lnTo>
                    <a:pt x="1405" y="49958"/>
                  </a:lnTo>
                  <a:lnTo>
                    <a:pt x="10129" y="21105"/>
                  </a:lnTo>
                  <a:lnTo>
                    <a:pt x="20946" y="4403"/>
                  </a:lnTo>
                  <a:lnTo>
                    <a:pt x="26471" y="0"/>
                  </a:lnTo>
                  <a:lnTo>
                    <a:pt x="29639" y="238"/>
                  </a:lnTo>
                  <a:lnTo>
                    <a:pt x="36920" y="4265"/>
                  </a:lnTo>
                  <a:lnTo>
                    <a:pt x="39427" y="8019"/>
                  </a:lnTo>
                  <a:lnTo>
                    <a:pt x="42211" y="17836"/>
                  </a:lnTo>
                  <a:lnTo>
                    <a:pt x="40408" y="38633"/>
                  </a:lnTo>
                  <a:lnTo>
                    <a:pt x="28408" y="69534"/>
                  </a:lnTo>
                  <a:lnTo>
                    <a:pt x="8707" y="97214"/>
                  </a:lnTo>
                  <a:lnTo>
                    <a:pt x="7918" y="99618"/>
                  </a:lnTo>
                  <a:lnTo>
                    <a:pt x="8097" y="101222"/>
                  </a:lnTo>
                  <a:lnTo>
                    <a:pt x="8922" y="102290"/>
                  </a:lnTo>
                  <a:lnTo>
                    <a:pt x="10178" y="103004"/>
                  </a:lnTo>
                  <a:lnTo>
                    <a:pt x="21626" y="104853"/>
                  </a:lnTo>
                  <a:lnTo>
                    <a:pt x="53111" y="121428"/>
                  </a:lnTo>
                  <a:lnTo>
                    <a:pt x="80670" y="134302"/>
                  </a:lnTo>
                  <a:lnTo>
                    <a:pt x="88889" y="1361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4" name="SMARTInkShape-1090"/>
            <p:cNvSpPr/>
            <p:nvPr>
              <p:custDataLst>
                <p:tags r:id="rId93"/>
              </p:custDataLst>
            </p:nvPr>
          </p:nvSpPr>
          <p:spPr>
            <a:xfrm>
              <a:off x="5080000" y="515620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0"/>
                  </a:moveTo>
                  <a:lnTo>
                    <a:pt x="0" y="0"/>
                  </a:lnTo>
                  <a:lnTo>
                    <a:pt x="3371" y="3370"/>
                  </a:lnTo>
                  <a:lnTo>
                    <a:pt x="8789" y="5026"/>
                  </a:lnTo>
                  <a:lnTo>
                    <a:pt x="33878" y="6088"/>
                  </a:lnTo>
                  <a:lnTo>
                    <a:pt x="62641" y="9644"/>
                  </a:lnTo>
                  <a:lnTo>
                    <a:pt x="90135" y="11795"/>
                  </a:lnTo>
                  <a:lnTo>
                    <a:pt x="1270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5" name="SMARTInkShape-1091"/>
            <p:cNvSpPr/>
            <p:nvPr>
              <p:custDataLst>
                <p:tags r:id="rId94"/>
              </p:custDataLst>
            </p:nvPr>
          </p:nvSpPr>
          <p:spPr>
            <a:xfrm>
              <a:off x="5124450" y="4946567"/>
              <a:ext cx="56357" cy="177884"/>
            </a:xfrm>
            <a:custGeom>
              <a:avLst/>
              <a:gdLst/>
              <a:ahLst/>
              <a:cxnLst/>
              <a:rect l="0" t="0" r="0" b="0"/>
              <a:pathLst>
                <a:path w="56357" h="177884">
                  <a:moveTo>
                    <a:pt x="0" y="108033"/>
                  </a:moveTo>
                  <a:lnTo>
                    <a:pt x="0" y="108033"/>
                  </a:lnTo>
                  <a:lnTo>
                    <a:pt x="12209" y="81518"/>
                  </a:lnTo>
                  <a:lnTo>
                    <a:pt x="20394" y="56511"/>
                  </a:lnTo>
                  <a:lnTo>
                    <a:pt x="34030" y="30129"/>
                  </a:lnTo>
                  <a:lnTo>
                    <a:pt x="54470" y="0"/>
                  </a:lnTo>
                  <a:lnTo>
                    <a:pt x="55363" y="28"/>
                  </a:lnTo>
                  <a:lnTo>
                    <a:pt x="56356" y="5703"/>
                  </a:lnTo>
                  <a:lnTo>
                    <a:pt x="50173" y="30911"/>
                  </a:lnTo>
                  <a:lnTo>
                    <a:pt x="43231" y="53295"/>
                  </a:lnTo>
                  <a:lnTo>
                    <a:pt x="36147" y="77355"/>
                  </a:lnTo>
                  <a:lnTo>
                    <a:pt x="30646" y="102159"/>
                  </a:lnTo>
                  <a:lnTo>
                    <a:pt x="23583" y="133182"/>
                  </a:lnTo>
                  <a:lnTo>
                    <a:pt x="20393" y="160248"/>
                  </a:lnTo>
                  <a:lnTo>
                    <a:pt x="19050" y="177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37" name="SMARTInkShape-1092"/>
          <p:cNvSpPr/>
          <p:nvPr>
            <p:custDataLst>
              <p:tags r:id="rId26"/>
            </p:custDataLst>
          </p:nvPr>
        </p:nvSpPr>
        <p:spPr>
          <a:xfrm>
            <a:off x="1473200" y="5519032"/>
            <a:ext cx="213209" cy="284869"/>
          </a:xfrm>
          <a:custGeom>
            <a:avLst/>
            <a:gdLst/>
            <a:ahLst/>
            <a:cxnLst/>
            <a:rect l="0" t="0" r="0" b="0"/>
            <a:pathLst>
              <a:path w="213209" h="284869">
                <a:moveTo>
                  <a:pt x="209550" y="5468"/>
                </a:moveTo>
                <a:lnTo>
                  <a:pt x="209550" y="5468"/>
                </a:lnTo>
                <a:lnTo>
                  <a:pt x="212921" y="2097"/>
                </a:lnTo>
                <a:lnTo>
                  <a:pt x="213208" y="1104"/>
                </a:lnTo>
                <a:lnTo>
                  <a:pt x="212694" y="442"/>
                </a:lnTo>
                <a:lnTo>
                  <a:pt x="211646" y="0"/>
                </a:lnTo>
                <a:lnTo>
                  <a:pt x="206719" y="3273"/>
                </a:lnTo>
                <a:lnTo>
                  <a:pt x="178577" y="30970"/>
                </a:lnTo>
                <a:lnTo>
                  <a:pt x="159686" y="54808"/>
                </a:lnTo>
                <a:lnTo>
                  <a:pt x="142185" y="84385"/>
                </a:lnTo>
                <a:lnTo>
                  <a:pt x="135095" y="97491"/>
                </a:lnTo>
                <a:lnTo>
                  <a:pt x="135925" y="97861"/>
                </a:lnTo>
                <a:lnTo>
                  <a:pt x="140609" y="96391"/>
                </a:lnTo>
                <a:lnTo>
                  <a:pt x="171082" y="77674"/>
                </a:lnTo>
                <a:lnTo>
                  <a:pt x="186665" y="70688"/>
                </a:lnTo>
                <a:lnTo>
                  <a:pt x="167348" y="90997"/>
                </a:lnTo>
                <a:lnTo>
                  <a:pt x="144697" y="111214"/>
                </a:lnTo>
                <a:lnTo>
                  <a:pt x="116286" y="138074"/>
                </a:lnTo>
                <a:lnTo>
                  <a:pt x="86960" y="167415"/>
                </a:lnTo>
                <a:lnTo>
                  <a:pt x="62168" y="194567"/>
                </a:lnTo>
                <a:lnTo>
                  <a:pt x="41271" y="218864"/>
                </a:lnTo>
                <a:lnTo>
                  <a:pt x="17403" y="248613"/>
                </a:lnTo>
                <a:lnTo>
                  <a:pt x="5156" y="268951"/>
                </a:lnTo>
                <a:lnTo>
                  <a:pt x="0" y="28486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51" name="SMARTInkShape-Group309"/>
          <p:cNvGrpSpPr/>
          <p:nvPr/>
        </p:nvGrpSpPr>
        <p:grpSpPr>
          <a:xfrm>
            <a:off x="1038140" y="5840180"/>
            <a:ext cx="1142944" cy="359285"/>
            <a:chOff x="1038140" y="5840180"/>
            <a:chExt cx="1142944" cy="359285"/>
          </a:xfrm>
        </p:grpSpPr>
        <p:sp>
          <p:nvSpPr>
            <p:cNvPr id="738" name="SMARTInkShape-1093"/>
            <p:cNvSpPr/>
            <p:nvPr>
              <p:custDataLst>
                <p:tags r:id="rId77"/>
              </p:custDataLst>
            </p:nvPr>
          </p:nvSpPr>
          <p:spPr>
            <a:xfrm>
              <a:off x="2050670" y="5937524"/>
              <a:ext cx="130414" cy="234677"/>
            </a:xfrm>
            <a:custGeom>
              <a:avLst/>
              <a:gdLst/>
              <a:ahLst/>
              <a:cxnLst/>
              <a:rect l="0" t="0" r="0" b="0"/>
              <a:pathLst>
                <a:path w="130414" h="234677">
                  <a:moveTo>
                    <a:pt x="89280" y="126726"/>
                  </a:moveTo>
                  <a:lnTo>
                    <a:pt x="89280" y="126726"/>
                  </a:lnTo>
                  <a:lnTo>
                    <a:pt x="88575" y="112223"/>
                  </a:lnTo>
                  <a:lnTo>
                    <a:pt x="85909" y="103582"/>
                  </a:lnTo>
                  <a:lnTo>
                    <a:pt x="82094" y="101418"/>
                  </a:lnTo>
                  <a:lnTo>
                    <a:pt x="70329" y="100897"/>
                  </a:lnTo>
                  <a:lnTo>
                    <a:pt x="47838" y="107941"/>
                  </a:lnTo>
                  <a:lnTo>
                    <a:pt x="19929" y="122336"/>
                  </a:lnTo>
                  <a:lnTo>
                    <a:pt x="7187" y="133946"/>
                  </a:lnTo>
                  <a:lnTo>
                    <a:pt x="2802" y="140006"/>
                  </a:lnTo>
                  <a:lnTo>
                    <a:pt x="583" y="145457"/>
                  </a:lnTo>
                  <a:lnTo>
                    <a:pt x="0" y="155277"/>
                  </a:lnTo>
                  <a:lnTo>
                    <a:pt x="2243" y="158460"/>
                  </a:lnTo>
                  <a:lnTo>
                    <a:pt x="5856" y="160582"/>
                  </a:lnTo>
                  <a:lnTo>
                    <a:pt x="10381" y="161997"/>
                  </a:lnTo>
                  <a:lnTo>
                    <a:pt x="21052" y="161687"/>
                  </a:lnTo>
                  <a:lnTo>
                    <a:pt x="26862" y="160617"/>
                  </a:lnTo>
                  <a:lnTo>
                    <a:pt x="40842" y="150020"/>
                  </a:lnTo>
                  <a:lnTo>
                    <a:pt x="66462" y="118576"/>
                  </a:lnTo>
                  <a:lnTo>
                    <a:pt x="85488" y="88531"/>
                  </a:lnTo>
                  <a:lnTo>
                    <a:pt x="94513" y="71629"/>
                  </a:lnTo>
                  <a:lnTo>
                    <a:pt x="103352" y="54012"/>
                  </a:lnTo>
                  <a:lnTo>
                    <a:pt x="116936" y="26910"/>
                  </a:lnTo>
                  <a:lnTo>
                    <a:pt x="130413" y="0"/>
                  </a:lnTo>
                  <a:lnTo>
                    <a:pt x="107022" y="26513"/>
                  </a:lnTo>
                  <a:lnTo>
                    <a:pt x="85876" y="53730"/>
                  </a:lnTo>
                  <a:lnTo>
                    <a:pt x="76428" y="70301"/>
                  </a:lnTo>
                  <a:lnTo>
                    <a:pt x="68012" y="88404"/>
                  </a:lnTo>
                  <a:lnTo>
                    <a:pt x="60284" y="107527"/>
                  </a:lnTo>
                  <a:lnTo>
                    <a:pt x="55133" y="125216"/>
                  </a:lnTo>
                  <a:lnTo>
                    <a:pt x="51699" y="141947"/>
                  </a:lnTo>
                  <a:lnTo>
                    <a:pt x="49409" y="158040"/>
                  </a:lnTo>
                  <a:lnTo>
                    <a:pt x="56273" y="185329"/>
                  </a:lnTo>
                  <a:lnTo>
                    <a:pt x="70377" y="207099"/>
                  </a:lnTo>
                  <a:lnTo>
                    <a:pt x="101980" y="2346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1094"/>
            <p:cNvSpPr/>
            <p:nvPr>
              <p:custDataLst>
                <p:tags r:id="rId78"/>
              </p:custDataLst>
            </p:nvPr>
          </p:nvSpPr>
          <p:spPr>
            <a:xfrm>
              <a:off x="1879237" y="5996766"/>
              <a:ext cx="149939" cy="77184"/>
            </a:xfrm>
            <a:custGeom>
              <a:avLst/>
              <a:gdLst/>
              <a:ahLst/>
              <a:cxnLst/>
              <a:rect l="0" t="0" r="0" b="0"/>
              <a:pathLst>
                <a:path w="149939" h="77184">
                  <a:moveTo>
                    <a:pt x="57513" y="29384"/>
                  </a:moveTo>
                  <a:lnTo>
                    <a:pt x="57513" y="29384"/>
                  </a:lnTo>
                  <a:lnTo>
                    <a:pt x="52444" y="23608"/>
                  </a:lnTo>
                  <a:lnTo>
                    <a:pt x="42586" y="5619"/>
                  </a:lnTo>
                  <a:lnTo>
                    <a:pt x="39801" y="2957"/>
                  </a:lnTo>
                  <a:lnTo>
                    <a:pt x="32943" y="0"/>
                  </a:lnTo>
                  <a:lnTo>
                    <a:pt x="28433" y="1328"/>
                  </a:lnTo>
                  <a:lnTo>
                    <a:pt x="17778" y="8448"/>
                  </a:lnTo>
                  <a:lnTo>
                    <a:pt x="3249" y="31099"/>
                  </a:lnTo>
                  <a:lnTo>
                    <a:pt x="0" y="46374"/>
                  </a:lnTo>
                  <a:lnTo>
                    <a:pt x="2137" y="64992"/>
                  </a:lnTo>
                  <a:lnTo>
                    <a:pt x="3662" y="70056"/>
                  </a:lnTo>
                  <a:lnTo>
                    <a:pt x="6796" y="73432"/>
                  </a:lnTo>
                  <a:lnTo>
                    <a:pt x="15922" y="77183"/>
                  </a:lnTo>
                  <a:lnTo>
                    <a:pt x="19908" y="76772"/>
                  </a:lnTo>
                  <a:lnTo>
                    <a:pt x="23271" y="75087"/>
                  </a:lnTo>
                  <a:lnTo>
                    <a:pt x="33256" y="64093"/>
                  </a:lnTo>
                  <a:lnTo>
                    <a:pt x="49272" y="38043"/>
                  </a:lnTo>
                  <a:lnTo>
                    <a:pt x="67724" y="7950"/>
                  </a:lnTo>
                  <a:lnTo>
                    <a:pt x="67143" y="8038"/>
                  </a:lnTo>
                  <a:lnTo>
                    <a:pt x="48947" y="25380"/>
                  </a:lnTo>
                  <a:lnTo>
                    <a:pt x="38198" y="42779"/>
                  </a:lnTo>
                  <a:lnTo>
                    <a:pt x="33916" y="61340"/>
                  </a:lnTo>
                  <a:lnTo>
                    <a:pt x="34726" y="66210"/>
                  </a:lnTo>
                  <a:lnTo>
                    <a:pt x="39389" y="73502"/>
                  </a:lnTo>
                  <a:lnTo>
                    <a:pt x="42608" y="75024"/>
                  </a:lnTo>
                  <a:lnTo>
                    <a:pt x="49948" y="74833"/>
                  </a:lnTo>
                  <a:lnTo>
                    <a:pt x="57914" y="68634"/>
                  </a:lnTo>
                  <a:lnTo>
                    <a:pt x="83802" y="40693"/>
                  </a:lnTo>
                  <a:lnTo>
                    <a:pt x="106607" y="13404"/>
                  </a:lnTo>
                  <a:lnTo>
                    <a:pt x="118167" y="749"/>
                  </a:lnTo>
                  <a:lnTo>
                    <a:pt x="118410" y="1122"/>
                  </a:lnTo>
                  <a:lnTo>
                    <a:pt x="105652" y="28912"/>
                  </a:lnTo>
                  <a:lnTo>
                    <a:pt x="93703" y="57700"/>
                  </a:lnTo>
                  <a:lnTo>
                    <a:pt x="90579" y="67956"/>
                  </a:lnTo>
                  <a:lnTo>
                    <a:pt x="91551" y="69209"/>
                  </a:lnTo>
                  <a:lnTo>
                    <a:pt x="93611" y="69340"/>
                  </a:lnTo>
                  <a:lnTo>
                    <a:pt x="100368" y="66898"/>
                  </a:lnTo>
                  <a:lnTo>
                    <a:pt x="121952" y="51951"/>
                  </a:lnTo>
                  <a:lnTo>
                    <a:pt x="133425" y="42941"/>
                  </a:lnTo>
                  <a:lnTo>
                    <a:pt x="149938" y="36683"/>
                  </a:lnTo>
                  <a:lnTo>
                    <a:pt x="149468" y="37778"/>
                  </a:lnTo>
                  <a:lnTo>
                    <a:pt x="145184" y="42757"/>
                  </a:lnTo>
                  <a:lnTo>
                    <a:pt x="142339" y="51555"/>
                  </a:lnTo>
                  <a:lnTo>
                    <a:pt x="140063" y="67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1095"/>
            <p:cNvSpPr/>
            <p:nvPr>
              <p:custDataLst>
                <p:tags r:id="rId79"/>
              </p:custDataLst>
            </p:nvPr>
          </p:nvSpPr>
          <p:spPr>
            <a:xfrm>
              <a:off x="1829296" y="5857679"/>
              <a:ext cx="74822" cy="199581"/>
            </a:xfrm>
            <a:custGeom>
              <a:avLst/>
              <a:gdLst/>
              <a:ahLst/>
              <a:cxnLst/>
              <a:rect l="0" t="0" r="0" b="0"/>
              <a:pathLst>
                <a:path w="74822" h="199581">
                  <a:moveTo>
                    <a:pt x="69354" y="3371"/>
                  </a:moveTo>
                  <a:lnTo>
                    <a:pt x="69354" y="3371"/>
                  </a:lnTo>
                  <a:lnTo>
                    <a:pt x="72725" y="0"/>
                  </a:lnTo>
                  <a:lnTo>
                    <a:pt x="73718" y="1123"/>
                  </a:lnTo>
                  <a:lnTo>
                    <a:pt x="74821" y="8016"/>
                  </a:lnTo>
                  <a:lnTo>
                    <a:pt x="69667" y="27543"/>
                  </a:lnTo>
                  <a:lnTo>
                    <a:pt x="59615" y="55742"/>
                  </a:lnTo>
                  <a:lnTo>
                    <a:pt x="52984" y="72151"/>
                  </a:lnTo>
                  <a:lnTo>
                    <a:pt x="45741" y="89441"/>
                  </a:lnTo>
                  <a:lnTo>
                    <a:pt x="39501" y="105907"/>
                  </a:lnTo>
                  <a:lnTo>
                    <a:pt x="28804" y="137372"/>
                  </a:lnTo>
                  <a:lnTo>
                    <a:pt x="19347" y="162175"/>
                  </a:lnTo>
                  <a:lnTo>
                    <a:pt x="7970" y="188242"/>
                  </a:lnTo>
                  <a:lnTo>
                    <a:pt x="3267" y="197720"/>
                  </a:lnTo>
                  <a:lnTo>
                    <a:pt x="2012" y="199259"/>
                  </a:lnTo>
                  <a:lnTo>
                    <a:pt x="1176" y="199580"/>
                  </a:lnTo>
                  <a:lnTo>
                    <a:pt x="247" y="194291"/>
                  </a:lnTo>
                  <a:lnTo>
                    <a:pt x="0" y="189918"/>
                  </a:lnTo>
                  <a:lnTo>
                    <a:pt x="6393" y="170278"/>
                  </a:lnTo>
                  <a:lnTo>
                    <a:pt x="17224" y="153327"/>
                  </a:lnTo>
                  <a:lnTo>
                    <a:pt x="23373" y="147630"/>
                  </a:lnTo>
                  <a:lnTo>
                    <a:pt x="31254" y="14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1" name="SMARTInkShape-1096"/>
            <p:cNvSpPr/>
            <p:nvPr>
              <p:custDataLst>
                <p:tags r:id="rId80"/>
              </p:custDataLst>
            </p:nvPr>
          </p:nvSpPr>
          <p:spPr>
            <a:xfrm>
              <a:off x="1770829" y="5996043"/>
              <a:ext cx="51622" cy="95527"/>
            </a:xfrm>
            <a:custGeom>
              <a:avLst/>
              <a:gdLst/>
              <a:ahLst/>
              <a:cxnLst/>
              <a:rect l="0" t="0" r="0" b="0"/>
              <a:pathLst>
                <a:path w="51622" h="95527">
                  <a:moveTo>
                    <a:pt x="51621" y="17407"/>
                  </a:moveTo>
                  <a:lnTo>
                    <a:pt x="51621" y="17407"/>
                  </a:lnTo>
                  <a:lnTo>
                    <a:pt x="37315" y="3101"/>
                  </a:lnTo>
                  <a:lnTo>
                    <a:pt x="29035" y="465"/>
                  </a:lnTo>
                  <a:lnTo>
                    <a:pt x="19005" y="0"/>
                  </a:lnTo>
                  <a:lnTo>
                    <a:pt x="9844" y="2144"/>
                  </a:lnTo>
                  <a:lnTo>
                    <a:pt x="6836" y="4409"/>
                  </a:lnTo>
                  <a:lnTo>
                    <a:pt x="3494" y="10689"/>
                  </a:lnTo>
                  <a:lnTo>
                    <a:pt x="4014" y="14340"/>
                  </a:lnTo>
                  <a:lnTo>
                    <a:pt x="21934" y="43745"/>
                  </a:lnTo>
                  <a:lnTo>
                    <a:pt x="30261" y="66510"/>
                  </a:lnTo>
                  <a:lnTo>
                    <a:pt x="31031" y="71309"/>
                  </a:lnTo>
                  <a:lnTo>
                    <a:pt x="30133" y="75920"/>
                  </a:lnTo>
                  <a:lnTo>
                    <a:pt x="25373" y="84805"/>
                  </a:lnTo>
                  <a:lnTo>
                    <a:pt x="14759" y="94370"/>
                  </a:lnTo>
                  <a:lnTo>
                    <a:pt x="10819" y="95526"/>
                  </a:lnTo>
                  <a:lnTo>
                    <a:pt x="2677" y="94930"/>
                  </a:lnTo>
                  <a:lnTo>
                    <a:pt x="648" y="92373"/>
                  </a:lnTo>
                  <a:lnTo>
                    <a:pt x="0" y="88551"/>
                  </a:lnTo>
                  <a:lnTo>
                    <a:pt x="821" y="745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2" name="SMARTInkShape-1097"/>
            <p:cNvSpPr/>
            <p:nvPr>
              <p:custDataLst>
                <p:tags r:id="rId81"/>
              </p:custDataLst>
            </p:nvPr>
          </p:nvSpPr>
          <p:spPr>
            <a:xfrm>
              <a:off x="1701800" y="5988050"/>
              <a:ext cx="50801" cy="78491"/>
            </a:xfrm>
            <a:custGeom>
              <a:avLst/>
              <a:gdLst/>
              <a:ahLst/>
              <a:cxnLst/>
              <a:rect l="0" t="0" r="0" b="0"/>
              <a:pathLst>
                <a:path w="50801" h="78491">
                  <a:moveTo>
                    <a:pt x="0" y="0"/>
                  </a:moveTo>
                  <a:lnTo>
                    <a:pt x="0" y="0"/>
                  </a:lnTo>
                  <a:lnTo>
                    <a:pt x="0" y="28562"/>
                  </a:lnTo>
                  <a:lnTo>
                    <a:pt x="1411" y="43033"/>
                  </a:lnTo>
                  <a:lnTo>
                    <a:pt x="11934" y="65807"/>
                  </a:lnTo>
                  <a:lnTo>
                    <a:pt x="21015" y="77518"/>
                  </a:lnTo>
                  <a:lnTo>
                    <a:pt x="23888" y="78490"/>
                  </a:lnTo>
                  <a:lnTo>
                    <a:pt x="30843" y="77688"/>
                  </a:lnTo>
                  <a:lnTo>
                    <a:pt x="33262" y="75781"/>
                  </a:lnTo>
                  <a:lnTo>
                    <a:pt x="46403" y="48850"/>
                  </a:lnTo>
                  <a:lnTo>
                    <a:pt x="50414" y="17673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3" name="SMARTInkShape-1098"/>
            <p:cNvSpPr/>
            <p:nvPr>
              <p:custDataLst>
                <p:tags r:id="rId82"/>
              </p:custDataLst>
            </p:nvPr>
          </p:nvSpPr>
          <p:spPr>
            <a:xfrm>
              <a:off x="1582398" y="6000059"/>
              <a:ext cx="71974" cy="70542"/>
            </a:xfrm>
            <a:custGeom>
              <a:avLst/>
              <a:gdLst/>
              <a:ahLst/>
              <a:cxnLst/>
              <a:rect l="0" t="0" r="0" b="0"/>
              <a:pathLst>
                <a:path w="71974" h="70542">
                  <a:moveTo>
                    <a:pt x="68602" y="19741"/>
                  </a:moveTo>
                  <a:lnTo>
                    <a:pt x="68602" y="19741"/>
                  </a:lnTo>
                  <a:lnTo>
                    <a:pt x="71973" y="12999"/>
                  </a:lnTo>
                  <a:lnTo>
                    <a:pt x="71555" y="9602"/>
                  </a:lnTo>
                  <a:lnTo>
                    <a:pt x="67327" y="2064"/>
                  </a:lnTo>
                  <a:lnTo>
                    <a:pt x="63519" y="195"/>
                  </a:lnTo>
                  <a:lnTo>
                    <a:pt x="53643" y="0"/>
                  </a:lnTo>
                  <a:lnTo>
                    <a:pt x="29441" y="10599"/>
                  </a:lnTo>
                  <a:lnTo>
                    <a:pt x="6669" y="30516"/>
                  </a:lnTo>
                  <a:lnTo>
                    <a:pt x="2619" y="37508"/>
                  </a:lnTo>
                  <a:lnTo>
                    <a:pt x="0" y="50920"/>
                  </a:lnTo>
                  <a:lnTo>
                    <a:pt x="290" y="55344"/>
                  </a:lnTo>
                  <a:lnTo>
                    <a:pt x="1188" y="58293"/>
                  </a:lnTo>
                  <a:lnTo>
                    <a:pt x="2493" y="60259"/>
                  </a:lnTo>
                  <a:lnTo>
                    <a:pt x="11468" y="60562"/>
                  </a:lnTo>
                  <a:lnTo>
                    <a:pt x="23454" y="57639"/>
                  </a:lnTo>
                  <a:lnTo>
                    <a:pt x="33484" y="51636"/>
                  </a:lnTo>
                  <a:lnTo>
                    <a:pt x="47065" y="36953"/>
                  </a:lnTo>
                  <a:lnTo>
                    <a:pt x="61646" y="8680"/>
                  </a:lnTo>
                  <a:lnTo>
                    <a:pt x="63965" y="3900"/>
                  </a:lnTo>
                  <a:lnTo>
                    <a:pt x="66216" y="1420"/>
                  </a:lnTo>
                  <a:lnTo>
                    <a:pt x="68423" y="471"/>
                  </a:lnTo>
                  <a:lnTo>
                    <a:pt x="70599" y="544"/>
                  </a:lnTo>
                  <a:lnTo>
                    <a:pt x="71344" y="2710"/>
                  </a:lnTo>
                  <a:lnTo>
                    <a:pt x="70291" y="10760"/>
                  </a:lnTo>
                  <a:lnTo>
                    <a:pt x="60914" y="41904"/>
                  </a:lnTo>
                  <a:lnTo>
                    <a:pt x="62252" y="705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4" name="SMARTInkShape-1099"/>
            <p:cNvSpPr/>
            <p:nvPr>
              <p:custDataLst>
                <p:tags r:id="rId83"/>
              </p:custDataLst>
            </p:nvPr>
          </p:nvSpPr>
          <p:spPr>
            <a:xfrm>
              <a:off x="1486412" y="5861050"/>
              <a:ext cx="82039" cy="221527"/>
            </a:xfrm>
            <a:custGeom>
              <a:avLst/>
              <a:gdLst/>
              <a:ahLst/>
              <a:cxnLst/>
              <a:rect l="0" t="0" r="0" b="0"/>
              <a:pathLst>
                <a:path w="82039" h="221527">
                  <a:moveTo>
                    <a:pt x="82038" y="0"/>
                  </a:moveTo>
                  <a:lnTo>
                    <a:pt x="82038" y="0"/>
                  </a:lnTo>
                  <a:lnTo>
                    <a:pt x="75557" y="27464"/>
                  </a:lnTo>
                  <a:lnTo>
                    <a:pt x="66458" y="54304"/>
                  </a:lnTo>
                  <a:lnTo>
                    <a:pt x="61068" y="70069"/>
                  </a:lnTo>
                  <a:lnTo>
                    <a:pt x="55358" y="86930"/>
                  </a:lnTo>
                  <a:lnTo>
                    <a:pt x="49435" y="104520"/>
                  </a:lnTo>
                  <a:lnTo>
                    <a:pt x="43369" y="121891"/>
                  </a:lnTo>
                  <a:lnTo>
                    <a:pt x="37209" y="139116"/>
                  </a:lnTo>
                  <a:lnTo>
                    <a:pt x="25425" y="170485"/>
                  </a:lnTo>
                  <a:lnTo>
                    <a:pt x="15484" y="193834"/>
                  </a:lnTo>
                  <a:lnTo>
                    <a:pt x="3379" y="219564"/>
                  </a:lnTo>
                  <a:lnTo>
                    <a:pt x="2082" y="221165"/>
                  </a:lnTo>
                  <a:lnTo>
                    <a:pt x="1218" y="221526"/>
                  </a:lnTo>
                  <a:lnTo>
                    <a:pt x="0" y="205180"/>
                  </a:lnTo>
                  <a:lnTo>
                    <a:pt x="3011" y="174624"/>
                  </a:lnTo>
                  <a:lnTo>
                    <a:pt x="10349" y="143697"/>
                  </a:lnTo>
                  <a:lnTo>
                    <a:pt x="14428" y="137949"/>
                  </a:lnTo>
                  <a:lnTo>
                    <a:pt x="18593" y="135394"/>
                  </a:lnTo>
                  <a:lnTo>
                    <a:pt x="20691" y="134713"/>
                  </a:lnTo>
                  <a:lnTo>
                    <a:pt x="23501" y="135669"/>
                  </a:lnTo>
                  <a:lnTo>
                    <a:pt x="34198" y="142347"/>
                  </a:lnTo>
                  <a:lnTo>
                    <a:pt x="50288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1100"/>
            <p:cNvSpPr/>
            <p:nvPr>
              <p:custDataLst>
                <p:tags r:id="rId84"/>
              </p:custDataLst>
            </p:nvPr>
          </p:nvSpPr>
          <p:spPr>
            <a:xfrm>
              <a:off x="1384363" y="5870379"/>
              <a:ext cx="79083" cy="213143"/>
            </a:xfrm>
            <a:custGeom>
              <a:avLst/>
              <a:gdLst/>
              <a:ahLst/>
              <a:cxnLst/>
              <a:rect l="0" t="0" r="0" b="0"/>
              <a:pathLst>
                <a:path w="79083" h="213143">
                  <a:moveTo>
                    <a:pt x="69787" y="3371"/>
                  </a:moveTo>
                  <a:lnTo>
                    <a:pt x="69787" y="3371"/>
                  </a:lnTo>
                  <a:lnTo>
                    <a:pt x="69787" y="0"/>
                  </a:lnTo>
                  <a:lnTo>
                    <a:pt x="59117" y="23780"/>
                  </a:lnTo>
                  <a:lnTo>
                    <a:pt x="49522" y="46308"/>
                  </a:lnTo>
                  <a:lnTo>
                    <a:pt x="40554" y="75136"/>
                  </a:lnTo>
                  <a:lnTo>
                    <a:pt x="28102" y="104881"/>
                  </a:lnTo>
                  <a:lnTo>
                    <a:pt x="14572" y="132448"/>
                  </a:lnTo>
                  <a:lnTo>
                    <a:pt x="1137" y="162423"/>
                  </a:lnTo>
                  <a:lnTo>
                    <a:pt x="0" y="175425"/>
                  </a:lnTo>
                  <a:lnTo>
                    <a:pt x="1390" y="178046"/>
                  </a:lnTo>
                  <a:lnTo>
                    <a:pt x="3728" y="178383"/>
                  </a:lnTo>
                  <a:lnTo>
                    <a:pt x="6698" y="177195"/>
                  </a:lnTo>
                  <a:lnTo>
                    <a:pt x="31742" y="154306"/>
                  </a:lnTo>
                  <a:lnTo>
                    <a:pt x="54908" y="128683"/>
                  </a:lnTo>
                  <a:lnTo>
                    <a:pt x="78437" y="108372"/>
                  </a:lnTo>
                  <a:lnTo>
                    <a:pt x="79082" y="108650"/>
                  </a:lnTo>
                  <a:lnTo>
                    <a:pt x="77916" y="112720"/>
                  </a:lnTo>
                  <a:lnTo>
                    <a:pt x="56916" y="140630"/>
                  </a:lnTo>
                  <a:lnTo>
                    <a:pt x="31653" y="167988"/>
                  </a:lnTo>
                  <a:lnTo>
                    <a:pt x="18272" y="183615"/>
                  </a:lnTo>
                  <a:lnTo>
                    <a:pt x="15141" y="188607"/>
                  </a:lnTo>
                  <a:lnTo>
                    <a:pt x="14307" y="188950"/>
                  </a:lnTo>
                  <a:lnTo>
                    <a:pt x="13750" y="188474"/>
                  </a:lnTo>
                  <a:lnTo>
                    <a:pt x="27041" y="164461"/>
                  </a:lnTo>
                  <a:lnTo>
                    <a:pt x="33385" y="157752"/>
                  </a:lnTo>
                  <a:lnTo>
                    <a:pt x="39497" y="153829"/>
                  </a:lnTo>
                  <a:lnTo>
                    <a:pt x="41127" y="153771"/>
                  </a:lnTo>
                  <a:lnTo>
                    <a:pt x="42214" y="154438"/>
                  </a:lnTo>
                  <a:lnTo>
                    <a:pt x="43421" y="158941"/>
                  </a:lnTo>
                  <a:lnTo>
                    <a:pt x="44302" y="188357"/>
                  </a:lnTo>
                  <a:lnTo>
                    <a:pt x="44331" y="194428"/>
                  </a:lnTo>
                  <a:lnTo>
                    <a:pt x="48125" y="204937"/>
                  </a:lnTo>
                  <a:lnTo>
                    <a:pt x="51112" y="209715"/>
                  </a:lnTo>
                  <a:lnTo>
                    <a:pt x="54515" y="212195"/>
                  </a:lnTo>
                  <a:lnTo>
                    <a:pt x="58195" y="213142"/>
                  </a:lnTo>
                  <a:lnTo>
                    <a:pt x="69787" y="212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1101"/>
            <p:cNvSpPr/>
            <p:nvPr>
              <p:custDataLst>
                <p:tags r:id="rId85"/>
              </p:custDataLst>
            </p:nvPr>
          </p:nvSpPr>
          <p:spPr>
            <a:xfrm>
              <a:off x="1289050" y="5990594"/>
              <a:ext cx="54734" cy="92707"/>
            </a:xfrm>
            <a:custGeom>
              <a:avLst/>
              <a:gdLst/>
              <a:ahLst/>
              <a:cxnLst/>
              <a:rect l="0" t="0" r="0" b="0"/>
              <a:pathLst>
                <a:path w="54734" h="92707">
                  <a:moveTo>
                    <a:pt x="0" y="48256"/>
                  </a:moveTo>
                  <a:lnTo>
                    <a:pt x="0" y="48256"/>
                  </a:lnTo>
                  <a:lnTo>
                    <a:pt x="10845" y="47550"/>
                  </a:lnTo>
                  <a:lnTo>
                    <a:pt x="21048" y="44885"/>
                  </a:lnTo>
                  <a:lnTo>
                    <a:pt x="30756" y="37585"/>
                  </a:lnTo>
                  <a:lnTo>
                    <a:pt x="51375" y="14657"/>
                  </a:lnTo>
                  <a:lnTo>
                    <a:pt x="54583" y="6042"/>
                  </a:lnTo>
                  <a:lnTo>
                    <a:pt x="54733" y="3180"/>
                  </a:lnTo>
                  <a:lnTo>
                    <a:pt x="54128" y="1272"/>
                  </a:lnTo>
                  <a:lnTo>
                    <a:pt x="53019" y="0"/>
                  </a:lnTo>
                  <a:lnTo>
                    <a:pt x="50868" y="563"/>
                  </a:lnTo>
                  <a:lnTo>
                    <a:pt x="44715" y="4952"/>
                  </a:lnTo>
                  <a:lnTo>
                    <a:pt x="29973" y="33770"/>
                  </a:lnTo>
                  <a:lnTo>
                    <a:pt x="23306" y="58231"/>
                  </a:lnTo>
                  <a:lnTo>
                    <a:pt x="23999" y="72445"/>
                  </a:lnTo>
                  <a:lnTo>
                    <a:pt x="26583" y="77788"/>
                  </a:lnTo>
                  <a:lnTo>
                    <a:pt x="44450" y="92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7" name="SMARTInkShape-1102"/>
            <p:cNvSpPr/>
            <p:nvPr>
              <p:custDataLst>
                <p:tags r:id="rId86"/>
              </p:custDataLst>
            </p:nvPr>
          </p:nvSpPr>
          <p:spPr>
            <a:xfrm>
              <a:off x="1270000" y="5930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8" name="SMARTInkShape-1103"/>
            <p:cNvSpPr/>
            <p:nvPr>
              <p:custDataLst>
                <p:tags r:id="rId87"/>
              </p:custDataLst>
            </p:nvPr>
          </p:nvSpPr>
          <p:spPr>
            <a:xfrm>
              <a:off x="1200150" y="6014332"/>
              <a:ext cx="63501" cy="185133"/>
            </a:xfrm>
            <a:custGeom>
              <a:avLst/>
              <a:gdLst/>
              <a:ahLst/>
              <a:cxnLst/>
              <a:rect l="0" t="0" r="0" b="0"/>
              <a:pathLst>
                <a:path w="63501" h="185133">
                  <a:moveTo>
                    <a:pt x="63500" y="5468"/>
                  </a:moveTo>
                  <a:lnTo>
                    <a:pt x="63500" y="5468"/>
                  </a:lnTo>
                  <a:lnTo>
                    <a:pt x="63500" y="0"/>
                  </a:lnTo>
                  <a:lnTo>
                    <a:pt x="61619" y="27483"/>
                  </a:lnTo>
                  <a:lnTo>
                    <a:pt x="58431" y="51236"/>
                  </a:lnTo>
                  <a:lnTo>
                    <a:pt x="54662" y="75903"/>
                  </a:lnTo>
                  <a:lnTo>
                    <a:pt x="52516" y="100978"/>
                  </a:lnTo>
                  <a:lnTo>
                    <a:pt x="50152" y="125528"/>
                  </a:lnTo>
                  <a:lnTo>
                    <a:pt x="44397" y="148198"/>
                  </a:lnTo>
                  <a:lnTo>
                    <a:pt x="33224" y="174053"/>
                  </a:lnTo>
                  <a:lnTo>
                    <a:pt x="25114" y="182700"/>
                  </a:lnTo>
                  <a:lnTo>
                    <a:pt x="20976" y="185006"/>
                  </a:lnTo>
                  <a:lnTo>
                    <a:pt x="16806" y="185132"/>
                  </a:lnTo>
                  <a:lnTo>
                    <a:pt x="8410" y="181510"/>
                  </a:lnTo>
                  <a:lnTo>
                    <a:pt x="5607" y="176451"/>
                  </a:lnTo>
                  <a:lnTo>
                    <a:pt x="0" y="145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9" name="SMARTInkShape-1104"/>
            <p:cNvSpPr/>
            <p:nvPr>
              <p:custDataLst>
                <p:tags r:id="rId88"/>
              </p:custDataLst>
            </p:nvPr>
          </p:nvSpPr>
          <p:spPr>
            <a:xfrm>
              <a:off x="1133124" y="5840180"/>
              <a:ext cx="81575" cy="235006"/>
            </a:xfrm>
            <a:custGeom>
              <a:avLst/>
              <a:gdLst/>
              <a:ahLst/>
              <a:cxnLst/>
              <a:rect l="0" t="0" r="0" b="0"/>
              <a:pathLst>
                <a:path w="81575" h="235006">
                  <a:moveTo>
                    <a:pt x="47976" y="8170"/>
                  </a:moveTo>
                  <a:lnTo>
                    <a:pt x="47976" y="8170"/>
                  </a:lnTo>
                  <a:lnTo>
                    <a:pt x="56704" y="147"/>
                  </a:lnTo>
                  <a:lnTo>
                    <a:pt x="58028" y="0"/>
                  </a:lnTo>
                  <a:lnTo>
                    <a:pt x="58911" y="607"/>
                  </a:lnTo>
                  <a:lnTo>
                    <a:pt x="53411" y="21686"/>
                  </a:lnTo>
                  <a:lnTo>
                    <a:pt x="44747" y="46868"/>
                  </a:lnTo>
                  <a:lnTo>
                    <a:pt x="33841" y="76874"/>
                  </a:lnTo>
                  <a:lnTo>
                    <a:pt x="27969" y="92779"/>
                  </a:lnTo>
                  <a:lnTo>
                    <a:pt x="16507" y="124090"/>
                  </a:lnTo>
                  <a:lnTo>
                    <a:pt x="6708" y="152118"/>
                  </a:lnTo>
                  <a:lnTo>
                    <a:pt x="0" y="181584"/>
                  </a:lnTo>
                  <a:lnTo>
                    <a:pt x="470" y="187279"/>
                  </a:lnTo>
                  <a:lnTo>
                    <a:pt x="2194" y="191076"/>
                  </a:lnTo>
                  <a:lnTo>
                    <a:pt x="4755" y="193608"/>
                  </a:lnTo>
                  <a:lnTo>
                    <a:pt x="7873" y="193883"/>
                  </a:lnTo>
                  <a:lnTo>
                    <a:pt x="15101" y="190428"/>
                  </a:lnTo>
                  <a:lnTo>
                    <a:pt x="40672" y="172347"/>
                  </a:lnTo>
                  <a:lnTo>
                    <a:pt x="59688" y="160218"/>
                  </a:lnTo>
                  <a:lnTo>
                    <a:pt x="69880" y="156886"/>
                  </a:lnTo>
                  <a:lnTo>
                    <a:pt x="73867" y="157409"/>
                  </a:lnTo>
                  <a:lnTo>
                    <a:pt x="77231" y="159168"/>
                  </a:lnTo>
                  <a:lnTo>
                    <a:pt x="80180" y="161752"/>
                  </a:lnTo>
                  <a:lnTo>
                    <a:pt x="81574" y="174030"/>
                  </a:lnTo>
                  <a:lnTo>
                    <a:pt x="80958" y="182244"/>
                  </a:lnTo>
                  <a:lnTo>
                    <a:pt x="74629" y="197014"/>
                  </a:lnTo>
                  <a:lnTo>
                    <a:pt x="59166" y="215347"/>
                  </a:lnTo>
                  <a:lnTo>
                    <a:pt x="41179" y="227835"/>
                  </a:lnTo>
                  <a:lnTo>
                    <a:pt x="22880" y="235005"/>
                  </a:lnTo>
                  <a:lnTo>
                    <a:pt x="19956" y="234183"/>
                  </a:lnTo>
                  <a:lnTo>
                    <a:pt x="9876" y="224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0" name="SMARTInkShape-1105"/>
            <p:cNvSpPr/>
            <p:nvPr>
              <p:custDataLst>
                <p:tags r:id="rId89"/>
              </p:custDataLst>
            </p:nvPr>
          </p:nvSpPr>
          <p:spPr>
            <a:xfrm>
              <a:off x="1038140" y="5981377"/>
              <a:ext cx="77403" cy="92610"/>
            </a:xfrm>
            <a:custGeom>
              <a:avLst/>
              <a:gdLst/>
              <a:ahLst/>
              <a:cxnLst/>
              <a:rect l="0" t="0" r="0" b="0"/>
              <a:pathLst>
                <a:path w="77403" h="92610">
                  <a:moveTo>
                    <a:pt x="66760" y="13023"/>
                  </a:moveTo>
                  <a:lnTo>
                    <a:pt x="66760" y="13023"/>
                  </a:lnTo>
                  <a:lnTo>
                    <a:pt x="60018" y="6281"/>
                  </a:lnTo>
                  <a:lnTo>
                    <a:pt x="51064" y="2971"/>
                  </a:lnTo>
                  <a:lnTo>
                    <a:pt x="45713" y="2088"/>
                  </a:lnTo>
                  <a:lnTo>
                    <a:pt x="24697" y="7588"/>
                  </a:lnTo>
                  <a:lnTo>
                    <a:pt x="12553" y="18134"/>
                  </a:lnTo>
                  <a:lnTo>
                    <a:pt x="3862" y="32227"/>
                  </a:lnTo>
                  <a:lnTo>
                    <a:pt x="0" y="47899"/>
                  </a:lnTo>
                  <a:lnTo>
                    <a:pt x="2046" y="62390"/>
                  </a:lnTo>
                  <a:lnTo>
                    <a:pt x="8365" y="75180"/>
                  </a:lnTo>
                  <a:lnTo>
                    <a:pt x="18229" y="85569"/>
                  </a:lnTo>
                  <a:lnTo>
                    <a:pt x="31550" y="91127"/>
                  </a:lnTo>
                  <a:lnTo>
                    <a:pt x="39053" y="92609"/>
                  </a:lnTo>
                  <a:lnTo>
                    <a:pt x="53035" y="90493"/>
                  </a:lnTo>
                  <a:lnTo>
                    <a:pt x="59727" y="87953"/>
                  </a:lnTo>
                  <a:lnTo>
                    <a:pt x="64893" y="82732"/>
                  </a:lnTo>
                  <a:lnTo>
                    <a:pt x="72516" y="67523"/>
                  </a:lnTo>
                  <a:lnTo>
                    <a:pt x="77402" y="42498"/>
                  </a:lnTo>
                  <a:lnTo>
                    <a:pt x="72901" y="25652"/>
                  </a:lnTo>
                  <a:lnTo>
                    <a:pt x="63845" y="10875"/>
                  </a:lnTo>
                  <a:lnTo>
                    <a:pt x="52765" y="1955"/>
                  </a:lnTo>
                  <a:lnTo>
                    <a:pt x="47552" y="0"/>
                  </a:lnTo>
                  <a:lnTo>
                    <a:pt x="28660" y="3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3" name="SMARTInkShape-Group310"/>
          <p:cNvGrpSpPr/>
          <p:nvPr/>
        </p:nvGrpSpPr>
        <p:grpSpPr>
          <a:xfrm>
            <a:off x="2562330" y="5538082"/>
            <a:ext cx="1880358" cy="578808"/>
            <a:chOff x="2562330" y="5538082"/>
            <a:chExt cx="1880358" cy="578808"/>
          </a:xfrm>
        </p:grpSpPr>
        <p:sp>
          <p:nvSpPr>
            <p:cNvPr id="752" name="SMARTInkShape-1106"/>
            <p:cNvSpPr/>
            <p:nvPr>
              <p:custDataLst>
                <p:tags r:id="rId66"/>
              </p:custDataLst>
            </p:nvPr>
          </p:nvSpPr>
          <p:spPr>
            <a:xfrm>
              <a:off x="4171645" y="5946017"/>
              <a:ext cx="271043" cy="162780"/>
            </a:xfrm>
            <a:custGeom>
              <a:avLst/>
              <a:gdLst/>
              <a:ahLst/>
              <a:cxnLst/>
              <a:rect l="0" t="0" r="0" b="0"/>
              <a:pathLst>
                <a:path w="271043" h="162780">
                  <a:moveTo>
                    <a:pt x="76505" y="99183"/>
                  </a:moveTo>
                  <a:lnTo>
                    <a:pt x="76505" y="99183"/>
                  </a:lnTo>
                  <a:lnTo>
                    <a:pt x="69763" y="92441"/>
                  </a:lnTo>
                  <a:lnTo>
                    <a:pt x="60809" y="89131"/>
                  </a:lnTo>
                  <a:lnTo>
                    <a:pt x="55457" y="88248"/>
                  </a:lnTo>
                  <a:lnTo>
                    <a:pt x="34442" y="93748"/>
                  </a:lnTo>
                  <a:lnTo>
                    <a:pt x="13712" y="107686"/>
                  </a:lnTo>
                  <a:lnTo>
                    <a:pt x="907" y="125221"/>
                  </a:lnTo>
                  <a:lnTo>
                    <a:pt x="0" y="130652"/>
                  </a:lnTo>
                  <a:lnTo>
                    <a:pt x="808" y="135685"/>
                  </a:lnTo>
                  <a:lnTo>
                    <a:pt x="5467" y="144334"/>
                  </a:lnTo>
                  <a:lnTo>
                    <a:pt x="12242" y="150529"/>
                  </a:lnTo>
                  <a:lnTo>
                    <a:pt x="23719" y="151872"/>
                  </a:lnTo>
                  <a:lnTo>
                    <a:pt x="30731" y="151242"/>
                  </a:lnTo>
                  <a:lnTo>
                    <a:pt x="44167" y="144898"/>
                  </a:lnTo>
                  <a:lnTo>
                    <a:pt x="73410" y="120207"/>
                  </a:lnTo>
                  <a:lnTo>
                    <a:pt x="91592" y="98885"/>
                  </a:lnTo>
                  <a:lnTo>
                    <a:pt x="111433" y="72239"/>
                  </a:lnTo>
                  <a:lnTo>
                    <a:pt x="132010" y="41581"/>
                  </a:lnTo>
                  <a:lnTo>
                    <a:pt x="145389" y="18549"/>
                  </a:lnTo>
                  <a:lnTo>
                    <a:pt x="153125" y="1208"/>
                  </a:lnTo>
                  <a:lnTo>
                    <a:pt x="152985" y="0"/>
                  </a:lnTo>
                  <a:lnTo>
                    <a:pt x="121638" y="24113"/>
                  </a:lnTo>
                  <a:lnTo>
                    <a:pt x="96329" y="45358"/>
                  </a:lnTo>
                  <a:lnTo>
                    <a:pt x="76143" y="70792"/>
                  </a:lnTo>
                  <a:lnTo>
                    <a:pt x="62939" y="97148"/>
                  </a:lnTo>
                  <a:lnTo>
                    <a:pt x="59422" y="120621"/>
                  </a:lnTo>
                  <a:lnTo>
                    <a:pt x="62092" y="139050"/>
                  </a:lnTo>
                  <a:lnTo>
                    <a:pt x="64780" y="146927"/>
                  </a:lnTo>
                  <a:lnTo>
                    <a:pt x="70099" y="152179"/>
                  </a:lnTo>
                  <a:lnTo>
                    <a:pt x="85417" y="158014"/>
                  </a:lnTo>
                  <a:lnTo>
                    <a:pt x="100222" y="158727"/>
                  </a:lnTo>
                  <a:lnTo>
                    <a:pt x="107133" y="157928"/>
                  </a:lnTo>
                  <a:lnTo>
                    <a:pt x="122338" y="149516"/>
                  </a:lnTo>
                  <a:lnTo>
                    <a:pt x="137092" y="136370"/>
                  </a:lnTo>
                  <a:lnTo>
                    <a:pt x="156180" y="106816"/>
                  </a:lnTo>
                  <a:lnTo>
                    <a:pt x="160599" y="94814"/>
                  </a:lnTo>
                  <a:lnTo>
                    <a:pt x="160212" y="87128"/>
                  </a:lnTo>
                  <a:lnTo>
                    <a:pt x="157004" y="86207"/>
                  </a:lnTo>
                  <a:lnTo>
                    <a:pt x="145914" y="88948"/>
                  </a:lnTo>
                  <a:lnTo>
                    <a:pt x="123803" y="105166"/>
                  </a:lnTo>
                  <a:lnTo>
                    <a:pt x="106120" y="124474"/>
                  </a:lnTo>
                  <a:lnTo>
                    <a:pt x="103304" y="130860"/>
                  </a:lnTo>
                  <a:lnTo>
                    <a:pt x="102056" y="143601"/>
                  </a:lnTo>
                  <a:lnTo>
                    <a:pt x="104123" y="149256"/>
                  </a:lnTo>
                  <a:lnTo>
                    <a:pt x="112063" y="159303"/>
                  </a:lnTo>
                  <a:lnTo>
                    <a:pt x="117849" y="161840"/>
                  </a:lnTo>
                  <a:lnTo>
                    <a:pt x="131804" y="162779"/>
                  </a:lnTo>
                  <a:lnTo>
                    <a:pt x="152157" y="155969"/>
                  </a:lnTo>
                  <a:lnTo>
                    <a:pt x="178334" y="138273"/>
                  </a:lnTo>
                  <a:lnTo>
                    <a:pt x="202871" y="109126"/>
                  </a:lnTo>
                  <a:lnTo>
                    <a:pt x="214310" y="95118"/>
                  </a:lnTo>
                  <a:lnTo>
                    <a:pt x="214236" y="95767"/>
                  </a:lnTo>
                  <a:lnTo>
                    <a:pt x="198240" y="125560"/>
                  </a:lnTo>
                  <a:lnTo>
                    <a:pt x="192274" y="143434"/>
                  </a:lnTo>
                  <a:lnTo>
                    <a:pt x="192489" y="145617"/>
                  </a:lnTo>
                  <a:lnTo>
                    <a:pt x="193339" y="147072"/>
                  </a:lnTo>
                  <a:lnTo>
                    <a:pt x="194611" y="148042"/>
                  </a:lnTo>
                  <a:lnTo>
                    <a:pt x="201669" y="145358"/>
                  </a:lnTo>
                  <a:lnTo>
                    <a:pt x="226818" y="132136"/>
                  </a:lnTo>
                  <a:lnTo>
                    <a:pt x="256846" y="107913"/>
                  </a:lnTo>
                  <a:lnTo>
                    <a:pt x="268150" y="98320"/>
                  </a:lnTo>
                  <a:lnTo>
                    <a:pt x="269885" y="97902"/>
                  </a:lnTo>
                  <a:lnTo>
                    <a:pt x="271042" y="98329"/>
                  </a:lnTo>
                  <a:lnTo>
                    <a:pt x="270445" y="104447"/>
                  </a:lnTo>
                  <a:lnTo>
                    <a:pt x="263800" y="130921"/>
                  </a:lnTo>
                  <a:lnTo>
                    <a:pt x="267005" y="1626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3" name="SMARTInkShape-1107"/>
            <p:cNvSpPr/>
            <p:nvPr>
              <p:custDataLst>
                <p:tags r:id="rId67"/>
              </p:custDataLst>
            </p:nvPr>
          </p:nvSpPr>
          <p:spPr>
            <a:xfrm>
              <a:off x="3936695" y="6019701"/>
              <a:ext cx="205311" cy="75454"/>
            </a:xfrm>
            <a:custGeom>
              <a:avLst/>
              <a:gdLst/>
              <a:ahLst/>
              <a:cxnLst/>
              <a:rect l="0" t="0" r="0" b="0"/>
              <a:pathLst>
                <a:path w="205311" h="75454">
                  <a:moveTo>
                    <a:pt x="63805" y="31849"/>
                  </a:moveTo>
                  <a:lnTo>
                    <a:pt x="63805" y="31849"/>
                  </a:lnTo>
                  <a:lnTo>
                    <a:pt x="67176" y="28478"/>
                  </a:lnTo>
                  <a:lnTo>
                    <a:pt x="68831" y="24942"/>
                  </a:lnTo>
                  <a:lnTo>
                    <a:pt x="69272" y="23010"/>
                  </a:lnTo>
                  <a:lnTo>
                    <a:pt x="68861" y="21017"/>
                  </a:lnTo>
                  <a:lnTo>
                    <a:pt x="66523" y="16922"/>
                  </a:lnTo>
                  <a:lnTo>
                    <a:pt x="54497" y="7278"/>
                  </a:lnTo>
                  <a:lnTo>
                    <a:pt x="41559" y="5172"/>
                  </a:lnTo>
                  <a:lnTo>
                    <a:pt x="34158" y="5597"/>
                  </a:lnTo>
                  <a:lnTo>
                    <a:pt x="22171" y="11715"/>
                  </a:lnTo>
                  <a:lnTo>
                    <a:pt x="2978" y="32889"/>
                  </a:lnTo>
                  <a:lnTo>
                    <a:pt x="676" y="38893"/>
                  </a:lnTo>
                  <a:lnTo>
                    <a:pt x="0" y="51207"/>
                  </a:lnTo>
                  <a:lnTo>
                    <a:pt x="3933" y="61854"/>
                  </a:lnTo>
                  <a:lnTo>
                    <a:pt x="6957" y="66669"/>
                  </a:lnTo>
                  <a:lnTo>
                    <a:pt x="11795" y="69879"/>
                  </a:lnTo>
                  <a:lnTo>
                    <a:pt x="36076" y="75030"/>
                  </a:lnTo>
                  <a:lnTo>
                    <a:pt x="41085" y="75453"/>
                  </a:lnTo>
                  <a:lnTo>
                    <a:pt x="45836" y="73619"/>
                  </a:lnTo>
                  <a:lnTo>
                    <a:pt x="54878" y="65936"/>
                  </a:lnTo>
                  <a:lnTo>
                    <a:pt x="64531" y="49709"/>
                  </a:lnTo>
                  <a:lnTo>
                    <a:pt x="78499" y="19436"/>
                  </a:lnTo>
                  <a:lnTo>
                    <a:pt x="79246" y="17929"/>
                  </a:lnTo>
                  <a:lnTo>
                    <a:pt x="79038" y="17630"/>
                  </a:lnTo>
                  <a:lnTo>
                    <a:pt x="73492" y="22462"/>
                  </a:lnTo>
                  <a:lnTo>
                    <a:pt x="70264" y="25590"/>
                  </a:lnTo>
                  <a:lnTo>
                    <a:pt x="66675" y="34712"/>
                  </a:lnTo>
                  <a:lnTo>
                    <a:pt x="64372" y="54443"/>
                  </a:lnTo>
                  <a:lnTo>
                    <a:pt x="67820" y="63293"/>
                  </a:lnTo>
                  <a:lnTo>
                    <a:pt x="70715" y="67628"/>
                  </a:lnTo>
                  <a:lnTo>
                    <a:pt x="73351" y="69813"/>
                  </a:lnTo>
                  <a:lnTo>
                    <a:pt x="75813" y="70563"/>
                  </a:lnTo>
                  <a:lnTo>
                    <a:pt x="81137" y="69516"/>
                  </a:lnTo>
                  <a:lnTo>
                    <a:pt x="92067" y="64255"/>
                  </a:lnTo>
                  <a:lnTo>
                    <a:pt x="100120" y="57776"/>
                  </a:lnTo>
                  <a:lnTo>
                    <a:pt x="122880" y="26056"/>
                  </a:lnTo>
                  <a:lnTo>
                    <a:pt x="146478" y="1008"/>
                  </a:lnTo>
                  <a:lnTo>
                    <a:pt x="148554" y="0"/>
                  </a:lnTo>
                  <a:lnTo>
                    <a:pt x="149938" y="33"/>
                  </a:lnTo>
                  <a:lnTo>
                    <a:pt x="149449" y="2172"/>
                  </a:lnTo>
                  <a:lnTo>
                    <a:pt x="134786" y="29979"/>
                  </a:lnTo>
                  <a:lnTo>
                    <a:pt x="129521" y="46974"/>
                  </a:lnTo>
                  <a:lnTo>
                    <a:pt x="130171" y="54564"/>
                  </a:lnTo>
                  <a:lnTo>
                    <a:pt x="131333" y="57575"/>
                  </a:lnTo>
                  <a:lnTo>
                    <a:pt x="133518" y="59583"/>
                  </a:lnTo>
                  <a:lnTo>
                    <a:pt x="139709" y="61815"/>
                  </a:lnTo>
                  <a:lnTo>
                    <a:pt x="154499" y="59699"/>
                  </a:lnTo>
                  <a:lnTo>
                    <a:pt x="172286" y="47862"/>
                  </a:lnTo>
                  <a:lnTo>
                    <a:pt x="197693" y="24741"/>
                  </a:lnTo>
                  <a:lnTo>
                    <a:pt x="200335" y="23582"/>
                  </a:lnTo>
                  <a:lnTo>
                    <a:pt x="202803" y="23515"/>
                  </a:lnTo>
                  <a:lnTo>
                    <a:pt x="205154" y="24177"/>
                  </a:lnTo>
                  <a:lnTo>
                    <a:pt x="205310" y="26734"/>
                  </a:lnTo>
                  <a:lnTo>
                    <a:pt x="191766" y="55269"/>
                  </a:lnTo>
                  <a:lnTo>
                    <a:pt x="184455" y="699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4" name="SMARTInkShape-1108"/>
            <p:cNvSpPr/>
            <p:nvPr>
              <p:custDataLst>
                <p:tags r:id="rId68"/>
              </p:custDataLst>
            </p:nvPr>
          </p:nvSpPr>
          <p:spPr>
            <a:xfrm>
              <a:off x="3862174" y="5895779"/>
              <a:ext cx="68477" cy="184614"/>
            </a:xfrm>
            <a:custGeom>
              <a:avLst/>
              <a:gdLst/>
              <a:ahLst/>
              <a:cxnLst/>
              <a:rect l="0" t="0" r="0" b="0"/>
              <a:pathLst>
                <a:path w="68477" h="184614">
                  <a:moveTo>
                    <a:pt x="43076" y="3371"/>
                  </a:moveTo>
                  <a:lnTo>
                    <a:pt x="43076" y="3371"/>
                  </a:lnTo>
                  <a:lnTo>
                    <a:pt x="46447" y="0"/>
                  </a:lnTo>
                  <a:lnTo>
                    <a:pt x="47440" y="1123"/>
                  </a:lnTo>
                  <a:lnTo>
                    <a:pt x="48543" y="8016"/>
                  </a:lnTo>
                  <a:lnTo>
                    <a:pt x="45794" y="33910"/>
                  </a:lnTo>
                  <a:lnTo>
                    <a:pt x="38639" y="62099"/>
                  </a:lnTo>
                  <a:lnTo>
                    <a:pt x="29110" y="93678"/>
                  </a:lnTo>
                  <a:lnTo>
                    <a:pt x="20171" y="121824"/>
                  </a:lnTo>
                  <a:lnTo>
                    <a:pt x="13375" y="146563"/>
                  </a:lnTo>
                  <a:lnTo>
                    <a:pt x="3264" y="177705"/>
                  </a:lnTo>
                  <a:lnTo>
                    <a:pt x="0" y="184613"/>
                  </a:lnTo>
                  <a:lnTo>
                    <a:pt x="953" y="184171"/>
                  </a:lnTo>
                  <a:lnTo>
                    <a:pt x="5775" y="179917"/>
                  </a:lnTo>
                  <a:lnTo>
                    <a:pt x="24410" y="151625"/>
                  </a:lnTo>
                  <a:lnTo>
                    <a:pt x="36840" y="139256"/>
                  </a:lnTo>
                  <a:lnTo>
                    <a:pt x="41035" y="136294"/>
                  </a:lnTo>
                  <a:lnTo>
                    <a:pt x="45949" y="135025"/>
                  </a:lnTo>
                  <a:lnTo>
                    <a:pt x="68476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5" name="SMARTInkShape-1109"/>
            <p:cNvSpPr/>
            <p:nvPr>
              <p:custDataLst>
                <p:tags r:id="rId69"/>
              </p:custDataLst>
            </p:nvPr>
          </p:nvSpPr>
          <p:spPr>
            <a:xfrm>
              <a:off x="3778250" y="6033905"/>
              <a:ext cx="50801" cy="73405"/>
            </a:xfrm>
            <a:custGeom>
              <a:avLst/>
              <a:gdLst/>
              <a:ahLst/>
              <a:cxnLst/>
              <a:rect l="0" t="0" r="0" b="0"/>
              <a:pathLst>
                <a:path w="50801" h="73405">
                  <a:moveTo>
                    <a:pt x="50800" y="17645"/>
                  </a:moveTo>
                  <a:lnTo>
                    <a:pt x="50800" y="17645"/>
                  </a:lnTo>
                  <a:lnTo>
                    <a:pt x="50800" y="10903"/>
                  </a:lnTo>
                  <a:lnTo>
                    <a:pt x="49389" y="8211"/>
                  </a:lnTo>
                  <a:lnTo>
                    <a:pt x="44058" y="3339"/>
                  </a:lnTo>
                  <a:lnTo>
                    <a:pt x="36985" y="703"/>
                  </a:lnTo>
                  <a:lnTo>
                    <a:pt x="33124" y="0"/>
                  </a:lnTo>
                  <a:lnTo>
                    <a:pt x="25070" y="1101"/>
                  </a:lnTo>
                  <a:lnTo>
                    <a:pt x="18198" y="3942"/>
                  </a:lnTo>
                  <a:lnTo>
                    <a:pt x="16365" y="5688"/>
                  </a:lnTo>
                  <a:lnTo>
                    <a:pt x="15143" y="7556"/>
                  </a:lnTo>
                  <a:lnTo>
                    <a:pt x="15668" y="15278"/>
                  </a:lnTo>
                  <a:lnTo>
                    <a:pt x="18958" y="25765"/>
                  </a:lnTo>
                  <a:lnTo>
                    <a:pt x="34099" y="56475"/>
                  </a:lnTo>
                  <a:lnTo>
                    <a:pt x="34022" y="59759"/>
                  </a:lnTo>
                  <a:lnTo>
                    <a:pt x="33265" y="62655"/>
                  </a:lnTo>
                  <a:lnTo>
                    <a:pt x="28660" y="67753"/>
                  </a:lnTo>
                  <a:lnTo>
                    <a:pt x="25457" y="70100"/>
                  </a:lnTo>
                  <a:lnTo>
                    <a:pt x="16253" y="72708"/>
                  </a:lnTo>
                  <a:lnTo>
                    <a:pt x="10835" y="73404"/>
                  </a:lnTo>
                  <a:lnTo>
                    <a:pt x="7224" y="72456"/>
                  </a:lnTo>
                  <a:lnTo>
                    <a:pt x="4816" y="70413"/>
                  </a:lnTo>
                  <a:lnTo>
                    <a:pt x="0" y="620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6" name="SMARTInkShape-1110"/>
            <p:cNvSpPr/>
            <p:nvPr>
              <p:custDataLst>
                <p:tags r:id="rId70"/>
              </p:custDataLst>
            </p:nvPr>
          </p:nvSpPr>
          <p:spPr>
            <a:xfrm>
              <a:off x="3663950" y="6019800"/>
              <a:ext cx="76201" cy="97090"/>
            </a:xfrm>
            <a:custGeom>
              <a:avLst/>
              <a:gdLst/>
              <a:ahLst/>
              <a:cxnLst/>
              <a:rect l="0" t="0" r="0" b="0"/>
              <a:pathLst>
                <a:path w="76201" h="97090">
                  <a:moveTo>
                    <a:pt x="0" y="12700"/>
                  </a:moveTo>
                  <a:lnTo>
                    <a:pt x="0" y="12700"/>
                  </a:lnTo>
                  <a:lnTo>
                    <a:pt x="706" y="19181"/>
                  </a:lnTo>
                  <a:lnTo>
                    <a:pt x="8838" y="48675"/>
                  </a:lnTo>
                  <a:lnTo>
                    <a:pt x="17712" y="75074"/>
                  </a:lnTo>
                  <a:lnTo>
                    <a:pt x="32994" y="95686"/>
                  </a:lnTo>
                  <a:lnTo>
                    <a:pt x="35401" y="96951"/>
                  </a:lnTo>
                  <a:lnTo>
                    <a:pt x="37712" y="97089"/>
                  </a:lnTo>
                  <a:lnTo>
                    <a:pt x="39958" y="96476"/>
                  </a:lnTo>
                  <a:lnTo>
                    <a:pt x="44335" y="92032"/>
                  </a:lnTo>
                  <a:lnTo>
                    <a:pt x="48632" y="83942"/>
                  </a:lnTo>
                  <a:lnTo>
                    <a:pt x="55724" y="62109"/>
                  </a:lnTo>
                  <a:lnTo>
                    <a:pt x="65743" y="3157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7" name="SMARTInkShape-1111"/>
            <p:cNvSpPr/>
            <p:nvPr>
              <p:custDataLst>
                <p:tags r:id="rId71"/>
              </p:custDataLst>
            </p:nvPr>
          </p:nvSpPr>
          <p:spPr>
            <a:xfrm>
              <a:off x="3540851" y="6024575"/>
              <a:ext cx="78139" cy="84126"/>
            </a:xfrm>
            <a:custGeom>
              <a:avLst/>
              <a:gdLst/>
              <a:ahLst/>
              <a:cxnLst/>
              <a:rect l="0" t="0" r="0" b="0"/>
              <a:pathLst>
                <a:path w="78139" h="84126">
                  <a:moveTo>
                    <a:pt x="72299" y="26975"/>
                  </a:moveTo>
                  <a:lnTo>
                    <a:pt x="72299" y="26975"/>
                  </a:lnTo>
                  <a:lnTo>
                    <a:pt x="57091" y="8813"/>
                  </a:lnTo>
                  <a:lnTo>
                    <a:pt x="45784" y="1735"/>
                  </a:lnTo>
                  <a:lnTo>
                    <a:pt x="33703" y="0"/>
                  </a:lnTo>
                  <a:lnTo>
                    <a:pt x="27518" y="525"/>
                  </a:lnTo>
                  <a:lnTo>
                    <a:pt x="15002" y="10516"/>
                  </a:lnTo>
                  <a:lnTo>
                    <a:pt x="8701" y="18118"/>
                  </a:lnTo>
                  <a:lnTo>
                    <a:pt x="1700" y="35974"/>
                  </a:lnTo>
                  <a:lnTo>
                    <a:pt x="0" y="53552"/>
                  </a:lnTo>
                  <a:lnTo>
                    <a:pt x="3947" y="66068"/>
                  </a:lnTo>
                  <a:lnTo>
                    <a:pt x="10406" y="74454"/>
                  </a:lnTo>
                  <a:lnTo>
                    <a:pt x="14103" y="77677"/>
                  </a:lnTo>
                  <a:lnTo>
                    <a:pt x="18686" y="79121"/>
                  </a:lnTo>
                  <a:lnTo>
                    <a:pt x="29421" y="78844"/>
                  </a:lnTo>
                  <a:lnTo>
                    <a:pt x="41248" y="72605"/>
                  </a:lnTo>
                  <a:lnTo>
                    <a:pt x="57925" y="57193"/>
                  </a:lnTo>
                  <a:lnTo>
                    <a:pt x="66616" y="44638"/>
                  </a:lnTo>
                  <a:lnTo>
                    <a:pt x="77499" y="13653"/>
                  </a:lnTo>
                  <a:lnTo>
                    <a:pt x="77883" y="13155"/>
                  </a:lnTo>
                  <a:lnTo>
                    <a:pt x="78138" y="13529"/>
                  </a:lnTo>
                  <a:lnTo>
                    <a:pt x="66648" y="39925"/>
                  </a:lnTo>
                  <a:lnTo>
                    <a:pt x="61688" y="60680"/>
                  </a:lnTo>
                  <a:lnTo>
                    <a:pt x="59599" y="841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8" name="SMARTInkShape-1112"/>
            <p:cNvSpPr/>
            <p:nvPr>
              <p:custDataLst>
                <p:tags r:id="rId72"/>
              </p:custDataLst>
            </p:nvPr>
          </p:nvSpPr>
          <p:spPr>
            <a:xfrm>
              <a:off x="3357769" y="5913540"/>
              <a:ext cx="165180" cy="188498"/>
            </a:xfrm>
            <a:custGeom>
              <a:avLst/>
              <a:gdLst/>
              <a:ahLst/>
              <a:cxnLst/>
              <a:rect l="0" t="0" r="0" b="0"/>
              <a:pathLst>
                <a:path w="165180" h="188498">
                  <a:moveTo>
                    <a:pt x="102981" y="131660"/>
                  </a:moveTo>
                  <a:lnTo>
                    <a:pt x="102981" y="131660"/>
                  </a:lnTo>
                  <a:lnTo>
                    <a:pt x="102981" y="124918"/>
                  </a:lnTo>
                  <a:lnTo>
                    <a:pt x="99218" y="117845"/>
                  </a:lnTo>
                  <a:lnTo>
                    <a:pt x="87284" y="105930"/>
                  </a:lnTo>
                  <a:lnTo>
                    <a:pt x="81933" y="101806"/>
                  </a:lnTo>
                  <a:lnTo>
                    <a:pt x="68461" y="99106"/>
                  </a:lnTo>
                  <a:lnTo>
                    <a:pt x="60918" y="99374"/>
                  </a:lnTo>
                  <a:lnTo>
                    <a:pt x="45011" y="107198"/>
                  </a:lnTo>
                  <a:lnTo>
                    <a:pt x="20188" y="129351"/>
                  </a:lnTo>
                  <a:lnTo>
                    <a:pt x="6212" y="147567"/>
                  </a:lnTo>
                  <a:lnTo>
                    <a:pt x="0" y="165070"/>
                  </a:lnTo>
                  <a:lnTo>
                    <a:pt x="461" y="172278"/>
                  </a:lnTo>
                  <a:lnTo>
                    <a:pt x="6616" y="184049"/>
                  </a:lnTo>
                  <a:lnTo>
                    <a:pt x="11927" y="187047"/>
                  </a:lnTo>
                  <a:lnTo>
                    <a:pt x="25353" y="188497"/>
                  </a:lnTo>
                  <a:lnTo>
                    <a:pt x="48779" y="181975"/>
                  </a:lnTo>
                  <a:lnTo>
                    <a:pt x="73594" y="164364"/>
                  </a:lnTo>
                  <a:lnTo>
                    <a:pt x="90391" y="143608"/>
                  </a:lnTo>
                  <a:lnTo>
                    <a:pt x="107969" y="117214"/>
                  </a:lnTo>
                  <a:lnTo>
                    <a:pt x="127540" y="86669"/>
                  </a:lnTo>
                  <a:lnTo>
                    <a:pt x="136287" y="70621"/>
                  </a:lnTo>
                  <a:lnTo>
                    <a:pt x="144235" y="54279"/>
                  </a:lnTo>
                  <a:lnTo>
                    <a:pt x="156594" y="25301"/>
                  </a:lnTo>
                  <a:lnTo>
                    <a:pt x="164528" y="846"/>
                  </a:lnTo>
                  <a:lnTo>
                    <a:pt x="165179" y="0"/>
                  </a:lnTo>
                  <a:lnTo>
                    <a:pt x="149604" y="25403"/>
                  </a:lnTo>
                  <a:lnTo>
                    <a:pt x="133110" y="49392"/>
                  </a:lnTo>
                  <a:lnTo>
                    <a:pt x="119664" y="78398"/>
                  </a:lnTo>
                  <a:lnTo>
                    <a:pt x="111101" y="108694"/>
                  </a:lnTo>
                  <a:lnTo>
                    <a:pt x="109648" y="136269"/>
                  </a:lnTo>
                  <a:lnTo>
                    <a:pt x="109331" y="1634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9" name="SMARTInkShape-1113"/>
            <p:cNvSpPr/>
            <p:nvPr>
              <p:custDataLst>
                <p:tags r:id="rId73"/>
              </p:custDataLst>
            </p:nvPr>
          </p:nvSpPr>
          <p:spPr>
            <a:xfrm>
              <a:off x="3308350" y="5894675"/>
              <a:ext cx="92286" cy="201326"/>
            </a:xfrm>
            <a:custGeom>
              <a:avLst/>
              <a:gdLst/>
              <a:ahLst/>
              <a:cxnLst/>
              <a:rect l="0" t="0" r="0" b="0"/>
              <a:pathLst>
                <a:path w="92286" h="201326">
                  <a:moveTo>
                    <a:pt x="0" y="118775"/>
                  </a:moveTo>
                  <a:lnTo>
                    <a:pt x="0" y="118775"/>
                  </a:lnTo>
                  <a:lnTo>
                    <a:pt x="24419" y="103195"/>
                  </a:lnTo>
                  <a:lnTo>
                    <a:pt x="47530" y="79429"/>
                  </a:lnTo>
                  <a:lnTo>
                    <a:pt x="68881" y="50045"/>
                  </a:lnTo>
                  <a:lnTo>
                    <a:pt x="85242" y="18996"/>
                  </a:lnTo>
                  <a:lnTo>
                    <a:pt x="92285" y="938"/>
                  </a:lnTo>
                  <a:lnTo>
                    <a:pt x="91156" y="0"/>
                  </a:lnTo>
                  <a:lnTo>
                    <a:pt x="84258" y="4603"/>
                  </a:lnTo>
                  <a:lnTo>
                    <a:pt x="65104" y="29208"/>
                  </a:lnTo>
                  <a:lnTo>
                    <a:pt x="47750" y="55214"/>
                  </a:lnTo>
                  <a:lnTo>
                    <a:pt x="28983" y="85587"/>
                  </a:lnTo>
                  <a:lnTo>
                    <a:pt x="20027" y="101588"/>
                  </a:lnTo>
                  <a:lnTo>
                    <a:pt x="6079" y="132303"/>
                  </a:lnTo>
                  <a:lnTo>
                    <a:pt x="2232" y="157713"/>
                  </a:lnTo>
                  <a:lnTo>
                    <a:pt x="4310" y="168017"/>
                  </a:lnTo>
                  <a:lnTo>
                    <a:pt x="25400" y="2013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0" name="SMARTInkShape-1114"/>
            <p:cNvSpPr/>
            <p:nvPr>
              <p:custDataLst>
                <p:tags r:id="rId74"/>
              </p:custDataLst>
            </p:nvPr>
          </p:nvSpPr>
          <p:spPr>
            <a:xfrm>
              <a:off x="3289300" y="5937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1" name="SMARTInkShape-1115"/>
            <p:cNvSpPr/>
            <p:nvPr>
              <p:custDataLst>
                <p:tags r:id="rId75"/>
              </p:custDataLst>
            </p:nvPr>
          </p:nvSpPr>
          <p:spPr>
            <a:xfrm>
              <a:off x="3102294" y="5886450"/>
              <a:ext cx="162322" cy="215901"/>
            </a:xfrm>
            <a:custGeom>
              <a:avLst/>
              <a:gdLst/>
              <a:ahLst/>
              <a:cxnLst/>
              <a:rect l="0" t="0" r="0" b="0"/>
              <a:pathLst>
                <a:path w="162322" h="215901">
                  <a:moveTo>
                    <a:pt x="28256" y="0"/>
                  </a:moveTo>
                  <a:lnTo>
                    <a:pt x="28256" y="0"/>
                  </a:lnTo>
                  <a:lnTo>
                    <a:pt x="24885" y="6741"/>
                  </a:lnTo>
                  <a:lnTo>
                    <a:pt x="22298" y="34519"/>
                  </a:lnTo>
                  <a:lnTo>
                    <a:pt x="25355" y="66163"/>
                  </a:lnTo>
                  <a:lnTo>
                    <a:pt x="27683" y="93816"/>
                  </a:lnTo>
                  <a:lnTo>
                    <a:pt x="27381" y="109015"/>
                  </a:lnTo>
                  <a:lnTo>
                    <a:pt x="22766" y="127724"/>
                  </a:lnTo>
                  <a:lnTo>
                    <a:pt x="21774" y="129599"/>
                  </a:lnTo>
                  <a:lnTo>
                    <a:pt x="20407" y="130849"/>
                  </a:lnTo>
                  <a:lnTo>
                    <a:pt x="16514" y="132856"/>
                  </a:lnTo>
                  <a:lnTo>
                    <a:pt x="16195" y="132315"/>
                  </a:lnTo>
                  <a:lnTo>
                    <a:pt x="15840" y="129833"/>
                  </a:lnTo>
                  <a:lnTo>
                    <a:pt x="19011" y="121097"/>
                  </a:lnTo>
                  <a:lnTo>
                    <a:pt x="44796" y="91753"/>
                  </a:lnTo>
                  <a:lnTo>
                    <a:pt x="55363" y="86640"/>
                  </a:lnTo>
                  <a:lnTo>
                    <a:pt x="61144" y="85277"/>
                  </a:lnTo>
                  <a:lnTo>
                    <a:pt x="73212" y="87524"/>
                  </a:lnTo>
                  <a:lnTo>
                    <a:pt x="85631" y="93933"/>
                  </a:lnTo>
                  <a:lnTo>
                    <a:pt x="98206" y="103837"/>
                  </a:lnTo>
                  <a:lnTo>
                    <a:pt x="101701" y="110147"/>
                  </a:lnTo>
                  <a:lnTo>
                    <a:pt x="103702" y="124684"/>
                  </a:lnTo>
                  <a:lnTo>
                    <a:pt x="96595" y="140552"/>
                  </a:lnTo>
                  <a:lnTo>
                    <a:pt x="82618" y="157012"/>
                  </a:lnTo>
                  <a:lnTo>
                    <a:pt x="51654" y="180029"/>
                  </a:lnTo>
                  <a:lnTo>
                    <a:pt x="21940" y="191552"/>
                  </a:lnTo>
                  <a:lnTo>
                    <a:pt x="8751" y="194495"/>
                  </a:lnTo>
                  <a:lnTo>
                    <a:pt x="4669" y="193163"/>
                  </a:lnTo>
                  <a:lnTo>
                    <a:pt x="1948" y="190159"/>
                  </a:lnTo>
                  <a:lnTo>
                    <a:pt x="134" y="186039"/>
                  </a:lnTo>
                  <a:lnTo>
                    <a:pt x="0" y="175818"/>
                  </a:lnTo>
                  <a:lnTo>
                    <a:pt x="952" y="170128"/>
                  </a:lnTo>
                  <a:lnTo>
                    <a:pt x="4409" y="165630"/>
                  </a:lnTo>
                  <a:lnTo>
                    <a:pt x="32117" y="151459"/>
                  </a:lnTo>
                  <a:lnTo>
                    <a:pt x="61150" y="141302"/>
                  </a:lnTo>
                  <a:lnTo>
                    <a:pt x="92095" y="133824"/>
                  </a:lnTo>
                  <a:lnTo>
                    <a:pt x="121725" y="127140"/>
                  </a:lnTo>
                  <a:lnTo>
                    <a:pt x="150279" y="121932"/>
                  </a:lnTo>
                  <a:lnTo>
                    <a:pt x="158453" y="123101"/>
                  </a:lnTo>
                  <a:lnTo>
                    <a:pt x="161621" y="124401"/>
                  </a:lnTo>
                  <a:lnTo>
                    <a:pt x="162321" y="128795"/>
                  </a:lnTo>
                  <a:lnTo>
                    <a:pt x="156566" y="151129"/>
                  </a:lnTo>
                  <a:lnTo>
                    <a:pt x="146629" y="175933"/>
                  </a:lnTo>
                  <a:lnTo>
                    <a:pt x="138474" y="203955"/>
                  </a:lnTo>
                  <a:lnTo>
                    <a:pt x="137718" y="207937"/>
                  </a:lnTo>
                  <a:lnTo>
                    <a:pt x="139331" y="210591"/>
                  </a:lnTo>
                  <a:lnTo>
                    <a:pt x="142523" y="212360"/>
                  </a:lnTo>
                  <a:lnTo>
                    <a:pt x="155256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2" name="SMARTInkShape-1116"/>
            <p:cNvSpPr/>
            <p:nvPr>
              <p:custDataLst>
                <p:tags r:id="rId76"/>
              </p:custDataLst>
            </p:nvPr>
          </p:nvSpPr>
          <p:spPr>
            <a:xfrm>
              <a:off x="2562330" y="5538082"/>
              <a:ext cx="447571" cy="399169"/>
            </a:xfrm>
            <a:custGeom>
              <a:avLst/>
              <a:gdLst/>
              <a:ahLst/>
              <a:cxnLst/>
              <a:rect l="0" t="0" r="0" b="0"/>
              <a:pathLst>
                <a:path w="447571" h="399169">
                  <a:moveTo>
                    <a:pt x="9420" y="5468"/>
                  </a:moveTo>
                  <a:lnTo>
                    <a:pt x="9420" y="5468"/>
                  </a:lnTo>
                  <a:lnTo>
                    <a:pt x="9420" y="2097"/>
                  </a:lnTo>
                  <a:lnTo>
                    <a:pt x="8715" y="1104"/>
                  </a:lnTo>
                  <a:lnTo>
                    <a:pt x="7539" y="442"/>
                  </a:lnTo>
                  <a:lnTo>
                    <a:pt x="6049" y="0"/>
                  </a:lnTo>
                  <a:lnTo>
                    <a:pt x="4351" y="412"/>
                  </a:lnTo>
                  <a:lnTo>
                    <a:pt x="582" y="2750"/>
                  </a:lnTo>
                  <a:lnTo>
                    <a:pt x="0" y="4362"/>
                  </a:lnTo>
                  <a:lnTo>
                    <a:pt x="318" y="6142"/>
                  </a:lnTo>
                  <a:lnTo>
                    <a:pt x="1235" y="8034"/>
                  </a:lnTo>
                  <a:lnTo>
                    <a:pt x="23920" y="26086"/>
                  </a:lnTo>
                  <a:lnTo>
                    <a:pt x="49934" y="39519"/>
                  </a:lnTo>
                  <a:lnTo>
                    <a:pt x="77761" y="53613"/>
                  </a:lnTo>
                  <a:lnTo>
                    <a:pt x="107450" y="78783"/>
                  </a:lnTo>
                  <a:lnTo>
                    <a:pt x="119775" y="91264"/>
                  </a:lnTo>
                  <a:lnTo>
                    <a:pt x="121967" y="96045"/>
                  </a:lnTo>
                  <a:lnTo>
                    <a:pt x="121845" y="97603"/>
                  </a:lnTo>
                  <a:lnTo>
                    <a:pt x="121059" y="98641"/>
                  </a:lnTo>
                  <a:lnTo>
                    <a:pt x="118099" y="100308"/>
                  </a:lnTo>
                  <a:lnTo>
                    <a:pt x="101770" y="95638"/>
                  </a:lnTo>
                  <a:lnTo>
                    <a:pt x="92092" y="94227"/>
                  </a:lnTo>
                  <a:lnTo>
                    <a:pt x="81098" y="88975"/>
                  </a:lnTo>
                  <a:lnTo>
                    <a:pt x="80489" y="89361"/>
                  </a:lnTo>
                  <a:lnTo>
                    <a:pt x="79812" y="91673"/>
                  </a:lnTo>
                  <a:lnTo>
                    <a:pt x="85155" y="95052"/>
                  </a:lnTo>
                  <a:lnTo>
                    <a:pt x="103827" y="106565"/>
                  </a:lnTo>
                  <a:lnTo>
                    <a:pt x="135465" y="129732"/>
                  </a:lnTo>
                  <a:lnTo>
                    <a:pt x="162807" y="149596"/>
                  </a:lnTo>
                  <a:lnTo>
                    <a:pt x="193773" y="172536"/>
                  </a:lnTo>
                  <a:lnTo>
                    <a:pt x="210639" y="184580"/>
                  </a:lnTo>
                  <a:lnTo>
                    <a:pt x="228233" y="196842"/>
                  </a:lnTo>
                  <a:lnTo>
                    <a:pt x="246312" y="209251"/>
                  </a:lnTo>
                  <a:lnTo>
                    <a:pt x="263303" y="220346"/>
                  </a:lnTo>
                  <a:lnTo>
                    <a:pt x="279570" y="230564"/>
                  </a:lnTo>
                  <a:lnTo>
                    <a:pt x="307287" y="248738"/>
                  </a:lnTo>
                  <a:lnTo>
                    <a:pt x="324309" y="263872"/>
                  </a:lnTo>
                  <a:lnTo>
                    <a:pt x="332815" y="277653"/>
                  </a:lnTo>
                  <a:lnTo>
                    <a:pt x="335083" y="284291"/>
                  </a:lnTo>
                  <a:lnTo>
                    <a:pt x="333773" y="290128"/>
                  </a:lnTo>
                  <a:lnTo>
                    <a:pt x="324792" y="300376"/>
                  </a:lnTo>
                  <a:lnTo>
                    <a:pt x="296771" y="315873"/>
                  </a:lnTo>
                  <a:lnTo>
                    <a:pt x="285295" y="321566"/>
                  </a:lnTo>
                  <a:lnTo>
                    <a:pt x="285764" y="322739"/>
                  </a:lnTo>
                  <a:lnTo>
                    <a:pt x="310508" y="338425"/>
                  </a:lnTo>
                  <a:lnTo>
                    <a:pt x="330915" y="347711"/>
                  </a:lnTo>
                  <a:lnTo>
                    <a:pt x="354801" y="357248"/>
                  </a:lnTo>
                  <a:lnTo>
                    <a:pt x="381880" y="368543"/>
                  </a:lnTo>
                  <a:lnTo>
                    <a:pt x="408497" y="380618"/>
                  </a:lnTo>
                  <a:lnTo>
                    <a:pt x="447570" y="399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64" name="SMARTInkShape-1117"/>
          <p:cNvSpPr/>
          <p:nvPr>
            <p:custDataLst>
              <p:tags r:id="rId27"/>
            </p:custDataLst>
          </p:nvPr>
        </p:nvSpPr>
        <p:spPr>
          <a:xfrm>
            <a:off x="6194113" y="4673319"/>
            <a:ext cx="378138" cy="235431"/>
          </a:xfrm>
          <a:custGeom>
            <a:avLst/>
            <a:gdLst/>
            <a:ahLst/>
            <a:cxnLst/>
            <a:rect l="0" t="0" r="0" b="0"/>
            <a:pathLst>
              <a:path w="378138" h="235431">
                <a:moveTo>
                  <a:pt x="92387" y="184431"/>
                </a:moveTo>
                <a:lnTo>
                  <a:pt x="92387" y="184431"/>
                </a:lnTo>
                <a:lnTo>
                  <a:pt x="80177" y="157916"/>
                </a:lnTo>
                <a:lnTo>
                  <a:pt x="71993" y="146392"/>
                </a:lnTo>
                <a:lnTo>
                  <a:pt x="68208" y="144961"/>
                </a:lnTo>
                <a:lnTo>
                  <a:pt x="58357" y="145252"/>
                </a:lnTo>
                <a:lnTo>
                  <a:pt x="40911" y="152753"/>
                </a:lnTo>
                <a:lnTo>
                  <a:pt x="22337" y="174026"/>
                </a:lnTo>
                <a:lnTo>
                  <a:pt x="6798" y="199301"/>
                </a:lnTo>
                <a:lnTo>
                  <a:pt x="0" y="221292"/>
                </a:lnTo>
                <a:lnTo>
                  <a:pt x="1162" y="226644"/>
                </a:lnTo>
                <a:lnTo>
                  <a:pt x="4054" y="230917"/>
                </a:lnTo>
                <a:lnTo>
                  <a:pt x="8098" y="234471"/>
                </a:lnTo>
                <a:lnTo>
                  <a:pt x="12911" y="235430"/>
                </a:lnTo>
                <a:lnTo>
                  <a:pt x="23904" y="232733"/>
                </a:lnTo>
                <a:lnTo>
                  <a:pt x="38621" y="223280"/>
                </a:lnTo>
                <a:lnTo>
                  <a:pt x="51919" y="208171"/>
                </a:lnTo>
                <a:lnTo>
                  <a:pt x="63984" y="179739"/>
                </a:lnTo>
                <a:lnTo>
                  <a:pt x="76082" y="151676"/>
                </a:lnTo>
                <a:lnTo>
                  <a:pt x="75872" y="151306"/>
                </a:lnTo>
                <a:lnTo>
                  <a:pt x="75027" y="151764"/>
                </a:lnTo>
                <a:lnTo>
                  <a:pt x="66652" y="180190"/>
                </a:lnTo>
                <a:lnTo>
                  <a:pt x="61825" y="205622"/>
                </a:lnTo>
                <a:lnTo>
                  <a:pt x="64928" y="215251"/>
                </a:lnTo>
                <a:lnTo>
                  <a:pt x="67731" y="219795"/>
                </a:lnTo>
                <a:lnTo>
                  <a:pt x="72422" y="222118"/>
                </a:lnTo>
                <a:lnTo>
                  <a:pt x="85160" y="222818"/>
                </a:lnTo>
                <a:lnTo>
                  <a:pt x="111569" y="212503"/>
                </a:lnTo>
                <a:lnTo>
                  <a:pt x="141737" y="189299"/>
                </a:lnTo>
                <a:lnTo>
                  <a:pt x="160651" y="166369"/>
                </a:lnTo>
                <a:lnTo>
                  <a:pt x="179877" y="139009"/>
                </a:lnTo>
                <a:lnTo>
                  <a:pt x="202533" y="108034"/>
                </a:lnTo>
                <a:lnTo>
                  <a:pt x="211679" y="91872"/>
                </a:lnTo>
                <a:lnTo>
                  <a:pt x="219187" y="75452"/>
                </a:lnTo>
                <a:lnTo>
                  <a:pt x="230587" y="44979"/>
                </a:lnTo>
                <a:lnTo>
                  <a:pt x="239561" y="14074"/>
                </a:lnTo>
                <a:lnTo>
                  <a:pt x="239407" y="3354"/>
                </a:lnTo>
                <a:lnTo>
                  <a:pt x="237672" y="918"/>
                </a:lnTo>
                <a:lnTo>
                  <a:pt x="235105" y="0"/>
                </a:lnTo>
                <a:lnTo>
                  <a:pt x="231982" y="94"/>
                </a:lnTo>
                <a:lnTo>
                  <a:pt x="214104" y="20451"/>
                </a:lnTo>
                <a:lnTo>
                  <a:pt x="200811" y="43583"/>
                </a:lnTo>
                <a:lnTo>
                  <a:pt x="187847" y="71737"/>
                </a:lnTo>
                <a:lnTo>
                  <a:pt x="181427" y="88135"/>
                </a:lnTo>
                <a:lnTo>
                  <a:pt x="175031" y="105417"/>
                </a:lnTo>
                <a:lnTo>
                  <a:pt x="170766" y="121877"/>
                </a:lnTo>
                <a:lnTo>
                  <a:pt x="166027" y="153337"/>
                </a:lnTo>
                <a:lnTo>
                  <a:pt x="169566" y="176256"/>
                </a:lnTo>
                <a:lnTo>
                  <a:pt x="178195" y="192086"/>
                </a:lnTo>
                <a:lnTo>
                  <a:pt x="189085" y="201474"/>
                </a:lnTo>
                <a:lnTo>
                  <a:pt x="196363" y="202848"/>
                </a:lnTo>
                <a:lnTo>
                  <a:pt x="213858" y="200613"/>
                </a:lnTo>
                <a:lnTo>
                  <a:pt x="243541" y="181308"/>
                </a:lnTo>
                <a:lnTo>
                  <a:pt x="262343" y="157408"/>
                </a:lnTo>
                <a:lnTo>
                  <a:pt x="280812" y="127265"/>
                </a:lnTo>
                <a:lnTo>
                  <a:pt x="290676" y="110337"/>
                </a:lnTo>
                <a:lnTo>
                  <a:pt x="300780" y="92701"/>
                </a:lnTo>
                <a:lnTo>
                  <a:pt x="309632" y="76006"/>
                </a:lnTo>
                <a:lnTo>
                  <a:pt x="325112" y="44285"/>
                </a:lnTo>
                <a:lnTo>
                  <a:pt x="333403" y="21249"/>
                </a:lnTo>
                <a:lnTo>
                  <a:pt x="336383" y="6778"/>
                </a:lnTo>
                <a:lnTo>
                  <a:pt x="336190" y="3906"/>
                </a:lnTo>
                <a:lnTo>
                  <a:pt x="335356" y="2698"/>
                </a:lnTo>
                <a:lnTo>
                  <a:pt x="324068" y="17852"/>
                </a:lnTo>
                <a:lnTo>
                  <a:pt x="309421" y="42662"/>
                </a:lnTo>
                <a:lnTo>
                  <a:pt x="300577" y="58169"/>
                </a:lnTo>
                <a:lnTo>
                  <a:pt x="291857" y="75562"/>
                </a:lnTo>
                <a:lnTo>
                  <a:pt x="283223" y="94212"/>
                </a:lnTo>
                <a:lnTo>
                  <a:pt x="274644" y="113702"/>
                </a:lnTo>
                <a:lnTo>
                  <a:pt x="268220" y="130928"/>
                </a:lnTo>
                <a:lnTo>
                  <a:pt x="259200" y="161357"/>
                </a:lnTo>
                <a:lnTo>
                  <a:pt x="256602" y="185230"/>
                </a:lnTo>
                <a:lnTo>
                  <a:pt x="256897" y="195547"/>
                </a:lnTo>
                <a:lnTo>
                  <a:pt x="262870" y="210773"/>
                </a:lnTo>
                <a:lnTo>
                  <a:pt x="267425" y="216809"/>
                </a:lnTo>
                <a:lnTo>
                  <a:pt x="280013" y="223515"/>
                </a:lnTo>
                <a:lnTo>
                  <a:pt x="287321" y="225304"/>
                </a:lnTo>
                <a:lnTo>
                  <a:pt x="304848" y="221647"/>
                </a:lnTo>
                <a:lnTo>
                  <a:pt x="330787" y="207687"/>
                </a:lnTo>
                <a:lnTo>
                  <a:pt x="344393" y="195473"/>
                </a:lnTo>
                <a:lnTo>
                  <a:pt x="362744" y="166517"/>
                </a:lnTo>
                <a:lnTo>
                  <a:pt x="367062" y="155302"/>
                </a:lnTo>
                <a:lnTo>
                  <a:pt x="367225" y="152312"/>
                </a:lnTo>
                <a:lnTo>
                  <a:pt x="366629" y="150318"/>
                </a:lnTo>
                <a:lnTo>
                  <a:pt x="364821" y="149695"/>
                </a:lnTo>
                <a:lnTo>
                  <a:pt x="359048" y="150883"/>
                </a:lnTo>
                <a:lnTo>
                  <a:pt x="344494" y="165632"/>
                </a:lnTo>
                <a:lnTo>
                  <a:pt x="333518" y="187876"/>
                </a:lnTo>
                <a:lnTo>
                  <a:pt x="331966" y="200308"/>
                </a:lnTo>
                <a:lnTo>
                  <a:pt x="332540" y="205599"/>
                </a:lnTo>
                <a:lnTo>
                  <a:pt x="338822" y="215241"/>
                </a:lnTo>
                <a:lnTo>
                  <a:pt x="349374" y="223524"/>
                </a:lnTo>
                <a:lnTo>
                  <a:pt x="378137" y="23523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68" name="SMARTInkShape-Group312"/>
          <p:cNvGrpSpPr/>
          <p:nvPr/>
        </p:nvGrpSpPr>
        <p:grpSpPr>
          <a:xfrm>
            <a:off x="6756772" y="4650472"/>
            <a:ext cx="615579" cy="238676"/>
            <a:chOff x="6756772" y="4650472"/>
            <a:chExt cx="615579" cy="238676"/>
          </a:xfrm>
        </p:grpSpPr>
        <p:sp>
          <p:nvSpPr>
            <p:cNvPr id="765" name="SMARTInkShape-1118"/>
            <p:cNvSpPr/>
            <p:nvPr>
              <p:custDataLst>
                <p:tags r:id="rId63"/>
              </p:custDataLst>
            </p:nvPr>
          </p:nvSpPr>
          <p:spPr>
            <a:xfrm>
              <a:off x="7067121" y="4692650"/>
              <a:ext cx="58792" cy="54575"/>
            </a:xfrm>
            <a:custGeom>
              <a:avLst/>
              <a:gdLst/>
              <a:ahLst/>
              <a:cxnLst/>
              <a:rect l="0" t="0" r="0" b="0"/>
              <a:pathLst>
                <a:path w="58792" h="54575">
                  <a:moveTo>
                    <a:pt x="25829" y="0"/>
                  </a:moveTo>
                  <a:lnTo>
                    <a:pt x="25829" y="0"/>
                  </a:lnTo>
                  <a:lnTo>
                    <a:pt x="15716" y="3371"/>
                  </a:lnTo>
                  <a:lnTo>
                    <a:pt x="6988" y="10671"/>
                  </a:lnTo>
                  <a:lnTo>
                    <a:pt x="2685" y="15580"/>
                  </a:lnTo>
                  <a:lnTo>
                    <a:pt x="521" y="20970"/>
                  </a:lnTo>
                  <a:lnTo>
                    <a:pt x="0" y="32603"/>
                  </a:lnTo>
                  <a:lnTo>
                    <a:pt x="2260" y="37963"/>
                  </a:lnTo>
                  <a:lnTo>
                    <a:pt x="10414" y="47682"/>
                  </a:lnTo>
                  <a:lnTo>
                    <a:pt x="21094" y="52942"/>
                  </a:lnTo>
                  <a:lnTo>
                    <a:pt x="32897" y="54574"/>
                  </a:lnTo>
                  <a:lnTo>
                    <a:pt x="45198" y="52948"/>
                  </a:lnTo>
                  <a:lnTo>
                    <a:pt x="53958" y="47992"/>
                  </a:lnTo>
                  <a:lnTo>
                    <a:pt x="57282" y="44694"/>
                  </a:lnTo>
                  <a:lnTo>
                    <a:pt x="58791" y="41085"/>
                  </a:lnTo>
                  <a:lnTo>
                    <a:pt x="58589" y="33312"/>
                  </a:lnTo>
                  <a:lnTo>
                    <a:pt x="56841" y="29969"/>
                  </a:lnTo>
                  <a:lnTo>
                    <a:pt x="4487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6" name="SMARTInkShape-1119"/>
            <p:cNvSpPr/>
            <p:nvPr>
              <p:custDataLst>
                <p:tags r:id="rId64"/>
              </p:custDataLst>
            </p:nvPr>
          </p:nvSpPr>
          <p:spPr>
            <a:xfrm>
              <a:off x="6847076" y="4650472"/>
              <a:ext cx="525275" cy="228718"/>
            </a:xfrm>
            <a:custGeom>
              <a:avLst/>
              <a:gdLst/>
              <a:ahLst/>
              <a:cxnLst/>
              <a:rect l="0" t="0" r="0" b="0"/>
              <a:pathLst>
                <a:path w="525275" h="228718">
                  <a:moveTo>
                    <a:pt x="61724" y="10428"/>
                  </a:moveTo>
                  <a:lnTo>
                    <a:pt x="61724" y="10428"/>
                  </a:lnTo>
                  <a:lnTo>
                    <a:pt x="69894" y="2257"/>
                  </a:lnTo>
                  <a:lnTo>
                    <a:pt x="69287" y="2864"/>
                  </a:lnTo>
                  <a:lnTo>
                    <a:pt x="58175" y="31302"/>
                  </a:lnTo>
                  <a:lnTo>
                    <a:pt x="50505" y="58276"/>
                  </a:lnTo>
                  <a:lnTo>
                    <a:pt x="45072" y="74076"/>
                  </a:lnTo>
                  <a:lnTo>
                    <a:pt x="38628" y="90960"/>
                  </a:lnTo>
                  <a:lnTo>
                    <a:pt x="31510" y="108566"/>
                  </a:lnTo>
                  <a:lnTo>
                    <a:pt x="25353" y="125242"/>
                  </a:lnTo>
                  <a:lnTo>
                    <a:pt x="14750" y="156942"/>
                  </a:lnTo>
                  <a:lnTo>
                    <a:pt x="7215" y="183730"/>
                  </a:lnTo>
                  <a:lnTo>
                    <a:pt x="0" y="212818"/>
                  </a:lnTo>
                  <a:lnTo>
                    <a:pt x="114" y="213793"/>
                  </a:lnTo>
                  <a:lnTo>
                    <a:pt x="894" y="213033"/>
                  </a:lnTo>
                  <a:lnTo>
                    <a:pt x="24974" y="185179"/>
                  </a:lnTo>
                  <a:lnTo>
                    <a:pt x="41193" y="167569"/>
                  </a:lnTo>
                  <a:lnTo>
                    <a:pt x="45920" y="163872"/>
                  </a:lnTo>
                  <a:lnTo>
                    <a:pt x="56817" y="159764"/>
                  </a:lnTo>
                  <a:lnTo>
                    <a:pt x="62686" y="158669"/>
                  </a:lnTo>
                  <a:lnTo>
                    <a:pt x="74851" y="161215"/>
                  </a:lnTo>
                  <a:lnTo>
                    <a:pt x="103280" y="177718"/>
                  </a:lnTo>
                  <a:lnTo>
                    <a:pt x="117624" y="191856"/>
                  </a:lnTo>
                  <a:lnTo>
                    <a:pt x="128087" y="212933"/>
                  </a:lnTo>
                  <a:lnTo>
                    <a:pt x="130024" y="219904"/>
                  </a:lnTo>
                  <a:lnTo>
                    <a:pt x="129835" y="222751"/>
                  </a:lnTo>
                  <a:lnTo>
                    <a:pt x="127743" y="227796"/>
                  </a:lnTo>
                  <a:lnTo>
                    <a:pt x="126198" y="228717"/>
                  </a:lnTo>
                  <a:lnTo>
                    <a:pt x="124463" y="228627"/>
                  </a:lnTo>
                  <a:lnTo>
                    <a:pt x="122599" y="227860"/>
                  </a:lnTo>
                  <a:lnTo>
                    <a:pt x="118649" y="221365"/>
                  </a:lnTo>
                  <a:lnTo>
                    <a:pt x="116607" y="216669"/>
                  </a:lnTo>
                  <a:lnTo>
                    <a:pt x="113734" y="189834"/>
                  </a:lnTo>
                  <a:lnTo>
                    <a:pt x="116254" y="165186"/>
                  </a:lnTo>
                  <a:lnTo>
                    <a:pt x="121472" y="153057"/>
                  </a:lnTo>
                  <a:lnTo>
                    <a:pt x="124840" y="147848"/>
                  </a:lnTo>
                  <a:lnTo>
                    <a:pt x="129201" y="144374"/>
                  </a:lnTo>
                  <a:lnTo>
                    <a:pt x="139691" y="140515"/>
                  </a:lnTo>
                  <a:lnTo>
                    <a:pt x="147647" y="140681"/>
                  </a:lnTo>
                  <a:lnTo>
                    <a:pt x="159854" y="146624"/>
                  </a:lnTo>
                  <a:lnTo>
                    <a:pt x="182943" y="157902"/>
                  </a:lnTo>
                  <a:lnTo>
                    <a:pt x="208334" y="164740"/>
                  </a:lnTo>
                  <a:lnTo>
                    <a:pt x="224251" y="163442"/>
                  </a:lnTo>
                  <a:lnTo>
                    <a:pt x="237675" y="158162"/>
                  </a:lnTo>
                  <a:lnTo>
                    <a:pt x="251754" y="147961"/>
                  </a:lnTo>
                  <a:lnTo>
                    <a:pt x="255543" y="142580"/>
                  </a:lnTo>
                  <a:lnTo>
                    <a:pt x="255142" y="140157"/>
                  </a:lnTo>
                  <a:lnTo>
                    <a:pt x="250934" y="135583"/>
                  </a:lnTo>
                  <a:lnTo>
                    <a:pt x="244360" y="133080"/>
                  </a:lnTo>
                  <a:lnTo>
                    <a:pt x="240632" y="132413"/>
                  </a:lnTo>
                  <a:lnTo>
                    <a:pt x="230844" y="135434"/>
                  </a:lnTo>
                  <a:lnTo>
                    <a:pt x="220144" y="142186"/>
                  </a:lnTo>
                  <a:lnTo>
                    <a:pt x="210685" y="152243"/>
                  </a:lnTo>
                  <a:lnTo>
                    <a:pt x="205540" y="163767"/>
                  </a:lnTo>
                  <a:lnTo>
                    <a:pt x="202236" y="185043"/>
                  </a:lnTo>
                  <a:lnTo>
                    <a:pt x="203377" y="188926"/>
                  </a:lnTo>
                  <a:lnTo>
                    <a:pt x="208407" y="195124"/>
                  </a:lnTo>
                  <a:lnTo>
                    <a:pt x="217227" y="198348"/>
                  </a:lnTo>
                  <a:lnTo>
                    <a:pt x="222543" y="199208"/>
                  </a:lnTo>
                  <a:lnTo>
                    <a:pt x="226792" y="198370"/>
                  </a:lnTo>
                  <a:lnTo>
                    <a:pt x="233395" y="193677"/>
                  </a:lnTo>
                  <a:lnTo>
                    <a:pt x="244450" y="179729"/>
                  </a:lnTo>
                  <a:lnTo>
                    <a:pt x="258107" y="148582"/>
                  </a:lnTo>
                  <a:lnTo>
                    <a:pt x="263578" y="139631"/>
                  </a:lnTo>
                  <a:lnTo>
                    <a:pt x="250861" y="158141"/>
                  </a:lnTo>
                  <a:lnTo>
                    <a:pt x="243197" y="180176"/>
                  </a:lnTo>
                  <a:lnTo>
                    <a:pt x="241318" y="199013"/>
                  </a:lnTo>
                  <a:lnTo>
                    <a:pt x="243378" y="206662"/>
                  </a:lnTo>
                  <a:lnTo>
                    <a:pt x="252291" y="212413"/>
                  </a:lnTo>
                  <a:lnTo>
                    <a:pt x="258619" y="214935"/>
                  </a:lnTo>
                  <a:lnTo>
                    <a:pt x="275057" y="213974"/>
                  </a:lnTo>
                  <a:lnTo>
                    <a:pt x="294122" y="207431"/>
                  </a:lnTo>
                  <a:lnTo>
                    <a:pt x="324689" y="186470"/>
                  </a:lnTo>
                  <a:lnTo>
                    <a:pt x="345579" y="165574"/>
                  </a:lnTo>
                  <a:lnTo>
                    <a:pt x="368504" y="138414"/>
                  </a:lnTo>
                  <a:lnTo>
                    <a:pt x="380544" y="123268"/>
                  </a:lnTo>
                  <a:lnTo>
                    <a:pt x="392098" y="106116"/>
                  </a:lnTo>
                  <a:lnTo>
                    <a:pt x="403330" y="87626"/>
                  </a:lnTo>
                  <a:lnTo>
                    <a:pt x="414344" y="68243"/>
                  </a:lnTo>
                  <a:lnTo>
                    <a:pt x="422393" y="51088"/>
                  </a:lnTo>
                  <a:lnTo>
                    <a:pt x="433218" y="20738"/>
                  </a:lnTo>
                  <a:lnTo>
                    <a:pt x="436617" y="4427"/>
                  </a:lnTo>
                  <a:lnTo>
                    <a:pt x="436536" y="77"/>
                  </a:lnTo>
                  <a:lnTo>
                    <a:pt x="432954" y="0"/>
                  </a:lnTo>
                  <a:lnTo>
                    <a:pt x="419567" y="7439"/>
                  </a:lnTo>
                  <a:lnTo>
                    <a:pt x="401858" y="27679"/>
                  </a:lnTo>
                  <a:lnTo>
                    <a:pt x="382228" y="56195"/>
                  </a:lnTo>
                  <a:lnTo>
                    <a:pt x="372054" y="72689"/>
                  </a:lnTo>
                  <a:lnTo>
                    <a:pt x="361744" y="90036"/>
                  </a:lnTo>
                  <a:lnTo>
                    <a:pt x="354165" y="107244"/>
                  </a:lnTo>
                  <a:lnTo>
                    <a:pt x="348407" y="124361"/>
                  </a:lnTo>
                  <a:lnTo>
                    <a:pt x="343863" y="141417"/>
                  </a:lnTo>
                  <a:lnTo>
                    <a:pt x="340695" y="169774"/>
                  </a:lnTo>
                  <a:lnTo>
                    <a:pt x="341639" y="192726"/>
                  </a:lnTo>
                  <a:lnTo>
                    <a:pt x="344410" y="209983"/>
                  </a:lnTo>
                  <a:lnTo>
                    <a:pt x="348254" y="215431"/>
                  </a:lnTo>
                  <a:lnTo>
                    <a:pt x="353638" y="219063"/>
                  </a:lnTo>
                  <a:lnTo>
                    <a:pt x="360050" y="221485"/>
                  </a:lnTo>
                  <a:lnTo>
                    <a:pt x="366441" y="221688"/>
                  </a:lnTo>
                  <a:lnTo>
                    <a:pt x="379187" y="218151"/>
                  </a:lnTo>
                  <a:lnTo>
                    <a:pt x="391907" y="206231"/>
                  </a:lnTo>
                  <a:lnTo>
                    <a:pt x="409087" y="181567"/>
                  </a:lnTo>
                  <a:lnTo>
                    <a:pt x="417191" y="165512"/>
                  </a:lnTo>
                  <a:lnTo>
                    <a:pt x="420793" y="151321"/>
                  </a:lnTo>
                  <a:lnTo>
                    <a:pt x="421047" y="146690"/>
                  </a:lnTo>
                  <a:lnTo>
                    <a:pt x="420511" y="143602"/>
                  </a:lnTo>
                  <a:lnTo>
                    <a:pt x="419449" y="141544"/>
                  </a:lnTo>
                  <a:lnTo>
                    <a:pt x="415919" y="142994"/>
                  </a:lnTo>
                  <a:lnTo>
                    <a:pt x="398876" y="158519"/>
                  </a:lnTo>
                  <a:lnTo>
                    <a:pt x="381642" y="187168"/>
                  </a:lnTo>
                  <a:lnTo>
                    <a:pt x="377477" y="199751"/>
                  </a:lnTo>
                  <a:lnTo>
                    <a:pt x="377977" y="210048"/>
                  </a:lnTo>
                  <a:lnTo>
                    <a:pt x="380509" y="213357"/>
                  </a:lnTo>
                  <a:lnTo>
                    <a:pt x="388968" y="217036"/>
                  </a:lnTo>
                  <a:lnTo>
                    <a:pt x="415743" y="215735"/>
                  </a:lnTo>
                  <a:lnTo>
                    <a:pt x="438493" y="212683"/>
                  </a:lnTo>
                  <a:lnTo>
                    <a:pt x="462010" y="208974"/>
                  </a:lnTo>
                  <a:lnTo>
                    <a:pt x="493673" y="204331"/>
                  </a:lnTo>
                  <a:lnTo>
                    <a:pt x="514970" y="206797"/>
                  </a:lnTo>
                  <a:lnTo>
                    <a:pt x="518405" y="208368"/>
                  </a:lnTo>
                  <a:lnTo>
                    <a:pt x="520694" y="210121"/>
                  </a:lnTo>
                  <a:lnTo>
                    <a:pt x="523238" y="213951"/>
                  </a:lnTo>
                  <a:lnTo>
                    <a:pt x="524671" y="220074"/>
                  </a:lnTo>
                  <a:lnTo>
                    <a:pt x="525006" y="222843"/>
                  </a:lnTo>
                  <a:lnTo>
                    <a:pt x="525096" y="222593"/>
                  </a:lnTo>
                  <a:lnTo>
                    <a:pt x="525263" y="195712"/>
                  </a:lnTo>
                  <a:lnTo>
                    <a:pt x="525272" y="165038"/>
                  </a:lnTo>
                  <a:lnTo>
                    <a:pt x="525274" y="1374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7" name="SMARTInkShape-1120"/>
            <p:cNvSpPr/>
            <p:nvPr>
              <p:custDataLst>
                <p:tags r:id="rId65"/>
              </p:custDataLst>
            </p:nvPr>
          </p:nvSpPr>
          <p:spPr>
            <a:xfrm>
              <a:off x="6756772" y="4798994"/>
              <a:ext cx="80996" cy="90154"/>
            </a:xfrm>
            <a:custGeom>
              <a:avLst/>
              <a:gdLst/>
              <a:ahLst/>
              <a:cxnLst/>
              <a:rect l="0" t="0" r="0" b="0"/>
              <a:pathLst>
                <a:path w="80996" h="90154">
                  <a:moveTo>
                    <a:pt x="69478" y="14306"/>
                  </a:moveTo>
                  <a:lnTo>
                    <a:pt x="69478" y="14306"/>
                  </a:lnTo>
                  <a:lnTo>
                    <a:pt x="58634" y="4872"/>
                  </a:lnTo>
                  <a:lnTo>
                    <a:pt x="48430" y="0"/>
                  </a:lnTo>
                  <a:lnTo>
                    <a:pt x="33077" y="1127"/>
                  </a:lnTo>
                  <a:lnTo>
                    <a:pt x="16611" y="6332"/>
                  </a:lnTo>
                  <a:lnTo>
                    <a:pt x="4589" y="13349"/>
                  </a:lnTo>
                  <a:lnTo>
                    <a:pt x="1524" y="17901"/>
                  </a:lnTo>
                  <a:lnTo>
                    <a:pt x="0" y="28604"/>
                  </a:lnTo>
                  <a:lnTo>
                    <a:pt x="2698" y="33716"/>
                  </a:lnTo>
                  <a:lnTo>
                    <a:pt x="20686" y="48357"/>
                  </a:lnTo>
                  <a:lnTo>
                    <a:pt x="47338" y="64377"/>
                  </a:lnTo>
                  <a:lnTo>
                    <a:pt x="76341" y="74944"/>
                  </a:lnTo>
                  <a:lnTo>
                    <a:pt x="80404" y="75898"/>
                  </a:lnTo>
                  <a:lnTo>
                    <a:pt x="80995" y="77239"/>
                  </a:lnTo>
                  <a:lnTo>
                    <a:pt x="79273" y="78840"/>
                  </a:lnTo>
                  <a:lnTo>
                    <a:pt x="57928" y="86477"/>
                  </a:lnTo>
                  <a:lnTo>
                    <a:pt x="28653" y="89710"/>
                  </a:lnTo>
                  <a:lnTo>
                    <a:pt x="20054" y="90153"/>
                  </a:lnTo>
                  <a:lnTo>
                    <a:pt x="17478" y="88859"/>
                  </a:lnTo>
                  <a:lnTo>
                    <a:pt x="15761" y="86586"/>
                  </a:lnTo>
                  <a:lnTo>
                    <a:pt x="12328" y="778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1" name="SMARTInkShape-Group313"/>
          <p:cNvGrpSpPr/>
          <p:nvPr/>
        </p:nvGrpSpPr>
        <p:grpSpPr>
          <a:xfrm>
            <a:off x="7696798" y="4617946"/>
            <a:ext cx="316903" cy="255739"/>
            <a:chOff x="7696798" y="4617946"/>
            <a:chExt cx="316903" cy="255739"/>
          </a:xfrm>
        </p:grpSpPr>
        <p:sp>
          <p:nvSpPr>
            <p:cNvPr id="769" name="SMARTInkShape-1121"/>
            <p:cNvSpPr/>
            <p:nvPr>
              <p:custDataLst>
                <p:tags r:id="rId61"/>
              </p:custDataLst>
            </p:nvPr>
          </p:nvSpPr>
          <p:spPr>
            <a:xfrm>
              <a:off x="7905499" y="4750944"/>
              <a:ext cx="108202" cy="75057"/>
            </a:xfrm>
            <a:custGeom>
              <a:avLst/>
              <a:gdLst/>
              <a:ahLst/>
              <a:cxnLst/>
              <a:rect l="0" t="0" r="0" b="0"/>
              <a:pathLst>
                <a:path w="108202" h="75057">
                  <a:moveTo>
                    <a:pt x="44701" y="11556"/>
                  </a:moveTo>
                  <a:lnTo>
                    <a:pt x="44701" y="11556"/>
                  </a:lnTo>
                  <a:lnTo>
                    <a:pt x="44701" y="8185"/>
                  </a:lnTo>
                  <a:lnTo>
                    <a:pt x="42819" y="4649"/>
                  </a:lnTo>
                  <a:lnTo>
                    <a:pt x="41330" y="2718"/>
                  </a:lnTo>
                  <a:lnTo>
                    <a:pt x="35912" y="572"/>
                  </a:lnTo>
                  <a:lnTo>
                    <a:pt x="32492" y="0"/>
                  </a:lnTo>
                  <a:lnTo>
                    <a:pt x="17565" y="2566"/>
                  </a:lnTo>
                  <a:lnTo>
                    <a:pt x="7711" y="9677"/>
                  </a:lnTo>
                  <a:lnTo>
                    <a:pt x="3108" y="14536"/>
                  </a:lnTo>
                  <a:lnTo>
                    <a:pt x="744" y="19893"/>
                  </a:lnTo>
                  <a:lnTo>
                    <a:pt x="0" y="31489"/>
                  </a:lnTo>
                  <a:lnTo>
                    <a:pt x="1494" y="36134"/>
                  </a:lnTo>
                  <a:lnTo>
                    <a:pt x="6918" y="43176"/>
                  </a:lnTo>
                  <a:lnTo>
                    <a:pt x="11751" y="44630"/>
                  </a:lnTo>
                  <a:lnTo>
                    <a:pt x="37661" y="43620"/>
                  </a:lnTo>
                  <a:lnTo>
                    <a:pt x="45335" y="39682"/>
                  </a:lnTo>
                  <a:lnTo>
                    <a:pt x="49357" y="36657"/>
                  </a:lnTo>
                  <a:lnTo>
                    <a:pt x="58389" y="22286"/>
                  </a:lnTo>
                  <a:lnTo>
                    <a:pt x="63045" y="4798"/>
                  </a:lnTo>
                  <a:lnTo>
                    <a:pt x="63280" y="4934"/>
                  </a:lnTo>
                  <a:lnTo>
                    <a:pt x="64429" y="31921"/>
                  </a:lnTo>
                  <a:lnTo>
                    <a:pt x="67110" y="43890"/>
                  </a:lnTo>
                  <a:lnTo>
                    <a:pt x="74416" y="54384"/>
                  </a:lnTo>
                  <a:lnTo>
                    <a:pt x="84719" y="63046"/>
                  </a:lnTo>
                  <a:lnTo>
                    <a:pt x="108201" y="7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0" name="SMARTInkShape-1122"/>
            <p:cNvSpPr/>
            <p:nvPr>
              <p:custDataLst>
                <p:tags r:id="rId62"/>
              </p:custDataLst>
            </p:nvPr>
          </p:nvSpPr>
          <p:spPr>
            <a:xfrm>
              <a:off x="7696798" y="4617946"/>
              <a:ext cx="183553" cy="255739"/>
            </a:xfrm>
            <a:custGeom>
              <a:avLst/>
              <a:gdLst/>
              <a:ahLst/>
              <a:cxnLst/>
              <a:rect l="0" t="0" r="0" b="0"/>
              <a:pathLst>
                <a:path w="183553" h="255739">
                  <a:moveTo>
                    <a:pt x="94652" y="49304"/>
                  </a:moveTo>
                  <a:lnTo>
                    <a:pt x="94652" y="49304"/>
                  </a:lnTo>
                  <a:lnTo>
                    <a:pt x="92770" y="23556"/>
                  </a:lnTo>
                  <a:lnTo>
                    <a:pt x="85814" y="1806"/>
                  </a:lnTo>
                  <a:lnTo>
                    <a:pt x="82409" y="0"/>
                  </a:lnTo>
                  <a:lnTo>
                    <a:pt x="78024" y="207"/>
                  </a:lnTo>
                  <a:lnTo>
                    <a:pt x="72983" y="1756"/>
                  </a:lnTo>
                  <a:lnTo>
                    <a:pt x="61739" y="16647"/>
                  </a:lnTo>
                  <a:lnTo>
                    <a:pt x="49684" y="41140"/>
                  </a:lnTo>
                  <a:lnTo>
                    <a:pt x="43508" y="56561"/>
                  </a:lnTo>
                  <a:lnTo>
                    <a:pt x="37273" y="73192"/>
                  </a:lnTo>
                  <a:lnTo>
                    <a:pt x="31704" y="91335"/>
                  </a:lnTo>
                  <a:lnTo>
                    <a:pt x="26582" y="110486"/>
                  </a:lnTo>
                  <a:lnTo>
                    <a:pt x="21756" y="130308"/>
                  </a:lnTo>
                  <a:lnTo>
                    <a:pt x="17832" y="149168"/>
                  </a:lnTo>
                  <a:lnTo>
                    <a:pt x="14511" y="167386"/>
                  </a:lnTo>
                  <a:lnTo>
                    <a:pt x="11591" y="185175"/>
                  </a:lnTo>
                  <a:lnTo>
                    <a:pt x="8347" y="214348"/>
                  </a:lnTo>
                  <a:lnTo>
                    <a:pt x="6521" y="243080"/>
                  </a:lnTo>
                  <a:lnTo>
                    <a:pt x="5904" y="255738"/>
                  </a:lnTo>
                  <a:lnTo>
                    <a:pt x="3938" y="251825"/>
                  </a:lnTo>
                  <a:lnTo>
                    <a:pt x="1417" y="240913"/>
                  </a:lnTo>
                  <a:lnTo>
                    <a:pt x="0" y="212381"/>
                  </a:lnTo>
                  <a:lnTo>
                    <a:pt x="284" y="186837"/>
                  </a:lnTo>
                  <a:lnTo>
                    <a:pt x="2851" y="174870"/>
                  </a:lnTo>
                  <a:lnTo>
                    <a:pt x="8226" y="166730"/>
                  </a:lnTo>
                  <a:lnTo>
                    <a:pt x="11635" y="163571"/>
                  </a:lnTo>
                  <a:lnTo>
                    <a:pt x="21067" y="160062"/>
                  </a:lnTo>
                  <a:lnTo>
                    <a:pt x="33020" y="159207"/>
                  </a:lnTo>
                  <a:lnTo>
                    <a:pt x="63689" y="164408"/>
                  </a:lnTo>
                  <a:lnTo>
                    <a:pt x="88535" y="168311"/>
                  </a:lnTo>
                  <a:lnTo>
                    <a:pt x="118844" y="173000"/>
                  </a:lnTo>
                  <a:lnTo>
                    <a:pt x="128451" y="178599"/>
                  </a:lnTo>
                  <a:lnTo>
                    <a:pt x="146427" y="193408"/>
                  </a:lnTo>
                  <a:lnTo>
                    <a:pt x="157828" y="220037"/>
                  </a:lnTo>
                  <a:lnTo>
                    <a:pt x="158133" y="193275"/>
                  </a:lnTo>
                  <a:lnTo>
                    <a:pt x="159557" y="170827"/>
                  </a:lnTo>
                  <a:lnTo>
                    <a:pt x="169086" y="143057"/>
                  </a:lnTo>
                  <a:lnTo>
                    <a:pt x="169674" y="142145"/>
                  </a:lnTo>
                  <a:lnTo>
                    <a:pt x="170068" y="142243"/>
                  </a:lnTo>
                  <a:lnTo>
                    <a:pt x="170329" y="143013"/>
                  </a:lnTo>
                  <a:lnTo>
                    <a:pt x="174383" y="143869"/>
                  </a:lnTo>
                  <a:lnTo>
                    <a:pt x="183552" y="144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2" name="SMARTInkShape-1123"/>
          <p:cNvSpPr/>
          <p:nvPr>
            <p:custDataLst>
              <p:tags r:id="rId28"/>
            </p:custDataLst>
          </p:nvPr>
        </p:nvSpPr>
        <p:spPr>
          <a:xfrm>
            <a:off x="8208370" y="4622505"/>
            <a:ext cx="163059" cy="206281"/>
          </a:xfrm>
          <a:custGeom>
            <a:avLst/>
            <a:gdLst/>
            <a:ahLst/>
            <a:cxnLst/>
            <a:rect l="0" t="0" r="0" b="0"/>
            <a:pathLst>
              <a:path w="163059" h="206281">
                <a:moveTo>
                  <a:pt x="110130" y="12995"/>
                </a:moveTo>
                <a:lnTo>
                  <a:pt x="110130" y="12995"/>
                </a:lnTo>
                <a:lnTo>
                  <a:pt x="100017" y="9624"/>
                </a:lnTo>
                <a:lnTo>
                  <a:pt x="89408" y="11732"/>
                </a:lnTo>
                <a:lnTo>
                  <a:pt x="58608" y="31325"/>
                </a:lnTo>
                <a:lnTo>
                  <a:pt x="32226" y="60994"/>
                </a:lnTo>
                <a:lnTo>
                  <a:pt x="16945" y="86304"/>
                </a:lnTo>
                <a:lnTo>
                  <a:pt x="5214" y="114016"/>
                </a:lnTo>
                <a:lnTo>
                  <a:pt x="0" y="142795"/>
                </a:lnTo>
                <a:lnTo>
                  <a:pt x="1447" y="166404"/>
                </a:lnTo>
                <a:lnTo>
                  <a:pt x="3808" y="176651"/>
                </a:lnTo>
                <a:lnTo>
                  <a:pt x="13958" y="191800"/>
                </a:lnTo>
                <a:lnTo>
                  <a:pt x="20615" y="197815"/>
                </a:lnTo>
                <a:lnTo>
                  <a:pt x="37420" y="204498"/>
                </a:lnTo>
                <a:lnTo>
                  <a:pt x="46840" y="206280"/>
                </a:lnTo>
                <a:lnTo>
                  <a:pt x="64833" y="202616"/>
                </a:lnTo>
                <a:lnTo>
                  <a:pt x="92710" y="186771"/>
                </a:lnTo>
                <a:lnTo>
                  <a:pt x="121432" y="160439"/>
                </a:lnTo>
                <a:lnTo>
                  <a:pt x="138436" y="136382"/>
                </a:lnTo>
                <a:lnTo>
                  <a:pt x="153049" y="106874"/>
                </a:lnTo>
                <a:lnTo>
                  <a:pt x="157792" y="91103"/>
                </a:lnTo>
                <a:lnTo>
                  <a:pt x="160955" y="74945"/>
                </a:lnTo>
                <a:lnTo>
                  <a:pt x="163058" y="44762"/>
                </a:lnTo>
                <a:lnTo>
                  <a:pt x="159288" y="21939"/>
                </a:lnTo>
                <a:lnTo>
                  <a:pt x="154191" y="14019"/>
                </a:lnTo>
                <a:lnTo>
                  <a:pt x="139120" y="3337"/>
                </a:lnTo>
                <a:lnTo>
                  <a:pt x="120663" y="0"/>
                </a:lnTo>
                <a:lnTo>
                  <a:pt x="100700" y="2281"/>
                </a:lnTo>
                <a:lnTo>
                  <a:pt x="73156" y="13348"/>
                </a:lnTo>
                <a:lnTo>
                  <a:pt x="59330" y="1934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76" name="SMARTInkShape-Group315"/>
          <p:cNvGrpSpPr/>
          <p:nvPr/>
        </p:nvGrpSpPr>
        <p:grpSpPr>
          <a:xfrm>
            <a:off x="6273800" y="5054439"/>
            <a:ext cx="717551" cy="326916"/>
            <a:chOff x="6273800" y="5054439"/>
            <a:chExt cx="717551" cy="326916"/>
          </a:xfrm>
        </p:grpSpPr>
        <p:sp>
          <p:nvSpPr>
            <p:cNvPr id="773" name="SMARTInkShape-1124"/>
            <p:cNvSpPr/>
            <p:nvPr>
              <p:custDataLst>
                <p:tags r:id="rId58"/>
              </p:custDataLst>
            </p:nvPr>
          </p:nvSpPr>
          <p:spPr>
            <a:xfrm>
              <a:off x="6739708" y="5130800"/>
              <a:ext cx="251643" cy="137996"/>
            </a:xfrm>
            <a:custGeom>
              <a:avLst/>
              <a:gdLst/>
              <a:ahLst/>
              <a:cxnLst/>
              <a:rect l="0" t="0" r="0" b="0"/>
              <a:pathLst>
                <a:path w="251643" h="137996">
                  <a:moveTo>
                    <a:pt x="42092" y="12700"/>
                  </a:moveTo>
                  <a:lnTo>
                    <a:pt x="42092" y="12700"/>
                  </a:lnTo>
                  <a:lnTo>
                    <a:pt x="42092" y="9329"/>
                  </a:lnTo>
                  <a:lnTo>
                    <a:pt x="39975" y="9041"/>
                  </a:lnTo>
                  <a:lnTo>
                    <a:pt x="31979" y="10604"/>
                  </a:lnTo>
                  <a:lnTo>
                    <a:pt x="29000" y="12713"/>
                  </a:lnTo>
                  <a:lnTo>
                    <a:pt x="27014" y="15531"/>
                  </a:lnTo>
                  <a:lnTo>
                    <a:pt x="24219" y="24357"/>
                  </a:lnTo>
                  <a:lnTo>
                    <a:pt x="23275" y="30290"/>
                  </a:lnTo>
                  <a:lnTo>
                    <a:pt x="28817" y="38132"/>
                  </a:lnTo>
                  <a:lnTo>
                    <a:pt x="29136" y="41172"/>
                  </a:lnTo>
                  <a:lnTo>
                    <a:pt x="31160" y="44874"/>
                  </a:lnTo>
                  <a:lnTo>
                    <a:pt x="40208" y="56500"/>
                  </a:lnTo>
                  <a:lnTo>
                    <a:pt x="51991" y="84331"/>
                  </a:lnTo>
                  <a:lnTo>
                    <a:pt x="54423" y="109160"/>
                  </a:lnTo>
                  <a:lnTo>
                    <a:pt x="50865" y="119306"/>
                  </a:lnTo>
                  <a:lnTo>
                    <a:pt x="40453" y="133947"/>
                  </a:lnTo>
                  <a:lnTo>
                    <a:pt x="34073" y="137143"/>
                  </a:lnTo>
                  <a:lnTo>
                    <a:pt x="30397" y="137995"/>
                  </a:lnTo>
                  <a:lnTo>
                    <a:pt x="26533" y="137152"/>
                  </a:lnTo>
                  <a:lnTo>
                    <a:pt x="3222" y="123007"/>
                  </a:lnTo>
                  <a:lnTo>
                    <a:pt x="121" y="118640"/>
                  </a:lnTo>
                  <a:lnTo>
                    <a:pt x="0" y="117194"/>
                  </a:lnTo>
                  <a:lnTo>
                    <a:pt x="626" y="116229"/>
                  </a:lnTo>
                  <a:lnTo>
                    <a:pt x="4876" y="112990"/>
                  </a:lnTo>
                  <a:lnTo>
                    <a:pt x="6698" y="111309"/>
                  </a:lnTo>
                  <a:lnTo>
                    <a:pt x="12486" y="109444"/>
                  </a:lnTo>
                  <a:lnTo>
                    <a:pt x="37566" y="103077"/>
                  </a:lnTo>
                  <a:lnTo>
                    <a:pt x="68270" y="93242"/>
                  </a:lnTo>
                  <a:lnTo>
                    <a:pt x="93123" y="80074"/>
                  </a:lnTo>
                  <a:lnTo>
                    <a:pt x="123434" y="60032"/>
                  </a:lnTo>
                  <a:lnTo>
                    <a:pt x="133041" y="49258"/>
                  </a:lnTo>
                  <a:lnTo>
                    <a:pt x="144959" y="28466"/>
                  </a:lnTo>
                  <a:lnTo>
                    <a:pt x="145948" y="24622"/>
                  </a:lnTo>
                  <a:lnTo>
                    <a:pt x="145901" y="21354"/>
                  </a:lnTo>
                  <a:lnTo>
                    <a:pt x="145165" y="18469"/>
                  </a:lnTo>
                  <a:lnTo>
                    <a:pt x="142557" y="17957"/>
                  </a:lnTo>
                  <a:lnTo>
                    <a:pt x="134015" y="21151"/>
                  </a:lnTo>
                  <a:lnTo>
                    <a:pt x="117306" y="34254"/>
                  </a:lnTo>
                  <a:lnTo>
                    <a:pt x="102321" y="54913"/>
                  </a:lnTo>
                  <a:lnTo>
                    <a:pt x="98964" y="68856"/>
                  </a:lnTo>
                  <a:lnTo>
                    <a:pt x="99057" y="75537"/>
                  </a:lnTo>
                  <a:lnTo>
                    <a:pt x="100530" y="80697"/>
                  </a:lnTo>
                  <a:lnTo>
                    <a:pt x="105929" y="88312"/>
                  </a:lnTo>
                  <a:lnTo>
                    <a:pt x="114914" y="92166"/>
                  </a:lnTo>
                  <a:lnTo>
                    <a:pt x="125963" y="93173"/>
                  </a:lnTo>
                  <a:lnTo>
                    <a:pt x="144789" y="89069"/>
                  </a:lnTo>
                  <a:lnTo>
                    <a:pt x="176076" y="77279"/>
                  </a:lnTo>
                  <a:lnTo>
                    <a:pt x="202692" y="71317"/>
                  </a:lnTo>
                  <a:lnTo>
                    <a:pt x="212483" y="72384"/>
                  </a:lnTo>
                  <a:lnTo>
                    <a:pt x="220832" y="75209"/>
                  </a:lnTo>
                  <a:lnTo>
                    <a:pt x="237559" y="87690"/>
                  </a:lnTo>
                  <a:lnTo>
                    <a:pt x="238020" y="87387"/>
                  </a:lnTo>
                  <a:lnTo>
                    <a:pt x="238533" y="85170"/>
                  </a:lnTo>
                  <a:lnTo>
                    <a:pt x="236879" y="81833"/>
                  </a:lnTo>
                  <a:lnTo>
                    <a:pt x="235449" y="79955"/>
                  </a:lnTo>
                  <a:lnTo>
                    <a:pt x="235744" y="72224"/>
                  </a:lnTo>
                  <a:lnTo>
                    <a:pt x="241681" y="46644"/>
                  </a:lnTo>
                  <a:lnTo>
                    <a:pt x="248943" y="20189"/>
                  </a:lnTo>
                  <a:lnTo>
                    <a:pt x="25164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4" name="SMARTInkShape-1125"/>
            <p:cNvSpPr/>
            <p:nvPr>
              <p:custDataLst>
                <p:tags r:id="rId59"/>
              </p:custDataLst>
            </p:nvPr>
          </p:nvSpPr>
          <p:spPr>
            <a:xfrm>
              <a:off x="6670787" y="5132565"/>
              <a:ext cx="60214" cy="97958"/>
            </a:xfrm>
            <a:custGeom>
              <a:avLst/>
              <a:gdLst/>
              <a:ahLst/>
              <a:cxnLst/>
              <a:rect l="0" t="0" r="0" b="0"/>
              <a:pathLst>
                <a:path w="60214" h="97958">
                  <a:moveTo>
                    <a:pt x="60213" y="10935"/>
                  </a:moveTo>
                  <a:lnTo>
                    <a:pt x="60213" y="10935"/>
                  </a:lnTo>
                  <a:lnTo>
                    <a:pt x="56842" y="4193"/>
                  </a:lnTo>
                  <a:lnTo>
                    <a:pt x="54438" y="2207"/>
                  </a:lnTo>
                  <a:lnTo>
                    <a:pt x="48004" y="0"/>
                  </a:lnTo>
                  <a:lnTo>
                    <a:pt x="29706" y="2129"/>
                  </a:lnTo>
                  <a:lnTo>
                    <a:pt x="9781" y="10599"/>
                  </a:lnTo>
                  <a:lnTo>
                    <a:pt x="5426" y="14239"/>
                  </a:lnTo>
                  <a:lnTo>
                    <a:pt x="586" y="22046"/>
                  </a:lnTo>
                  <a:lnTo>
                    <a:pt x="0" y="25398"/>
                  </a:lnTo>
                  <a:lnTo>
                    <a:pt x="315" y="28338"/>
                  </a:lnTo>
                  <a:lnTo>
                    <a:pt x="1231" y="31004"/>
                  </a:lnTo>
                  <a:lnTo>
                    <a:pt x="9774" y="35847"/>
                  </a:lnTo>
                  <a:lnTo>
                    <a:pt x="36141" y="47560"/>
                  </a:lnTo>
                  <a:lnTo>
                    <a:pt x="45046" y="54494"/>
                  </a:lnTo>
                  <a:lnTo>
                    <a:pt x="49945" y="62280"/>
                  </a:lnTo>
                  <a:lnTo>
                    <a:pt x="51251" y="66331"/>
                  </a:lnTo>
                  <a:lnTo>
                    <a:pt x="50004" y="71149"/>
                  </a:lnTo>
                  <a:lnTo>
                    <a:pt x="42976" y="82147"/>
                  </a:lnTo>
                  <a:lnTo>
                    <a:pt x="32796" y="90327"/>
                  </a:lnTo>
                  <a:lnTo>
                    <a:pt x="21922" y="95609"/>
                  </a:lnTo>
                  <a:lnTo>
                    <a:pt x="12385" y="97957"/>
                  </a:lnTo>
                  <a:lnTo>
                    <a:pt x="5325" y="97119"/>
                  </a:lnTo>
                  <a:lnTo>
                    <a:pt x="2455" y="95908"/>
                  </a:lnTo>
                  <a:lnTo>
                    <a:pt x="1246" y="93689"/>
                  </a:lnTo>
                  <a:lnTo>
                    <a:pt x="3063" y="80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5" name="SMARTInkShape-1126"/>
            <p:cNvSpPr/>
            <p:nvPr>
              <p:custDataLst>
                <p:tags r:id="rId60"/>
              </p:custDataLst>
            </p:nvPr>
          </p:nvSpPr>
          <p:spPr>
            <a:xfrm>
              <a:off x="6273800" y="5054439"/>
              <a:ext cx="328579" cy="326916"/>
            </a:xfrm>
            <a:custGeom>
              <a:avLst/>
              <a:gdLst/>
              <a:ahLst/>
              <a:cxnLst/>
              <a:rect l="0" t="0" r="0" b="0"/>
              <a:pathLst>
                <a:path w="328579" h="326916">
                  <a:moveTo>
                    <a:pt x="0" y="139861"/>
                  </a:moveTo>
                  <a:lnTo>
                    <a:pt x="0" y="139861"/>
                  </a:lnTo>
                  <a:lnTo>
                    <a:pt x="12242" y="111718"/>
                  </a:lnTo>
                  <a:lnTo>
                    <a:pt x="27851" y="83466"/>
                  </a:lnTo>
                  <a:lnTo>
                    <a:pt x="42247" y="58117"/>
                  </a:lnTo>
                  <a:lnTo>
                    <a:pt x="56171" y="34150"/>
                  </a:lnTo>
                  <a:lnTo>
                    <a:pt x="72244" y="3504"/>
                  </a:lnTo>
                  <a:lnTo>
                    <a:pt x="73563" y="979"/>
                  </a:lnTo>
                  <a:lnTo>
                    <a:pt x="74442" y="0"/>
                  </a:lnTo>
                  <a:lnTo>
                    <a:pt x="75028" y="54"/>
                  </a:lnTo>
                  <a:lnTo>
                    <a:pt x="60054" y="26899"/>
                  </a:lnTo>
                  <a:lnTo>
                    <a:pt x="46211" y="51085"/>
                  </a:lnTo>
                  <a:lnTo>
                    <a:pt x="32533" y="82060"/>
                  </a:lnTo>
                  <a:lnTo>
                    <a:pt x="25922" y="99210"/>
                  </a:lnTo>
                  <a:lnTo>
                    <a:pt x="14813" y="129555"/>
                  </a:lnTo>
                  <a:lnTo>
                    <a:pt x="6583" y="155742"/>
                  </a:lnTo>
                  <a:lnTo>
                    <a:pt x="2656" y="184234"/>
                  </a:lnTo>
                  <a:lnTo>
                    <a:pt x="4238" y="194390"/>
                  </a:lnTo>
                  <a:lnTo>
                    <a:pt x="5648" y="195969"/>
                  </a:lnTo>
                  <a:lnTo>
                    <a:pt x="7293" y="195611"/>
                  </a:lnTo>
                  <a:lnTo>
                    <a:pt x="9095" y="193961"/>
                  </a:lnTo>
                  <a:lnTo>
                    <a:pt x="23538" y="170329"/>
                  </a:lnTo>
                  <a:lnTo>
                    <a:pt x="43585" y="143165"/>
                  </a:lnTo>
                  <a:lnTo>
                    <a:pt x="67797" y="113990"/>
                  </a:lnTo>
                  <a:lnTo>
                    <a:pt x="72715" y="109914"/>
                  </a:lnTo>
                  <a:lnTo>
                    <a:pt x="76699" y="107902"/>
                  </a:lnTo>
                  <a:lnTo>
                    <a:pt x="80060" y="107266"/>
                  </a:lnTo>
                  <a:lnTo>
                    <a:pt x="83007" y="107547"/>
                  </a:lnTo>
                  <a:lnTo>
                    <a:pt x="84971" y="109147"/>
                  </a:lnTo>
                  <a:lnTo>
                    <a:pt x="87154" y="114686"/>
                  </a:lnTo>
                  <a:lnTo>
                    <a:pt x="86243" y="121851"/>
                  </a:lnTo>
                  <a:lnTo>
                    <a:pt x="82074" y="131151"/>
                  </a:lnTo>
                  <a:lnTo>
                    <a:pt x="64033" y="158236"/>
                  </a:lnTo>
                  <a:lnTo>
                    <a:pt x="46107" y="187741"/>
                  </a:lnTo>
                  <a:lnTo>
                    <a:pt x="55378" y="169534"/>
                  </a:lnTo>
                  <a:lnTo>
                    <a:pt x="59420" y="164102"/>
                  </a:lnTo>
                  <a:lnTo>
                    <a:pt x="63568" y="161218"/>
                  </a:lnTo>
                  <a:lnTo>
                    <a:pt x="65662" y="160449"/>
                  </a:lnTo>
                  <a:lnTo>
                    <a:pt x="67058" y="160642"/>
                  </a:lnTo>
                  <a:lnTo>
                    <a:pt x="67989" y="161476"/>
                  </a:lnTo>
                  <a:lnTo>
                    <a:pt x="78476" y="178743"/>
                  </a:lnTo>
                  <a:lnTo>
                    <a:pt x="81950" y="182716"/>
                  </a:lnTo>
                  <a:lnTo>
                    <a:pt x="91456" y="187130"/>
                  </a:lnTo>
                  <a:lnTo>
                    <a:pt x="114805" y="189963"/>
                  </a:lnTo>
                  <a:lnTo>
                    <a:pt x="144163" y="181089"/>
                  </a:lnTo>
                  <a:lnTo>
                    <a:pt x="174181" y="172999"/>
                  </a:lnTo>
                  <a:lnTo>
                    <a:pt x="178210" y="173947"/>
                  </a:lnTo>
                  <a:lnTo>
                    <a:pt x="184567" y="178764"/>
                  </a:lnTo>
                  <a:lnTo>
                    <a:pt x="192113" y="189410"/>
                  </a:lnTo>
                  <a:lnTo>
                    <a:pt x="196727" y="202902"/>
                  </a:lnTo>
                  <a:lnTo>
                    <a:pt x="193442" y="199853"/>
                  </a:lnTo>
                  <a:lnTo>
                    <a:pt x="181920" y="170746"/>
                  </a:lnTo>
                  <a:lnTo>
                    <a:pt x="182391" y="148933"/>
                  </a:lnTo>
                  <a:lnTo>
                    <a:pt x="188872" y="127124"/>
                  </a:lnTo>
                  <a:lnTo>
                    <a:pt x="192834" y="120559"/>
                  </a:lnTo>
                  <a:lnTo>
                    <a:pt x="195583" y="118527"/>
                  </a:lnTo>
                  <a:lnTo>
                    <a:pt x="202402" y="116267"/>
                  </a:lnTo>
                  <a:lnTo>
                    <a:pt x="214175" y="114996"/>
                  </a:lnTo>
                  <a:lnTo>
                    <a:pt x="245053" y="119558"/>
                  </a:lnTo>
                  <a:lnTo>
                    <a:pt x="254963" y="119548"/>
                  </a:lnTo>
                  <a:lnTo>
                    <a:pt x="267769" y="115576"/>
                  </a:lnTo>
                  <a:lnTo>
                    <a:pt x="278905" y="108444"/>
                  </a:lnTo>
                  <a:lnTo>
                    <a:pt x="267832" y="134602"/>
                  </a:lnTo>
                  <a:lnTo>
                    <a:pt x="268160" y="137060"/>
                  </a:lnTo>
                  <a:lnTo>
                    <a:pt x="270406" y="141673"/>
                  </a:lnTo>
                  <a:lnTo>
                    <a:pt x="272699" y="143186"/>
                  </a:lnTo>
                  <a:lnTo>
                    <a:pt x="279009" y="144866"/>
                  </a:lnTo>
                  <a:lnTo>
                    <a:pt x="286517" y="143731"/>
                  </a:lnTo>
                  <a:lnTo>
                    <a:pt x="302834" y="137255"/>
                  </a:lnTo>
                  <a:lnTo>
                    <a:pt x="315428" y="127878"/>
                  </a:lnTo>
                  <a:lnTo>
                    <a:pt x="328578" y="110497"/>
                  </a:lnTo>
                  <a:lnTo>
                    <a:pt x="321219" y="139481"/>
                  </a:lnTo>
                  <a:lnTo>
                    <a:pt x="317271" y="163446"/>
                  </a:lnTo>
                  <a:lnTo>
                    <a:pt x="312460" y="191265"/>
                  </a:lnTo>
                  <a:lnTo>
                    <a:pt x="305617" y="222444"/>
                  </a:lnTo>
                  <a:lnTo>
                    <a:pt x="299754" y="251353"/>
                  </a:lnTo>
                  <a:lnTo>
                    <a:pt x="294091" y="276902"/>
                  </a:lnTo>
                  <a:lnTo>
                    <a:pt x="282969" y="305741"/>
                  </a:lnTo>
                  <a:lnTo>
                    <a:pt x="274872" y="318478"/>
                  </a:lnTo>
                  <a:lnTo>
                    <a:pt x="266568" y="325080"/>
                  </a:lnTo>
                  <a:lnTo>
                    <a:pt x="262379" y="326840"/>
                  </a:lnTo>
                  <a:lnTo>
                    <a:pt x="252079" y="326915"/>
                  </a:lnTo>
                  <a:lnTo>
                    <a:pt x="246369" y="325947"/>
                  </a:lnTo>
                  <a:lnTo>
                    <a:pt x="236262" y="317346"/>
                  </a:lnTo>
                  <a:lnTo>
                    <a:pt x="227772" y="304115"/>
                  </a:lnTo>
                  <a:lnTo>
                    <a:pt x="215900" y="2732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3" name="SMARTInkShape-Group316"/>
          <p:cNvGrpSpPr/>
          <p:nvPr/>
        </p:nvGrpSpPr>
        <p:grpSpPr>
          <a:xfrm>
            <a:off x="7218817" y="4996266"/>
            <a:ext cx="610734" cy="329044"/>
            <a:chOff x="7218817" y="4996266"/>
            <a:chExt cx="610734" cy="329044"/>
          </a:xfrm>
        </p:grpSpPr>
        <p:sp>
          <p:nvSpPr>
            <p:cNvPr id="777" name="SMARTInkShape-1127"/>
            <p:cNvSpPr/>
            <p:nvPr>
              <p:custDataLst>
                <p:tags r:id="rId52"/>
              </p:custDataLst>
            </p:nvPr>
          </p:nvSpPr>
          <p:spPr>
            <a:xfrm>
              <a:off x="7721916" y="4996266"/>
              <a:ext cx="107635" cy="236135"/>
            </a:xfrm>
            <a:custGeom>
              <a:avLst/>
              <a:gdLst/>
              <a:ahLst/>
              <a:cxnLst/>
              <a:rect l="0" t="0" r="0" b="0"/>
              <a:pathLst>
                <a:path w="107635" h="236135">
                  <a:moveTo>
                    <a:pt x="63184" y="32934"/>
                  </a:moveTo>
                  <a:lnTo>
                    <a:pt x="63184" y="32934"/>
                  </a:lnTo>
                  <a:lnTo>
                    <a:pt x="79586" y="2226"/>
                  </a:lnTo>
                  <a:lnTo>
                    <a:pt x="79763" y="467"/>
                  </a:lnTo>
                  <a:lnTo>
                    <a:pt x="79175" y="0"/>
                  </a:lnTo>
                  <a:lnTo>
                    <a:pt x="78078" y="395"/>
                  </a:lnTo>
                  <a:lnTo>
                    <a:pt x="63050" y="21176"/>
                  </a:lnTo>
                  <a:lnTo>
                    <a:pt x="48543" y="48170"/>
                  </a:lnTo>
                  <a:lnTo>
                    <a:pt x="40723" y="64258"/>
                  </a:lnTo>
                  <a:lnTo>
                    <a:pt x="32688" y="81333"/>
                  </a:lnTo>
                  <a:lnTo>
                    <a:pt x="24509" y="99066"/>
                  </a:lnTo>
                  <a:lnTo>
                    <a:pt x="16233" y="117239"/>
                  </a:lnTo>
                  <a:lnTo>
                    <a:pt x="5158" y="148719"/>
                  </a:lnTo>
                  <a:lnTo>
                    <a:pt x="0" y="174705"/>
                  </a:lnTo>
                  <a:lnTo>
                    <a:pt x="2411" y="193309"/>
                  </a:lnTo>
                  <a:lnTo>
                    <a:pt x="5029" y="198412"/>
                  </a:lnTo>
                  <a:lnTo>
                    <a:pt x="8187" y="201108"/>
                  </a:lnTo>
                  <a:lnTo>
                    <a:pt x="11703" y="202200"/>
                  </a:lnTo>
                  <a:lnTo>
                    <a:pt x="21254" y="199651"/>
                  </a:lnTo>
                  <a:lnTo>
                    <a:pt x="32553" y="192402"/>
                  </a:lnTo>
                  <a:lnTo>
                    <a:pt x="57055" y="164753"/>
                  </a:lnTo>
                  <a:lnTo>
                    <a:pt x="74067" y="146075"/>
                  </a:lnTo>
                  <a:lnTo>
                    <a:pt x="85717" y="136814"/>
                  </a:lnTo>
                  <a:lnTo>
                    <a:pt x="86672" y="138171"/>
                  </a:lnTo>
                  <a:lnTo>
                    <a:pt x="87734" y="145322"/>
                  </a:lnTo>
                  <a:lnTo>
                    <a:pt x="82562" y="155557"/>
                  </a:lnTo>
                  <a:lnTo>
                    <a:pt x="52383" y="185594"/>
                  </a:lnTo>
                  <a:lnTo>
                    <a:pt x="29800" y="211906"/>
                  </a:lnTo>
                  <a:lnTo>
                    <a:pt x="29640" y="212222"/>
                  </a:lnTo>
                  <a:lnTo>
                    <a:pt x="61257" y="184277"/>
                  </a:lnTo>
                  <a:lnTo>
                    <a:pt x="67081" y="180552"/>
                  </a:lnTo>
                  <a:lnTo>
                    <a:pt x="68605" y="181440"/>
                  </a:lnTo>
                  <a:lnTo>
                    <a:pt x="72179" y="186191"/>
                  </a:lnTo>
                  <a:lnTo>
                    <a:pt x="78930" y="214345"/>
                  </a:lnTo>
                  <a:lnTo>
                    <a:pt x="84528" y="221276"/>
                  </a:lnTo>
                  <a:lnTo>
                    <a:pt x="107634" y="2361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8" name="SMARTInkShape-1128"/>
            <p:cNvSpPr/>
            <p:nvPr>
              <p:custDataLst>
                <p:tags r:id="rId53"/>
              </p:custDataLst>
            </p:nvPr>
          </p:nvSpPr>
          <p:spPr>
            <a:xfrm>
              <a:off x="7632700" y="5109857"/>
              <a:ext cx="38101" cy="123812"/>
            </a:xfrm>
            <a:custGeom>
              <a:avLst/>
              <a:gdLst/>
              <a:ahLst/>
              <a:cxnLst/>
              <a:rect l="0" t="0" r="0" b="0"/>
              <a:pathLst>
                <a:path w="38101" h="123812">
                  <a:moveTo>
                    <a:pt x="38100" y="20943"/>
                  </a:moveTo>
                  <a:lnTo>
                    <a:pt x="38100" y="20943"/>
                  </a:lnTo>
                  <a:lnTo>
                    <a:pt x="34728" y="10830"/>
                  </a:lnTo>
                  <a:lnTo>
                    <a:pt x="29311" y="3983"/>
                  </a:lnTo>
                  <a:lnTo>
                    <a:pt x="25891" y="1170"/>
                  </a:lnTo>
                  <a:lnTo>
                    <a:pt x="21494" y="0"/>
                  </a:lnTo>
                  <a:lnTo>
                    <a:pt x="10964" y="581"/>
                  </a:lnTo>
                  <a:lnTo>
                    <a:pt x="7310" y="3135"/>
                  </a:lnTo>
                  <a:lnTo>
                    <a:pt x="4873" y="6955"/>
                  </a:lnTo>
                  <a:lnTo>
                    <a:pt x="3249" y="11617"/>
                  </a:lnTo>
                  <a:lnTo>
                    <a:pt x="4333" y="31663"/>
                  </a:lnTo>
                  <a:lnTo>
                    <a:pt x="15865" y="55477"/>
                  </a:lnTo>
                  <a:lnTo>
                    <a:pt x="25946" y="80408"/>
                  </a:lnTo>
                  <a:lnTo>
                    <a:pt x="33401" y="102297"/>
                  </a:lnTo>
                  <a:lnTo>
                    <a:pt x="32851" y="107635"/>
                  </a:lnTo>
                  <a:lnTo>
                    <a:pt x="30367" y="111899"/>
                  </a:lnTo>
                  <a:lnTo>
                    <a:pt x="14543" y="123811"/>
                  </a:lnTo>
                  <a:lnTo>
                    <a:pt x="11106" y="123389"/>
                  </a:lnTo>
                  <a:lnTo>
                    <a:pt x="8110" y="120990"/>
                  </a:lnTo>
                  <a:lnTo>
                    <a:pt x="0" y="1098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9" name="SMARTInkShape-1129"/>
            <p:cNvSpPr/>
            <p:nvPr>
              <p:custDataLst>
                <p:tags r:id="rId54"/>
              </p:custDataLst>
            </p:nvPr>
          </p:nvSpPr>
          <p:spPr>
            <a:xfrm>
              <a:off x="7575550" y="5092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0" name="SMARTInkShape-1130"/>
            <p:cNvSpPr/>
            <p:nvPr>
              <p:custDataLst>
                <p:tags r:id="rId55"/>
              </p:custDataLst>
            </p:nvPr>
          </p:nvSpPr>
          <p:spPr>
            <a:xfrm>
              <a:off x="7449410" y="5003303"/>
              <a:ext cx="107091" cy="222748"/>
            </a:xfrm>
            <a:custGeom>
              <a:avLst/>
              <a:gdLst/>
              <a:ahLst/>
              <a:cxnLst/>
              <a:rect l="0" t="0" r="0" b="0"/>
              <a:pathLst>
                <a:path w="107091" h="222748">
                  <a:moveTo>
                    <a:pt x="56290" y="13197"/>
                  </a:moveTo>
                  <a:lnTo>
                    <a:pt x="56290" y="13197"/>
                  </a:lnTo>
                  <a:lnTo>
                    <a:pt x="65018" y="810"/>
                  </a:lnTo>
                  <a:lnTo>
                    <a:pt x="66342" y="0"/>
                  </a:lnTo>
                  <a:lnTo>
                    <a:pt x="67225" y="166"/>
                  </a:lnTo>
                  <a:lnTo>
                    <a:pt x="61725" y="23996"/>
                  </a:lnTo>
                  <a:lnTo>
                    <a:pt x="51179" y="52569"/>
                  </a:lnTo>
                  <a:lnTo>
                    <a:pt x="44416" y="69078"/>
                  </a:lnTo>
                  <a:lnTo>
                    <a:pt x="37790" y="86434"/>
                  </a:lnTo>
                  <a:lnTo>
                    <a:pt x="31257" y="104355"/>
                  </a:lnTo>
                  <a:lnTo>
                    <a:pt x="24785" y="122652"/>
                  </a:lnTo>
                  <a:lnTo>
                    <a:pt x="13831" y="154272"/>
                  </a:lnTo>
                  <a:lnTo>
                    <a:pt x="5669" y="179613"/>
                  </a:lnTo>
                  <a:lnTo>
                    <a:pt x="0" y="205760"/>
                  </a:lnTo>
                  <a:lnTo>
                    <a:pt x="1830" y="205073"/>
                  </a:lnTo>
                  <a:lnTo>
                    <a:pt x="13813" y="193991"/>
                  </a:lnTo>
                  <a:lnTo>
                    <a:pt x="35104" y="165155"/>
                  </a:lnTo>
                  <a:lnTo>
                    <a:pt x="47818" y="153158"/>
                  </a:lnTo>
                  <a:lnTo>
                    <a:pt x="56287" y="149486"/>
                  </a:lnTo>
                  <a:lnTo>
                    <a:pt x="85923" y="146719"/>
                  </a:lnTo>
                  <a:lnTo>
                    <a:pt x="94390" y="150386"/>
                  </a:lnTo>
                  <a:lnTo>
                    <a:pt x="98624" y="153340"/>
                  </a:lnTo>
                  <a:lnTo>
                    <a:pt x="101445" y="157425"/>
                  </a:lnTo>
                  <a:lnTo>
                    <a:pt x="104582" y="167610"/>
                  </a:lnTo>
                  <a:lnTo>
                    <a:pt x="105889" y="195053"/>
                  </a:lnTo>
                  <a:lnTo>
                    <a:pt x="101558" y="216678"/>
                  </a:lnTo>
                  <a:lnTo>
                    <a:pt x="101991" y="218702"/>
                  </a:lnTo>
                  <a:lnTo>
                    <a:pt x="102985" y="220049"/>
                  </a:lnTo>
                  <a:lnTo>
                    <a:pt x="107090" y="2227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1" name="SMARTInkShape-1131"/>
            <p:cNvSpPr/>
            <p:nvPr>
              <p:custDataLst>
                <p:tags r:id="rId56"/>
              </p:custDataLst>
            </p:nvPr>
          </p:nvSpPr>
          <p:spPr>
            <a:xfrm>
              <a:off x="7321598" y="5156200"/>
              <a:ext cx="83682" cy="169110"/>
            </a:xfrm>
            <a:custGeom>
              <a:avLst/>
              <a:gdLst/>
              <a:ahLst/>
              <a:cxnLst/>
              <a:rect l="0" t="0" r="0" b="0"/>
              <a:pathLst>
                <a:path w="83682" h="169110">
                  <a:moveTo>
                    <a:pt x="25352" y="0"/>
                  </a:moveTo>
                  <a:lnTo>
                    <a:pt x="25352" y="0"/>
                  </a:lnTo>
                  <a:lnTo>
                    <a:pt x="21980" y="3370"/>
                  </a:lnTo>
                  <a:lnTo>
                    <a:pt x="16514" y="15580"/>
                  </a:lnTo>
                  <a:lnTo>
                    <a:pt x="13796" y="42716"/>
                  </a:lnTo>
                  <a:lnTo>
                    <a:pt x="9398" y="67433"/>
                  </a:lnTo>
                  <a:lnTo>
                    <a:pt x="4150" y="94176"/>
                  </a:lnTo>
                  <a:lnTo>
                    <a:pt x="1818" y="120172"/>
                  </a:lnTo>
                  <a:lnTo>
                    <a:pt x="505" y="148496"/>
                  </a:lnTo>
                  <a:lnTo>
                    <a:pt x="0" y="169109"/>
                  </a:lnTo>
                  <a:lnTo>
                    <a:pt x="8794" y="141359"/>
                  </a:lnTo>
                  <a:lnTo>
                    <a:pt x="14700" y="118330"/>
                  </a:lnTo>
                  <a:lnTo>
                    <a:pt x="22734" y="89280"/>
                  </a:lnTo>
                  <a:lnTo>
                    <a:pt x="33361" y="57554"/>
                  </a:lnTo>
                  <a:lnTo>
                    <a:pt x="45139" y="32165"/>
                  </a:lnTo>
                  <a:lnTo>
                    <a:pt x="57429" y="13590"/>
                  </a:lnTo>
                  <a:lnTo>
                    <a:pt x="69948" y="2982"/>
                  </a:lnTo>
                  <a:lnTo>
                    <a:pt x="74837" y="1283"/>
                  </a:lnTo>
                  <a:lnTo>
                    <a:pt x="78804" y="1561"/>
                  </a:lnTo>
                  <a:lnTo>
                    <a:pt x="82153" y="3157"/>
                  </a:lnTo>
                  <a:lnTo>
                    <a:pt x="83681" y="7044"/>
                  </a:lnTo>
                  <a:lnTo>
                    <a:pt x="83496" y="18888"/>
                  </a:lnTo>
                  <a:lnTo>
                    <a:pt x="76054" y="44793"/>
                  </a:lnTo>
                  <a:lnTo>
                    <a:pt x="61541" y="71441"/>
                  </a:lnTo>
                  <a:lnTo>
                    <a:pt x="49903" y="83022"/>
                  </a:lnTo>
                  <a:lnTo>
                    <a:pt x="3170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2" name="SMARTInkShape-1132"/>
            <p:cNvSpPr/>
            <p:nvPr>
              <p:custDataLst>
                <p:tags r:id="rId57"/>
              </p:custDataLst>
            </p:nvPr>
          </p:nvSpPr>
          <p:spPr>
            <a:xfrm>
              <a:off x="7218817" y="5161859"/>
              <a:ext cx="81933" cy="74930"/>
            </a:xfrm>
            <a:custGeom>
              <a:avLst/>
              <a:gdLst/>
              <a:ahLst/>
              <a:cxnLst/>
              <a:rect l="0" t="0" r="0" b="0"/>
              <a:pathLst>
                <a:path w="81933" h="74930">
                  <a:moveTo>
                    <a:pt x="77333" y="19741"/>
                  </a:moveTo>
                  <a:lnTo>
                    <a:pt x="77333" y="19741"/>
                  </a:lnTo>
                  <a:lnTo>
                    <a:pt x="77333" y="12999"/>
                  </a:lnTo>
                  <a:lnTo>
                    <a:pt x="73570" y="5926"/>
                  </a:lnTo>
                  <a:lnTo>
                    <a:pt x="70591" y="2064"/>
                  </a:lnTo>
                  <a:lnTo>
                    <a:pt x="65783" y="195"/>
                  </a:lnTo>
                  <a:lnTo>
                    <a:pt x="52914" y="0"/>
                  </a:lnTo>
                  <a:lnTo>
                    <a:pt x="33174" y="3857"/>
                  </a:lnTo>
                  <a:lnTo>
                    <a:pt x="13920" y="12840"/>
                  </a:lnTo>
                  <a:lnTo>
                    <a:pt x="4934" y="20436"/>
                  </a:lnTo>
                  <a:lnTo>
                    <a:pt x="1550" y="24438"/>
                  </a:lnTo>
                  <a:lnTo>
                    <a:pt x="0" y="29223"/>
                  </a:lnTo>
                  <a:lnTo>
                    <a:pt x="159" y="40183"/>
                  </a:lnTo>
                  <a:lnTo>
                    <a:pt x="6345" y="52110"/>
                  </a:lnTo>
                  <a:lnTo>
                    <a:pt x="10957" y="58253"/>
                  </a:lnTo>
                  <a:lnTo>
                    <a:pt x="23609" y="66961"/>
                  </a:lnTo>
                  <a:lnTo>
                    <a:pt x="44717" y="73949"/>
                  </a:lnTo>
                  <a:lnTo>
                    <a:pt x="51356" y="74929"/>
                  </a:lnTo>
                  <a:lnTo>
                    <a:pt x="62495" y="72256"/>
                  </a:lnTo>
                  <a:lnTo>
                    <a:pt x="67441" y="69567"/>
                  </a:lnTo>
                  <a:lnTo>
                    <a:pt x="74818" y="60936"/>
                  </a:lnTo>
                  <a:lnTo>
                    <a:pt x="79743" y="50045"/>
                  </a:lnTo>
                  <a:lnTo>
                    <a:pt x="81932" y="38148"/>
                  </a:lnTo>
                  <a:lnTo>
                    <a:pt x="79141" y="25805"/>
                  </a:lnTo>
                  <a:lnTo>
                    <a:pt x="69637" y="8838"/>
                  </a:lnTo>
                  <a:lnTo>
                    <a:pt x="65852" y="4006"/>
                  </a:lnTo>
                  <a:lnTo>
                    <a:pt x="61918" y="1489"/>
                  </a:lnTo>
                  <a:lnTo>
                    <a:pt x="57885" y="518"/>
                  </a:lnTo>
                  <a:lnTo>
                    <a:pt x="45583" y="6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9" name="SMARTInkShape-Group317"/>
          <p:cNvGrpSpPr/>
          <p:nvPr/>
        </p:nvGrpSpPr>
        <p:grpSpPr>
          <a:xfrm>
            <a:off x="8012905" y="4995363"/>
            <a:ext cx="489746" cy="249853"/>
            <a:chOff x="8012905" y="4995363"/>
            <a:chExt cx="489746" cy="249853"/>
          </a:xfrm>
        </p:grpSpPr>
        <p:sp>
          <p:nvSpPr>
            <p:cNvPr id="784" name="SMARTInkShape-1133"/>
            <p:cNvSpPr/>
            <p:nvPr>
              <p:custDataLst>
                <p:tags r:id="rId47"/>
              </p:custDataLst>
            </p:nvPr>
          </p:nvSpPr>
          <p:spPr>
            <a:xfrm>
              <a:off x="8307125" y="5130884"/>
              <a:ext cx="137075" cy="102185"/>
            </a:xfrm>
            <a:custGeom>
              <a:avLst/>
              <a:gdLst/>
              <a:ahLst/>
              <a:cxnLst/>
              <a:rect l="0" t="0" r="0" b="0"/>
              <a:pathLst>
                <a:path w="137075" h="102185">
                  <a:moveTo>
                    <a:pt x="16960" y="0"/>
                  </a:moveTo>
                  <a:lnTo>
                    <a:pt x="16960" y="0"/>
                  </a:lnTo>
                  <a:lnTo>
                    <a:pt x="8491" y="7208"/>
                  </a:lnTo>
                  <a:lnTo>
                    <a:pt x="5219" y="11127"/>
                  </a:lnTo>
                  <a:lnTo>
                    <a:pt x="3743" y="15857"/>
                  </a:lnTo>
                  <a:lnTo>
                    <a:pt x="3985" y="26756"/>
                  </a:lnTo>
                  <a:lnTo>
                    <a:pt x="8326" y="36774"/>
                  </a:lnTo>
                  <a:lnTo>
                    <a:pt x="28833" y="68333"/>
                  </a:lnTo>
                  <a:lnTo>
                    <a:pt x="31481" y="73044"/>
                  </a:lnTo>
                  <a:lnTo>
                    <a:pt x="32540" y="77596"/>
                  </a:lnTo>
                  <a:lnTo>
                    <a:pt x="31835" y="86416"/>
                  </a:lnTo>
                  <a:lnTo>
                    <a:pt x="27472" y="99315"/>
                  </a:lnTo>
                  <a:lnTo>
                    <a:pt x="24928" y="101460"/>
                  </a:lnTo>
                  <a:lnTo>
                    <a:pt x="21822" y="102184"/>
                  </a:lnTo>
                  <a:lnTo>
                    <a:pt x="15313" y="101107"/>
                  </a:lnTo>
                  <a:lnTo>
                    <a:pt x="10067" y="98277"/>
                  </a:lnTo>
                  <a:lnTo>
                    <a:pt x="3148" y="89345"/>
                  </a:lnTo>
                  <a:lnTo>
                    <a:pt x="0" y="77762"/>
                  </a:lnTo>
                  <a:lnTo>
                    <a:pt x="1145" y="71439"/>
                  </a:lnTo>
                  <a:lnTo>
                    <a:pt x="2438" y="68765"/>
                  </a:lnTo>
                  <a:lnTo>
                    <a:pt x="9520" y="63912"/>
                  </a:lnTo>
                  <a:lnTo>
                    <a:pt x="31313" y="55047"/>
                  </a:lnTo>
                  <a:lnTo>
                    <a:pt x="56480" y="51999"/>
                  </a:lnTo>
                  <a:lnTo>
                    <a:pt x="86280" y="44354"/>
                  </a:lnTo>
                  <a:lnTo>
                    <a:pt x="114080" y="36523"/>
                  </a:lnTo>
                  <a:lnTo>
                    <a:pt x="133450" y="26363"/>
                  </a:lnTo>
                  <a:lnTo>
                    <a:pt x="137074" y="236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5" name="SMARTInkShape-1134"/>
            <p:cNvSpPr/>
            <p:nvPr>
              <p:custDataLst>
                <p:tags r:id="rId48"/>
              </p:custDataLst>
            </p:nvPr>
          </p:nvSpPr>
          <p:spPr>
            <a:xfrm>
              <a:off x="8156239" y="4995363"/>
              <a:ext cx="105112" cy="249853"/>
            </a:xfrm>
            <a:custGeom>
              <a:avLst/>
              <a:gdLst/>
              <a:ahLst/>
              <a:cxnLst/>
              <a:rect l="0" t="0" r="0" b="0"/>
              <a:pathLst>
                <a:path w="105112" h="249853">
                  <a:moveTo>
                    <a:pt x="86390" y="0"/>
                  </a:moveTo>
                  <a:lnTo>
                    <a:pt x="86390" y="0"/>
                  </a:lnTo>
                  <a:lnTo>
                    <a:pt x="85503" y="2496"/>
                  </a:lnTo>
                  <a:lnTo>
                    <a:pt x="80168" y="22730"/>
                  </a:lnTo>
                  <a:lnTo>
                    <a:pt x="70742" y="52889"/>
                  </a:lnTo>
                  <a:lnTo>
                    <a:pt x="64560" y="70527"/>
                  </a:lnTo>
                  <a:lnTo>
                    <a:pt x="57615" y="89342"/>
                  </a:lnTo>
                  <a:lnTo>
                    <a:pt x="50164" y="108940"/>
                  </a:lnTo>
                  <a:lnTo>
                    <a:pt x="42374" y="127650"/>
                  </a:lnTo>
                  <a:lnTo>
                    <a:pt x="34358" y="145768"/>
                  </a:lnTo>
                  <a:lnTo>
                    <a:pt x="26193" y="163491"/>
                  </a:lnTo>
                  <a:lnTo>
                    <a:pt x="13357" y="194472"/>
                  </a:lnTo>
                  <a:lnTo>
                    <a:pt x="4359" y="219530"/>
                  </a:lnTo>
                  <a:lnTo>
                    <a:pt x="0" y="240865"/>
                  </a:lnTo>
                  <a:lnTo>
                    <a:pt x="1480" y="248851"/>
                  </a:lnTo>
                  <a:lnTo>
                    <a:pt x="3568" y="249852"/>
                  </a:lnTo>
                  <a:lnTo>
                    <a:pt x="6371" y="249108"/>
                  </a:lnTo>
                  <a:lnTo>
                    <a:pt x="9651" y="247201"/>
                  </a:lnTo>
                  <a:lnTo>
                    <a:pt x="25760" y="222451"/>
                  </a:lnTo>
                  <a:lnTo>
                    <a:pt x="36683" y="201627"/>
                  </a:lnTo>
                  <a:lnTo>
                    <a:pt x="52355" y="176379"/>
                  </a:lnTo>
                  <a:lnTo>
                    <a:pt x="69670" y="152222"/>
                  </a:lnTo>
                  <a:lnTo>
                    <a:pt x="97883" y="123528"/>
                  </a:lnTo>
                  <a:lnTo>
                    <a:pt x="100292" y="121853"/>
                  </a:lnTo>
                  <a:lnTo>
                    <a:pt x="101898" y="121442"/>
                  </a:lnTo>
                  <a:lnTo>
                    <a:pt x="102969" y="121873"/>
                  </a:lnTo>
                  <a:lnTo>
                    <a:pt x="97735" y="135965"/>
                  </a:lnTo>
                  <a:lnTo>
                    <a:pt x="78254" y="165305"/>
                  </a:lnTo>
                  <a:lnTo>
                    <a:pt x="54023" y="192215"/>
                  </a:lnTo>
                  <a:lnTo>
                    <a:pt x="40820" y="207764"/>
                  </a:lnTo>
                  <a:lnTo>
                    <a:pt x="36359" y="215968"/>
                  </a:lnTo>
                  <a:lnTo>
                    <a:pt x="36699" y="215935"/>
                  </a:lnTo>
                  <a:lnTo>
                    <a:pt x="65275" y="193433"/>
                  </a:lnTo>
                  <a:lnTo>
                    <a:pt x="66239" y="198608"/>
                  </a:lnTo>
                  <a:lnTo>
                    <a:pt x="67374" y="207257"/>
                  </a:lnTo>
                  <a:lnTo>
                    <a:pt x="71979" y="219355"/>
                  </a:lnTo>
                  <a:lnTo>
                    <a:pt x="85295" y="235798"/>
                  </a:lnTo>
                  <a:lnTo>
                    <a:pt x="105111" y="2497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6" name="SMARTInkShape-1135"/>
            <p:cNvSpPr/>
            <p:nvPr>
              <p:custDataLst>
                <p:tags r:id="rId49"/>
              </p:custDataLst>
            </p:nvPr>
          </p:nvSpPr>
          <p:spPr>
            <a:xfrm>
              <a:off x="8400802" y="5156009"/>
              <a:ext cx="101849" cy="74644"/>
            </a:xfrm>
            <a:custGeom>
              <a:avLst/>
              <a:gdLst/>
              <a:ahLst/>
              <a:cxnLst/>
              <a:rect l="0" t="0" r="0" b="0"/>
              <a:pathLst>
                <a:path w="101849" h="74644">
                  <a:moveTo>
                    <a:pt x="27398" y="0"/>
                  </a:moveTo>
                  <a:lnTo>
                    <a:pt x="27398" y="0"/>
                  </a:lnTo>
                  <a:lnTo>
                    <a:pt x="18541" y="5302"/>
                  </a:lnTo>
                  <a:lnTo>
                    <a:pt x="3395" y="24126"/>
                  </a:lnTo>
                  <a:lnTo>
                    <a:pt x="0" y="37640"/>
                  </a:lnTo>
                  <a:lnTo>
                    <a:pt x="83" y="44207"/>
                  </a:lnTo>
                  <a:lnTo>
                    <a:pt x="3938" y="55267"/>
                  </a:lnTo>
                  <a:lnTo>
                    <a:pt x="6941" y="60191"/>
                  </a:lnTo>
                  <a:lnTo>
                    <a:pt x="17804" y="67545"/>
                  </a:lnTo>
                  <a:lnTo>
                    <a:pt x="32745" y="72459"/>
                  </a:lnTo>
                  <a:lnTo>
                    <a:pt x="51145" y="74643"/>
                  </a:lnTo>
                  <a:lnTo>
                    <a:pt x="81338" y="69131"/>
                  </a:lnTo>
                  <a:lnTo>
                    <a:pt x="101848" y="636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7" name="SMARTInkShape-1136"/>
            <p:cNvSpPr/>
            <p:nvPr>
              <p:custDataLst>
                <p:tags r:id="rId50"/>
              </p:custDataLst>
            </p:nvPr>
          </p:nvSpPr>
          <p:spPr>
            <a:xfrm>
              <a:off x="8166343" y="5112633"/>
              <a:ext cx="69608" cy="109088"/>
            </a:xfrm>
            <a:custGeom>
              <a:avLst/>
              <a:gdLst/>
              <a:ahLst/>
              <a:cxnLst/>
              <a:rect l="0" t="0" r="0" b="0"/>
              <a:pathLst>
                <a:path w="69608" h="109088">
                  <a:moveTo>
                    <a:pt x="69607" y="5467"/>
                  </a:moveTo>
                  <a:lnTo>
                    <a:pt x="69607" y="5467"/>
                  </a:lnTo>
                  <a:lnTo>
                    <a:pt x="66236" y="2096"/>
                  </a:lnTo>
                  <a:lnTo>
                    <a:pt x="47284" y="0"/>
                  </a:lnTo>
                  <a:lnTo>
                    <a:pt x="22698" y="6120"/>
                  </a:lnTo>
                  <a:lnTo>
                    <a:pt x="4281" y="16871"/>
                  </a:lnTo>
                  <a:lnTo>
                    <a:pt x="1362" y="20831"/>
                  </a:lnTo>
                  <a:lnTo>
                    <a:pt x="121" y="24882"/>
                  </a:lnTo>
                  <a:lnTo>
                    <a:pt x="0" y="28993"/>
                  </a:lnTo>
                  <a:lnTo>
                    <a:pt x="2036" y="33146"/>
                  </a:lnTo>
                  <a:lnTo>
                    <a:pt x="32265" y="62762"/>
                  </a:lnTo>
                  <a:lnTo>
                    <a:pt x="48665" y="76849"/>
                  </a:lnTo>
                  <a:lnTo>
                    <a:pt x="53244" y="85640"/>
                  </a:lnTo>
                  <a:lnTo>
                    <a:pt x="53054" y="89960"/>
                  </a:lnTo>
                  <a:lnTo>
                    <a:pt x="49080" y="98523"/>
                  </a:lnTo>
                  <a:lnTo>
                    <a:pt x="40728" y="105151"/>
                  </a:lnTo>
                  <a:lnTo>
                    <a:pt x="35538" y="107906"/>
                  </a:lnTo>
                  <a:lnTo>
                    <a:pt x="26008" y="109087"/>
                  </a:lnTo>
                  <a:lnTo>
                    <a:pt x="21491" y="108413"/>
                  </a:lnTo>
                  <a:lnTo>
                    <a:pt x="17774" y="106553"/>
                  </a:lnTo>
                  <a:lnTo>
                    <a:pt x="6107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8" name="SMARTInkShape-1137"/>
            <p:cNvSpPr/>
            <p:nvPr>
              <p:custDataLst>
                <p:tags r:id="rId51"/>
              </p:custDataLst>
            </p:nvPr>
          </p:nvSpPr>
          <p:spPr>
            <a:xfrm>
              <a:off x="8012905" y="5118100"/>
              <a:ext cx="102396" cy="101601"/>
            </a:xfrm>
            <a:custGeom>
              <a:avLst/>
              <a:gdLst/>
              <a:ahLst/>
              <a:cxnLst/>
              <a:rect l="0" t="0" r="0" b="0"/>
              <a:pathLst>
                <a:path w="102396" h="101601">
                  <a:moveTo>
                    <a:pt x="83345" y="0"/>
                  </a:moveTo>
                  <a:lnTo>
                    <a:pt x="83345" y="0"/>
                  </a:lnTo>
                  <a:lnTo>
                    <a:pt x="73232" y="0"/>
                  </a:lnTo>
                  <a:lnTo>
                    <a:pt x="46717" y="13484"/>
                  </a:lnTo>
                  <a:lnTo>
                    <a:pt x="15420" y="38724"/>
                  </a:lnTo>
                  <a:lnTo>
                    <a:pt x="3767" y="58368"/>
                  </a:lnTo>
                  <a:lnTo>
                    <a:pt x="0" y="76741"/>
                  </a:lnTo>
                  <a:lnTo>
                    <a:pt x="3028" y="89611"/>
                  </a:lnTo>
                  <a:lnTo>
                    <a:pt x="7223" y="93607"/>
                  </a:lnTo>
                  <a:lnTo>
                    <a:pt x="19409" y="98048"/>
                  </a:lnTo>
                  <a:lnTo>
                    <a:pt x="32351" y="96258"/>
                  </a:lnTo>
                  <a:lnTo>
                    <a:pt x="45159" y="90053"/>
                  </a:lnTo>
                  <a:lnTo>
                    <a:pt x="68747" y="68824"/>
                  </a:lnTo>
                  <a:lnTo>
                    <a:pt x="80901" y="50495"/>
                  </a:lnTo>
                  <a:lnTo>
                    <a:pt x="85081" y="40081"/>
                  </a:lnTo>
                  <a:lnTo>
                    <a:pt x="85208" y="37304"/>
                  </a:lnTo>
                  <a:lnTo>
                    <a:pt x="84587" y="35453"/>
                  </a:lnTo>
                  <a:lnTo>
                    <a:pt x="83467" y="35630"/>
                  </a:lnTo>
                  <a:lnTo>
                    <a:pt x="80342" y="39589"/>
                  </a:lnTo>
                  <a:lnTo>
                    <a:pt x="68929" y="63768"/>
                  </a:lnTo>
                  <a:lnTo>
                    <a:pt x="66354" y="79377"/>
                  </a:lnTo>
                  <a:lnTo>
                    <a:pt x="67079" y="85373"/>
                  </a:lnTo>
                  <a:lnTo>
                    <a:pt x="68973" y="90076"/>
                  </a:lnTo>
                  <a:lnTo>
                    <a:pt x="71647" y="93918"/>
                  </a:lnTo>
                  <a:lnTo>
                    <a:pt x="76252" y="96478"/>
                  </a:lnTo>
                  <a:lnTo>
                    <a:pt x="10239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3" name="SMARTInkShape-Group318"/>
          <p:cNvGrpSpPr/>
          <p:nvPr/>
        </p:nvGrpSpPr>
        <p:grpSpPr>
          <a:xfrm>
            <a:off x="3498850" y="2025650"/>
            <a:ext cx="247651" cy="456989"/>
            <a:chOff x="3498850" y="2025650"/>
            <a:chExt cx="247651" cy="456989"/>
          </a:xfrm>
        </p:grpSpPr>
        <p:sp>
          <p:nvSpPr>
            <p:cNvPr id="790" name="SMARTInkShape-1138"/>
            <p:cNvSpPr/>
            <p:nvPr>
              <p:custDataLst>
                <p:tags r:id="rId44"/>
              </p:custDataLst>
            </p:nvPr>
          </p:nvSpPr>
          <p:spPr>
            <a:xfrm>
              <a:off x="3740150" y="219710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0" y="0"/>
                  </a:moveTo>
                  <a:lnTo>
                    <a:pt x="0" y="0"/>
                  </a:lnTo>
                  <a:lnTo>
                    <a:pt x="0" y="24642"/>
                  </a:lnTo>
                  <a:lnTo>
                    <a:pt x="0" y="49086"/>
                  </a:lnTo>
                  <a:lnTo>
                    <a:pt x="1881" y="80748"/>
                  </a:lnTo>
                  <a:lnTo>
                    <a:pt x="63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1" name="SMARTInkShape-1139"/>
            <p:cNvSpPr/>
            <p:nvPr>
              <p:custDataLst>
                <p:tags r:id="rId45"/>
              </p:custDataLst>
            </p:nvPr>
          </p:nvSpPr>
          <p:spPr>
            <a:xfrm>
              <a:off x="3657600" y="2330450"/>
              <a:ext cx="82688" cy="152189"/>
            </a:xfrm>
            <a:custGeom>
              <a:avLst/>
              <a:gdLst/>
              <a:ahLst/>
              <a:cxnLst/>
              <a:rect l="0" t="0" r="0" b="0"/>
              <a:pathLst>
                <a:path w="82688" h="152189">
                  <a:moveTo>
                    <a:pt x="19050" y="0"/>
                  </a:moveTo>
                  <a:lnTo>
                    <a:pt x="19050" y="0"/>
                  </a:lnTo>
                  <a:lnTo>
                    <a:pt x="13981" y="5775"/>
                  </a:lnTo>
                  <a:lnTo>
                    <a:pt x="8219" y="18017"/>
                  </a:lnTo>
                  <a:lnTo>
                    <a:pt x="2749" y="43752"/>
                  </a:lnTo>
                  <a:lnTo>
                    <a:pt x="1222" y="66012"/>
                  </a:lnTo>
                  <a:lnTo>
                    <a:pt x="543" y="90016"/>
                  </a:lnTo>
                  <a:lnTo>
                    <a:pt x="1653" y="112679"/>
                  </a:lnTo>
                  <a:lnTo>
                    <a:pt x="6849" y="129807"/>
                  </a:lnTo>
                  <a:lnTo>
                    <a:pt x="17625" y="142594"/>
                  </a:lnTo>
                  <a:lnTo>
                    <a:pt x="24450" y="147979"/>
                  </a:lnTo>
                  <a:lnTo>
                    <a:pt x="31117" y="150864"/>
                  </a:lnTo>
                  <a:lnTo>
                    <a:pt x="44169" y="152188"/>
                  </a:lnTo>
                  <a:lnTo>
                    <a:pt x="50612" y="149436"/>
                  </a:lnTo>
                  <a:lnTo>
                    <a:pt x="63417" y="138853"/>
                  </a:lnTo>
                  <a:lnTo>
                    <a:pt x="79154" y="117028"/>
                  </a:lnTo>
                  <a:lnTo>
                    <a:pt x="82687" y="99049"/>
                  </a:lnTo>
                  <a:lnTo>
                    <a:pt x="80494" y="80005"/>
                  </a:lnTo>
                  <a:lnTo>
                    <a:pt x="68065" y="53417"/>
                  </a:lnTo>
                  <a:lnTo>
                    <a:pt x="59414" y="36206"/>
                  </a:lnTo>
                  <a:lnTo>
                    <a:pt x="54426" y="30487"/>
                  </a:lnTo>
                  <a:lnTo>
                    <a:pt x="43240" y="24133"/>
                  </a:lnTo>
                  <a:lnTo>
                    <a:pt x="36587" y="24555"/>
                  </a:lnTo>
                  <a:lnTo>
                    <a:pt x="21670" y="30669"/>
                  </a:lnTo>
                  <a:lnTo>
                    <a:pt x="11278" y="40442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2" name="SMARTInkShape-1140"/>
            <p:cNvSpPr/>
            <p:nvPr>
              <p:custDataLst>
                <p:tags r:id="rId46"/>
              </p:custDataLst>
            </p:nvPr>
          </p:nvSpPr>
          <p:spPr>
            <a:xfrm>
              <a:off x="3498850" y="2025650"/>
              <a:ext cx="120651" cy="215901"/>
            </a:xfrm>
            <a:custGeom>
              <a:avLst/>
              <a:gdLst/>
              <a:ahLst/>
              <a:cxnLst/>
              <a:rect l="0" t="0" r="0" b="0"/>
              <a:pathLst>
                <a:path w="120651" h="215901">
                  <a:moveTo>
                    <a:pt x="0" y="0"/>
                  </a:moveTo>
                  <a:lnTo>
                    <a:pt x="0" y="0"/>
                  </a:lnTo>
                  <a:lnTo>
                    <a:pt x="12209" y="29886"/>
                  </a:lnTo>
                  <a:lnTo>
                    <a:pt x="26938" y="56347"/>
                  </a:lnTo>
                  <a:lnTo>
                    <a:pt x="35895" y="67183"/>
                  </a:lnTo>
                  <a:lnTo>
                    <a:pt x="37336" y="67366"/>
                  </a:lnTo>
                  <a:lnTo>
                    <a:pt x="40818" y="65689"/>
                  </a:lnTo>
                  <a:lnTo>
                    <a:pt x="46744" y="60777"/>
                  </a:lnTo>
                  <a:lnTo>
                    <a:pt x="48998" y="54999"/>
                  </a:lnTo>
                  <a:lnTo>
                    <a:pt x="50444" y="43163"/>
                  </a:lnTo>
                  <a:lnTo>
                    <a:pt x="51268" y="43592"/>
                  </a:lnTo>
                  <a:lnTo>
                    <a:pt x="59607" y="68430"/>
                  </a:lnTo>
                  <a:lnTo>
                    <a:pt x="65718" y="91850"/>
                  </a:lnTo>
                  <a:lnTo>
                    <a:pt x="78739" y="120035"/>
                  </a:lnTo>
                  <a:lnTo>
                    <a:pt x="92632" y="150728"/>
                  </a:lnTo>
                  <a:lnTo>
                    <a:pt x="104898" y="181860"/>
                  </a:lnTo>
                  <a:lnTo>
                    <a:pt x="119790" y="212715"/>
                  </a:lnTo>
                  <a:lnTo>
                    <a:pt x="12065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6" name="SMARTInkShape-Group319"/>
          <p:cNvGrpSpPr/>
          <p:nvPr/>
        </p:nvGrpSpPr>
        <p:grpSpPr>
          <a:xfrm>
            <a:off x="6373251" y="5499100"/>
            <a:ext cx="46600" cy="177801"/>
            <a:chOff x="6373251" y="5499100"/>
            <a:chExt cx="46600" cy="177801"/>
          </a:xfrm>
        </p:grpSpPr>
        <p:sp>
          <p:nvSpPr>
            <p:cNvPr id="794" name="SMARTInkShape-1141"/>
            <p:cNvSpPr/>
            <p:nvPr>
              <p:custDataLst>
                <p:tags r:id="rId42"/>
              </p:custDataLst>
            </p:nvPr>
          </p:nvSpPr>
          <p:spPr>
            <a:xfrm>
              <a:off x="6413500" y="54991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5" name="SMARTInkShape-1142"/>
            <p:cNvSpPr/>
            <p:nvPr>
              <p:custDataLst>
                <p:tags r:id="rId43"/>
              </p:custDataLst>
            </p:nvPr>
          </p:nvSpPr>
          <p:spPr>
            <a:xfrm>
              <a:off x="6373251" y="5609741"/>
              <a:ext cx="33900" cy="67160"/>
            </a:xfrm>
            <a:custGeom>
              <a:avLst/>
              <a:gdLst/>
              <a:ahLst/>
              <a:cxnLst/>
              <a:rect l="0" t="0" r="0" b="0"/>
              <a:pathLst>
                <a:path w="33900" h="67160">
                  <a:moveTo>
                    <a:pt x="21199" y="3659"/>
                  </a:moveTo>
                  <a:lnTo>
                    <a:pt x="21199" y="3659"/>
                  </a:lnTo>
                  <a:lnTo>
                    <a:pt x="17828" y="288"/>
                  </a:lnTo>
                  <a:lnTo>
                    <a:pt x="16130" y="0"/>
                  </a:lnTo>
                  <a:lnTo>
                    <a:pt x="14292" y="514"/>
                  </a:lnTo>
                  <a:lnTo>
                    <a:pt x="12360" y="1562"/>
                  </a:lnTo>
                  <a:lnTo>
                    <a:pt x="6272" y="9780"/>
                  </a:lnTo>
                  <a:lnTo>
                    <a:pt x="0" y="27893"/>
                  </a:lnTo>
                  <a:lnTo>
                    <a:pt x="1429" y="41241"/>
                  </a:lnTo>
                  <a:lnTo>
                    <a:pt x="3785" y="47764"/>
                  </a:lnTo>
                  <a:lnTo>
                    <a:pt x="8179" y="52817"/>
                  </a:lnTo>
                  <a:lnTo>
                    <a:pt x="33899" y="671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9" name="SMARTInkShape-Group320"/>
          <p:cNvGrpSpPr/>
          <p:nvPr/>
        </p:nvGrpSpPr>
        <p:grpSpPr>
          <a:xfrm>
            <a:off x="6629950" y="5397500"/>
            <a:ext cx="228051" cy="280859"/>
            <a:chOff x="6629950" y="5397500"/>
            <a:chExt cx="228051" cy="280859"/>
          </a:xfrm>
        </p:grpSpPr>
        <p:sp>
          <p:nvSpPr>
            <p:cNvPr id="797" name="SMARTInkShape-1143"/>
            <p:cNvSpPr/>
            <p:nvPr>
              <p:custDataLst>
                <p:tags r:id="rId40"/>
              </p:custDataLst>
            </p:nvPr>
          </p:nvSpPr>
          <p:spPr>
            <a:xfrm>
              <a:off x="6845300" y="53975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5792" y="29511"/>
                  </a:lnTo>
                  <a:lnTo>
                    <a:pt x="1716" y="58368"/>
                  </a:lnTo>
                  <a:lnTo>
                    <a:pt x="508" y="85498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8" name="SMARTInkShape-1144"/>
            <p:cNvSpPr/>
            <p:nvPr>
              <p:custDataLst>
                <p:tags r:id="rId41"/>
              </p:custDataLst>
            </p:nvPr>
          </p:nvSpPr>
          <p:spPr>
            <a:xfrm>
              <a:off x="6629950" y="5461000"/>
              <a:ext cx="157387" cy="217359"/>
            </a:xfrm>
            <a:custGeom>
              <a:avLst/>
              <a:gdLst/>
              <a:ahLst/>
              <a:cxnLst/>
              <a:rect l="0" t="0" r="0" b="0"/>
              <a:pathLst>
                <a:path w="157387" h="217359">
                  <a:moveTo>
                    <a:pt x="88350" y="0"/>
                  </a:moveTo>
                  <a:lnTo>
                    <a:pt x="88350" y="0"/>
                  </a:lnTo>
                  <a:lnTo>
                    <a:pt x="71731" y="12961"/>
                  </a:lnTo>
                  <a:lnTo>
                    <a:pt x="45718" y="43351"/>
                  </a:lnTo>
                  <a:lnTo>
                    <a:pt x="25893" y="71948"/>
                  </a:lnTo>
                  <a:lnTo>
                    <a:pt x="17785" y="88888"/>
                  </a:lnTo>
                  <a:lnTo>
                    <a:pt x="10967" y="107236"/>
                  </a:lnTo>
                  <a:lnTo>
                    <a:pt x="5012" y="126524"/>
                  </a:lnTo>
                  <a:lnTo>
                    <a:pt x="1747" y="143616"/>
                  </a:lnTo>
                  <a:lnTo>
                    <a:pt x="0" y="173896"/>
                  </a:lnTo>
                  <a:lnTo>
                    <a:pt x="3344" y="185780"/>
                  </a:lnTo>
                  <a:lnTo>
                    <a:pt x="16468" y="204630"/>
                  </a:lnTo>
                  <a:lnTo>
                    <a:pt x="35941" y="214419"/>
                  </a:lnTo>
                  <a:lnTo>
                    <a:pt x="58707" y="217358"/>
                  </a:lnTo>
                  <a:lnTo>
                    <a:pt x="82936" y="213961"/>
                  </a:lnTo>
                  <a:lnTo>
                    <a:pt x="105934" y="202103"/>
                  </a:lnTo>
                  <a:lnTo>
                    <a:pt x="126504" y="183662"/>
                  </a:lnTo>
                  <a:lnTo>
                    <a:pt x="142702" y="159003"/>
                  </a:lnTo>
                  <a:lnTo>
                    <a:pt x="153193" y="129700"/>
                  </a:lnTo>
                  <a:lnTo>
                    <a:pt x="156978" y="113983"/>
                  </a:lnTo>
                  <a:lnTo>
                    <a:pt x="157386" y="97861"/>
                  </a:lnTo>
                  <a:lnTo>
                    <a:pt x="155540" y="81469"/>
                  </a:lnTo>
                  <a:lnTo>
                    <a:pt x="146435" y="51025"/>
                  </a:lnTo>
                  <a:lnTo>
                    <a:pt x="130628" y="28087"/>
                  </a:lnTo>
                  <a:lnTo>
                    <a:pt x="111845" y="14129"/>
                  </a:lnTo>
                  <a:lnTo>
                    <a:pt x="93853" y="6985"/>
                  </a:lnTo>
                  <a:lnTo>
                    <a:pt x="693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7" name="SMARTInkShape-Group321"/>
          <p:cNvGrpSpPr/>
          <p:nvPr/>
        </p:nvGrpSpPr>
        <p:grpSpPr>
          <a:xfrm>
            <a:off x="7113882" y="5431015"/>
            <a:ext cx="1061713" cy="366908"/>
            <a:chOff x="7113882" y="5431015"/>
            <a:chExt cx="1061713" cy="366908"/>
          </a:xfrm>
        </p:grpSpPr>
        <p:sp>
          <p:nvSpPr>
            <p:cNvPr id="800" name="SMARTInkShape-1145"/>
            <p:cNvSpPr/>
            <p:nvPr>
              <p:custDataLst>
                <p:tags r:id="rId33"/>
              </p:custDataLst>
            </p:nvPr>
          </p:nvSpPr>
          <p:spPr>
            <a:xfrm>
              <a:off x="8058150" y="5549900"/>
              <a:ext cx="117445" cy="248023"/>
            </a:xfrm>
            <a:custGeom>
              <a:avLst/>
              <a:gdLst/>
              <a:ahLst/>
              <a:cxnLst/>
              <a:rect l="0" t="0" r="0" b="0"/>
              <a:pathLst>
                <a:path w="117445" h="248023">
                  <a:moveTo>
                    <a:pt x="95250" y="0"/>
                  </a:moveTo>
                  <a:lnTo>
                    <a:pt x="95250" y="0"/>
                  </a:lnTo>
                  <a:lnTo>
                    <a:pt x="91879" y="3371"/>
                  </a:lnTo>
                  <a:lnTo>
                    <a:pt x="88342" y="5026"/>
                  </a:lnTo>
                  <a:lnTo>
                    <a:pt x="59744" y="9643"/>
                  </a:lnTo>
                  <a:lnTo>
                    <a:pt x="46708" y="15165"/>
                  </a:lnTo>
                  <a:lnTo>
                    <a:pt x="43838" y="17871"/>
                  </a:lnTo>
                  <a:lnTo>
                    <a:pt x="40650" y="24640"/>
                  </a:lnTo>
                  <a:lnTo>
                    <a:pt x="41211" y="27716"/>
                  </a:lnTo>
                  <a:lnTo>
                    <a:pt x="45598" y="33014"/>
                  </a:lnTo>
                  <a:lnTo>
                    <a:pt x="54132" y="35839"/>
                  </a:lnTo>
                  <a:lnTo>
                    <a:pt x="64981" y="36390"/>
                  </a:lnTo>
                  <a:lnTo>
                    <a:pt x="76858" y="34282"/>
                  </a:lnTo>
                  <a:lnTo>
                    <a:pt x="92074" y="25759"/>
                  </a:lnTo>
                  <a:lnTo>
                    <a:pt x="108446" y="10941"/>
                  </a:lnTo>
                  <a:lnTo>
                    <a:pt x="111699" y="5333"/>
                  </a:lnTo>
                  <a:lnTo>
                    <a:pt x="113271" y="4261"/>
                  </a:lnTo>
                  <a:lnTo>
                    <a:pt x="115025" y="4252"/>
                  </a:lnTo>
                  <a:lnTo>
                    <a:pt x="116900" y="4951"/>
                  </a:lnTo>
                  <a:lnTo>
                    <a:pt x="117444" y="8240"/>
                  </a:lnTo>
                  <a:lnTo>
                    <a:pt x="113248" y="37558"/>
                  </a:lnTo>
                  <a:lnTo>
                    <a:pt x="109600" y="61848"/>
                  </a:lnTo>
                  <a:lnTo>
                    <a:pt x="107638" y="77215"/>
                  </a:lnTo>
                  <a:lnTo>
                    <a:pt x="105625" y="93810"/>
                  </a:lnTo>
                  <a:lnTo>
                    <a:pt x="102873" y="110518"/>
                  </a:lnTo>
                  <a:lnTo>
                    <a:pt x="99626" y="127301"/>
                  </a:lnTo>
                  <a:lnTo>
                    <a:pt x="96051" y="144134"/>
                  </a:lnTo>
                  <a:lnTo>
                    <a:pt x="92961" y="160294"/>
                  </a:lnTo>
                  <a:lnTo>
                    <a:pt x="87647" y="191422"/>
                  </a:lnTo>
                  <a:lnTo>
                    <a:pt x="79170" y="216074"/>
                  </a:lnTo>
                  <a:lnTo>
                    <a:pt x="64381" y="240175"/>
                  </a:lnTo>
                  <a:lnTo>
                    <a:pt x="59854" y="244784"/>
                  </a:lnTo>
                  <a:lnTo>
                    <a:pt x="55425" y="247150"/>
                  </a:lnTo>
                  <a:lnTo>
                    <a:pt x="51060" y="248022"/>
                  </a:lnTo>
                  <a:lnTo>
                    <a:pt x="46741" y="247898"/>
                  </a:lnTo>
                  <a:lnTo>
                    <a:pt x="36296" y="238353"/>
                  </a:lnTo>
                  <a:lnTo>
                    <a:pt x="12343" y="206851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1" name="SMARTInkShape-1146"/>
            <p:cNvSpPr/>
            <p:nvPr>
              <p:custDataLst>
                <p:tags r:id="rId34"/>
              </p:custDataLst>
            </p:nvPr>
          </p:nvSpPr>
          <p:spPr>
            <a:xfrm>
              <a:off x="8064500" y="54864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2" name="SMARTInkShape-1147"/>
            <p:cNvSpPr/>
            <p:nvPr>
              <p:custDataLst>
                <p:tags r:id="rId35"/>
              </p:custDataLst>
            </p:nvPr>
          </p:nvSpPr>
          <p:spPr>
            <a:xfrm>
              <a:off x="7868422" y="5540179"/>
              <a:ext cx="183379" cy="240461"/>
            </a:xfrm>
            <a:custGeom>
              <a:avLst/>
              <a:gdLst/>
              <a:ahLst/>
              <a:cxnLst/>
              <a:rect l="0" t="0" r="0" b="0"/>
              <a:pathLst>
                <a:path w="183379" h="240461">
                  <a:moveTo>
                    <a:pt x="88128" y="3371"/>
                  </a:moveTo>
                  <a:lnTo>
                    <a:pt x="88128" y="3371"/>
                  </a:lnTo>
                  <a:lnTo>
                    <a:pt x="81387" y="0"/>
                  </a:lnTo>
                  <a:lnTo>
                    <a:pt x="60338" y="4645"/>
                  </a:lnTo>
                  <a:lnTo>
                    <a:pt x="38502" y="18330"/>
                  </a:lnTo>
                  <a:lnTo>
                    <a:pt x="21997" y="35790"/>
                  </a:lnTo>
                  <a:lnTo>
                    <a:pt x="20052" y="40506"/>
                  </a:lnTo>
                  <a:lnTo>
                    <a:pt x="20165" y="44355"/>
                  </a:lnTo>
                  <a:lnTo>
                    <a:pt x="21653" y="47627"/>
                  </a:lnTo>
                  <a:lnTo>
                    <a:pt x="27070" y="53144"/>
                  </a:lnTo>
                  <a:lnTo>
                    <a:pt x="30489" y="55603"/>
                  </a:lnTo>
                  <a:lnTo>
                    <a:pt x="41815" y="56454"/>
                  </a:lnTo>
                  <a:lnTo>
                    <a:pt x="64057" y="51084"/>
                  </a:lnTo>
                  <a:lnTo>
                    <a:pt x="78840" y="43627"/>
                  </a:lnTo>
                  <a:lnTo>
                    <a:pt x="93686" y="28939"/>
                  </a:lnTo>
                  <a:lnTo>
                    <a:pt x="98712" y="20903"/>
                  </a:lnTo>
                  <a:lnTo>
                    <a:pt x="99417" y="20704"/>
                  </a:lnTo>
                  <a:lnTo>
                    <a:pt x="99888" y="21276"/>
                  </a:lnTo>
                  <a:lnTo>
                    <a:pt x="91208" y="43884"/>
                  </a:lnTo>
                  <a:lnTo>
                    <a:pt x="86440" y="64415"/>
                  </a:lnTo>
                  <a:lnTo>
                    <a:pt x="81969" y="93297"/>
                  </a:lnTo>
                  <a:lnTo>
                    <a:pt x="79788" y="109888"/>
                  </a:lnTo>
                  <a:lnTo>
                    <a:pt x="76923" y="126593"/>
                  </a:lnTo>
                  <a:lnTo>
                    <a:pt x="73603" y="143375"/>
                  </a:lnTo>
                  <a:lnTo>
                    <a:pt x="69978" y="160207"/>
                  </a:lnTo>
                  <a:lnTo>
                    <a:pt x="60305" y="190198"/>
                  </a:lnTo>
                  <a:lnTo>
                    <a:pt x="48951" y="214816"/>
                  </a:lnTo>
                  <a:lnTo>
                    <a:pt x="36850" y="230461"/>
                  </a:lnTo>
                  <a:lnTo>
                    <a:pt x="26297" y="238355"/>
                  </a:lnTo>
                  <a:lnTo>
                    <a:pt x="21507" y="240460"/>
                  </a:lnTo>
                  <a:lnTo>
                    <a:pt x="16903" y="239042"/>
                  </a:lnTo>
                  <a:lnTo>
                    <a:pt x="8024" y="229939"/>
                  </a:lnTo>
                  <a:lnTo>
                    <a:pt x="3138" y="212723"/>
                  </a:lnTo>
                  <a:lnTo>
                    <a:pt x="966" y="190961"/>
                  </a:lnTo>
                  <a:lnTo>
                    <a:pt x="0" y="167177"/>
                  </a:lnTo>
                  <a:lnTo>
                    <a:pt x="6198" y="136730"/>
                  </a:lnTo>
                  <a:lnTo>
                    <a:pt x="20343" y="113205"/>
                  </a:lnTo>
                  <a:lnTo>
                    <a:pt x="41311" y="92829"/>
                  </a:lnTo>
                  <a:lnTo>
                    <a:pt x="72139" y="80128"/>
                  </a:lnTo>
                  <a:lnTo>
                    <a:pt x="95839" y="70647"/>
                  </a:lnTo>
                  <a:lnTo>
                    <a:pt x="119072" y="60082"/>
                  </a:lnTo>
                  <a:lnTo>
                    <a:pt x="146607" y="46907"/>
                  </a:lnTo>
                  <a:lnTo>
                    <a:pt x="170600" y="36812"/>
                  </a:lnTo>
                  <a:lnTo>
                    <a:pt x="172743" y="37660"/>
                  </a:lnTo>
                  <a:lnTo>
                    <a:pt x="174172" y="39635"/>
                  </a:lnTo>
                  <a:lnTo>
                    <a:pt x="175123" y="42364"/>
                  </a:lnTo>
                  <a:lnTo>
                    <a:pt x="173093" y="56317"/>
                  </a:lnTo>
                  <a:lnTo>
                    <a:pt x="165423" y="74782"/>
                  </a:lnTo>
                  <a:lnTo>
                    <a:pt x="166469" y="74968"/>
                  </a:lnTo>
                  <a:lnTo>
                    <a:pt x="171394" y="71410"/>
                  </a:lnTo>
                  <a:lnTo>
                    <a:pt x="183378" y="47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3" name="SMARTInkShape-1148"/>
            <p:cNvSpPr/>
            <p:nvPr>
              <p:custDataLst>
                <p:tags r:id="rId36"/>
              </p:custDataLst>
            </p:nvPr>
          </p:nvSpPr>
          <p:spPr>
            <a:xfrm>
              <a:off x="7540129" y="5431015"/>
              <a:ext cx="327522" cy="202948"/>
            </a:xfrm>
            <a:custGeom>
              <a:avLst/>
              <a:gdLst/>
              <a:ahLst/>
              <a:cxnLst/>
              <a:rect l="0" t="0" r="0" b="0"/>
              <a:pathLst>
                <a:path w="327522" h="202948">
                  <a:moveTo>
                    <a:pt x="48121" y="10935"/>
                  </a:moveTo>
                  <a:lnTo>
                    <a:pt x="48121" y="10935"/>
                  </a:lnTo>
                  <a:lnTo>
                    <a:pt x="42653" y="0"/>
                  </a:lnTo>
                  <a:lnTo>
                    <a:pt x="39828" y="22389"/>
                  </a:lnTo>
                  <a:lnTo>
                    <a:pt x="31736" y="50598"/>
                  </a:lnTo>
                  <a:lnTo>
                    <a:pt x="26614" y="66304"/>
                  </a:lnTo>
                  <a:lnTo>
                    <a:pt x="21083" y="82420"/>
                  </a:lnTo>
                  <a:lnTo>
                    <a:pt x="10705" y="113967"/>
                  </a:lnTo>
                  <a:lnTo>
                    <a:pt x="3739" y="142099"/>
                  </a:lnTo>
                  <a:lnTo>
                    <a:pt x="174" y="164950"/>
                  </a:lnTo>
                  <a:lnTo>
                    <a:pt x="0" y="181692"/>
                  </a:lnTo>
                  <a:lnTo>
                    <a:pt x="1929" y="186156"/>
                  </a:lnTo>
                  <a:lnTo>
                    <a:pt x="4626" y="189133"/>
                  </a:lnTo>
                  <a:lnTo>
                    <a:pt x="8541" y="190411"/>
                  </a:lnTo>
                  <a:lnTo>
                    <a:pt x="18535" y="189950"/>
                  </a:lnTo>
                  <a:lnTo>
                    <a:pt x="23458" y="186723"/>
                  </a:lnTo>
                  <a:lnTo>
                    <a:pt x="52564" y="156859"/>
                  </a:lnTo>
                  <a:lnTo>
                    <a:pt x="69585" y="144639"/>
                  </a:lnTo>
                  <a:lnTo>
                    <a:pt x="73014" y="143111"/>
                  </a:lnTo>
                  <a:lnTo>
                    <a:pt x="75299" y="142796"/>
                  </a:lnTo>
                  <a:lnTo>
                    <a:pt x="76823" y="143292"/>
                  </a:lnTo>
                  <a:lnTo>
                    <a:pt x="77133" y="145740"/>
                  </a:lnTo>
                  <a:lnTo>
                    <a:pt x="74636" y="176720"/>
                  </a:lnTo>
                  <a:lnTo>
                    <a:pt x="77074" y="189040"/>
                  </a:lnTo>
                  <a:lnTo>
                    <a:pt x="80828" y="193877"/>
                  </a:lnTo>
                  <a:lnTo>
                    <a:pt x="92527" y="201133"/>
                  </a:lnTo>
                  <a:lnTo>
                    <a:pt x="107133" y="202947"/>
                  </a:lnTo>
                  <a:lnTo>
                    <a:pt x="123032" y="200696"/>
                  </a:lnTo>
                  <a:lnTo>
                    <a:pt x="154353" y="187753"/>
                  </a:lnTo>
                  <a:lnTo>
                    <a:pt x="166597" y="179126"/>
                  </a:lnTo>
                  <a:lnTo>
                    <a:pt x="174389" y="168236"/>
                  </a:lnTo>
                  <a:lnTo>
                    <a:pt x="179373" y="150206"/>
                  </a:lnTo>
                  <a:lnTo>
                    <a:pt x="178657" y="141507"/>
                  </a:lnTo>
                  <a:lnTo>
                    <a:pt x="177478" y="138200"/>
                  </a:lnTo>
                  <a:lnTo>
                    <a:pt x="175987" y="135995"/>
                  </a:lnTo>
                  <a:lnTo>
                    <a:pt x="172448" y="133545"/>
                  </a:lnTo>
                  <a:lnTo>
                    <a:pt x="164760" y="138100"/>
                  </a:lnTo>
                  <a:lnTo>
                    <a:pt x="155700" y="147181"/>
                  </a:lnTo>
                  <a:lnTo>
                    <a:pt x="147337" y="163487"/>
                  </a:lnTo>
                  <a:lnTo>
                    <a:pt x="145134" y="173045"/>
                  </a:lnTo>
                  <a:lnTo>
                    <a:pt x="145957" y="177569"/>
                  </a:lnTo>
                  <a:lnTo>
                    <a:pt x="150636" y="186360"/>
                  </a:lnTo>
                  <a:lnTo>
                    <a:pt x="154564" y="189268"/>
                  </a:lnTo>
                  <a:lnTo>
                    <a:pt x="164574" y="192500"/>
                  </a:lnTo>
                  <a:lnTo>
                    <a:pt x="174196" y="192055"/>
                  </a:lnTo>
                  <a:lnTo>
                    <a:pt x="183882" y="188799"/>
                  </a:lnTo>
                  <a:lnTo>
                    <a:pt x="200530" y="178327"/>
                  </a:lnTo>
                  <a:lnTo>
                    <a:pt x="223527" y="150100"/>
                  </a:lnTo>
                  <a:lnTo>
                    <a:pt x="231504" y="139002"/>
                  </a:lnTo>
                  <a:lnTo>
                    <a:pt x="232044" y="144993"/>
                  </a:lnTo>
                  <a:lnTo>
                    <a:pt x="228567" y="160365"/>
                  </a:lnTo>
                  <a:lnTo>
                    <a:pt x="231644" y="179067"/>
                  </a:lnTo>
                  <a:lnTo>
                    <a:pt x="233264" y="180173"/>
                  </a:lnTo>
                  <a:lnTo>
                    <a:pt x="238827" y="181402"/>
                  </a:lnTo>
                  <a:lnTo>
                    <a:pt x="256635" y="175351"/>
                  </a:lnTo>
                  <a:lnTo>
                    <a:pt x="287230" y="156301"/>
                  </a:lnTo>
                  <a:lnTo>
                    <a:pt x="314140" y="140632"/>
                  </a:lnTo>
                  <a:lnTo>
                    <a:pt x="316484" y="141144"/>
                  </a:lnTo>
                  <a:lnTo>
                    <a:pt x="318046" y="142897"/>
                  </a:lnTo>
                  <a:lnTo>
                    <a:pt x="319782" y="148606"/>
                  </a:lnTo>
                  <a:lnTo>
                    <a:pt x="321755" y="171290"/>
                  </a:lnTo>
                  <a:lnTo>
                    <a:pt x="327521" y="1823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4" name="SMARTInkShape-1149"/>
            <p:cNvSpPr/>
            <p:nvPr>
              <p:custDataLst>
                <p:tags r:id="rId37"/>
              </p:custDataLst>
            </p:nvPr>
          </p:nvSpPr>
          <p:spPr>
            <a:xfrm>
              <a:off x="7385932" y="5568950"/>
              <a:ext cx="88019" cy="84252"/>
            </a:xfrm>
            <a:custGeom>
              <a:avLst/>
              <a:gdLst/>
              <a:ahLst/>
              <a:cxnLst/>
              <a:rect l="0" t="0" r="0" b="0"/>
              <a:pathLst>
                <a:path w="88019" h="84252">
                  <a:moveTo>
                    <a:pt x="5468" y="0"/>
                  </a:moveTo>
                  <a:lnTo>
                    <a:pt x="5468" y="0"/>
                  </a:lnTo>
                  <a:lnTo>
                    <a:pt x="2097" y="3371"/>
                  </a:lnTo>
                  <a:lnTo>
                    <a:pt x="0" y="15580"/>
                  </a:lnTo>
                  <a:lnTo>
                    <a:pt x="2750" y="35974"/>
                  </a:lnTo>
                  <a:lnTo>
                    <a:pt x="9904" y="49855"/>
                  </a:lnTo>
                  <a:lnTo>
                    <a:pt x="25833" y="67689"/>
                  </a:lnTo>
                  <a:lnTo>
                    <a:pt x="43957" y="80028"/>
                  </a:lnTo>
                  <a:lnTo>
                    <a:pt x="55735" y="84251"/>
                  </a:lnTo>
                  <a:lnTo>
                    <a:pt x="65674" y="83776"/>
                  </a:lnTo>
                  <a:lnTo>
                    <a:pt x="74796" y="79332"/>
                  </a:lnTo>
                  <a:lnTo>
                    <a:pt x="79202" y="76171"/>
                  </a:lnTo>
                  <a:lnTo>
                    <a:pt x="82141" y="71242"/>
                  </a:lnTo>
                  <a:lnTo>
                    <a:pt x="86276" y="50820"/>
                  </a:lnTo>
                  <a:lnTo>
                    <a:pt x="87674" y="22399"/>
                  </a:lnTo>
                  <a:lnTo>
                    <a:pt x="880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5" name="SMARTInkShape-1150"/>
            <p:cNvSpPr/>
            <p:nvPr>
              <p:custDataLst>
                <p:tags r:id="rId38"/>
              </p:custDataLst>
            </p:nvPr>
          </p:nvSpPr>
          <p:spPr>
            <a:xfrm>
              <a:off x="7265139" y="5574609"/>
              <a:ext cx="88162" cy="70542"/>
            </a:xfrm>
            <a:custGeom>
              <a:avLst/>
              <a:gdLst/>
              <a:ahLst/>
              <a:cxnLst/>
              <a:rect l="0" t="0" r="0" b="0"/>
              <a:pathLst>
                <a:path w="88162" h="70542">
                  <a:moveTo>
                    <a:pt x="69111" y="19741"/>
                  </a:moveTo>
                  <a:lnTo>
                    <a:pt x="69111" y="19741"/>
                  </a:lnTo>
                  <a:lnTo>
                    <a:pt x="60322" y="5926"/>
                  </a:lnTo>
                  <a:lnTo>
                    <a:pt x="56901" y="2065"/>
                  </a:lnTo>
                  <a:lnTo>
                    <a:pt x="52504" y="196"/>
                  </a:lnTo>
                  <a:lnTo>
                    <a:pt x="41975" y="0"/>
                  </a:lnTo>
                  <a:lnTo>
                    <a:pt x="30239" y="6028"/>
                  </a:lnTo>
                  <a:lnTo>
                    <a:pt x="5458" y="27145"/>
                  </a:lnTo>
                  <a:lnTo>
                    <a:pt x="1982" y="33144"/>
                  </a:lnTo>
                  <a:lnTo>
                    <a:pt x="0" y="45453"/>
                  </a:lnTo>
                  <a:lnTo>
                    <a:pt x="1870" y="50993"/>
                  </a:lnTo>
                  <a:lnTo>
                    <a:pt x="9592" y="60913"/>
                  </a:lnTo>
                  <a:lnTo>
                    <a:pt x="20080" y="66262"/>
                  </a:lnTo>
                  <a:lnTo>
                    <a:pt x="25841" y="67688"/>
                  </a:lnTo>
                  <a:lnTo>
                    <a:pt x="39767" y="65510"/>
                  </a:lnTo>
                  <a:lnTo>
                    <a:pt x="53247" y="59839"/>
                  </a:lnTo>
                  <a:lnTo>
                    <a:pt x="61590" y="52614"/>
                  </a:lnTo>
                  <a:lnTo>
                    <a:pt x="65769" y="44699"/>
                  </a:lnTo>
                  <a:lnTo>
                    <a:pt x="68671" y="20258"/>
                  </a:lnTo>
                  <a:lnTo>
                    <a:pt x="69053" y="8921"/>
                  </a:lnTo>
                  <a:lnTo>
                    <a:pt x="70985" y="22985"/>
                  </a:lnTo>
                  <a:lnTo>
                    <a:pt x="81975" y="53100"/>
                  </a:lnTo>
                  <a:lnTo>
                    <a:pt x="88161" y="705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1151"/>
            <p:cNvSpPr/>
            <p:nvPr>
              <p:custDataLst>
                <p:tags r:id="rId39"/>
              </p:custDataLst>
            </p:nvPr>
          </p:nvSpPr>
          <p:spPr>
            <a:xfrm>
              <a:off x="7113882" y="5583710"/>
              <a:ext cx="125119" cy="93191"/>
            </a:xfrm>
            <a:custGeom>
              <a:avLst/>
              <a:gdLst/>
              <a:ahLst/>
              <a:cxnLst/>
              <a:rect l="0" t="0" r="0" b="0"/>
              <a:pathLst>
                <a:path w="125119" h="93191">
                  <a:moveTo>
                    <a:pt x="10818" y="10640"/>
                  </a:moveTo>
                  <a:lnTo>
                    <a:pt x="10818" y="10640"/>
                  </a:lnTo>
                  <a:lnTo>
                    <a:pt x="10818" y="5173"/>
                  </a:lnTo>
                  <a:lnTo>
                    <a:pt x="4076" y="11293"/>
                  </a:lnTo>
                  <a:lnTo>
                    <a:pt x="766" y="21984"/>
                  </a:lnTo>
                  <a:lnTo>
                    <a:pt x="0" y="36143"/>
                  </a:lnTo>
                  <a:lnTo>
                    <a:pt x="4242" y="58570"/>
                  </a:lnTo>
                  <a:lnTo>
                    <a:pt x="10482" y="69807"/>
                  </a:lnTo>
                  <a:lnTo>
                    <a:pt x="21929" y="80695"/>
                  </a:lnTo>
                  <a:lnTo>
                    <a:pt x="26692" y="82038"/>
                  </a:lnTo>
                  <a:lnTo>
                    <a:pt x="37629" y="81648"/>
                  </a:lnTo>
                  <a:lnTo>
                    <a:pt x="47664" y="77241"/>
                  </a:lnTo>
                  <a:lnTo>
                    <a:pt x="56827" y="69874"/>
                  </a:lnTo>
                  <a:lnTo>
                    <a:pt x="65603" y="59544"/>
                  </a:lnTo>
                  <a:lnTo>
                    <a:pt x="70445" y="46015"/>
                  </a:lnTo>
                  <a:lnTo>
                    <a:pt x="76924" y="17706"/>
                  </a:lnTo>
                  <a:lnTo>
                    <a:pt x="80339" y="0"/>
                  </a:lnTo>
                  <a:lnTo>
                    <a:pt x="84010" y="30103"/>
                  </a:lnTo>
                  <a:lnTo>
                    <a:pt x="92199" y="58830"/>
                  </a:lnTo>
                  <a:lnTo>
                    <a:pt x="98963" y="69922"/>
                  </a:lnTo>
                  <a:lnTo>
                    <a:pt x="125118" y="931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0" name="SMARTInkShape-Group322"/>
          <p:cNvGrpSpPr/>
          <p:nvPr/>
        </p:nvGrpSpPr>
        <p:grpSpPr>
          <a:xfrm>
            <a:off x="8337115" y="5511800"/>
            <a:ext cx="203636" cy="82551"/>
            <a:chOff x="8337115" y="5511800"/>
            <a:chExt cx="203636" cy="82551"/>
          </a:xfrm>
        </p:grpSpPr>
        <p:sp>
          <p:nvSpPr>
            <p:cNvPr id="808" name="SMARTInkShape-1152"/>
            <p:cNvSpPr/>
            <p:nvPr>
              <p:custDataLst>
                <p:tags r:id="rId31"/>
              </p:custDataLst>
            </p:nvPr>
          </p:nvSpPr>
          <p:spPr>
            <a:xfrm>
              <a:off x="8470900" y="5511800"/>
              <a:ext cx="69851" cy="72264"/>
            </a:xfrm>
            <a:custGeom>
              <a:avLst/>
              <a:gdLst/>
              <a:ahLst/>
              <a:cxnLst/>
              <a:rect l="0" t="0" r="0" b="0"/>
              <a:pathLst>
                <a:path w="69851" h="72264">
                  <a:moveTo>
                    <a:pt x="0" y="19050"/>
                  </a:moveTo>
                  <a:lnTo>
                    <a:pt x="0" y="19050"/>
                  </a:lnTo>
                  <a:lnTo>
                    <a:pt x="4364" y="29189"/>
                  </a:lnTo>
                  <a:lnTo>
                    <a:pt x="7172" y="41418"/>
                  </a:lnTo>
                  <a:lnTo>
                    <a:pt x="16315" y="56722"/>
                  </a:lnTo>
                  <a:lnTo>
                    <a:pt x="32045" y="68929"/>
                  </a:lnTo>
                  <a:lnTo>
                    <a:pt x="36180" y="71353"/>
                  </a:lnTo>
                  <a:lnTo>
                    <a:pt x="39643" y="72263"/>
                  </a:lnTo>
                  <a:lnTo>
                    <a:pt x="42656" y="72164"/>
                  </a:lnTo>
                  <a:lnTo>
                    <a:pt x="55933" y="66936"/>
                  </a:lnTo>
                  <a:lnTo>
                    <a:pt x="60137" y="63146"/>
                  </a:lnTo>
                  <a:lnTo>
                    <a:pt x="61258" y="61147"/>
                  </a:lnTo>
                  <a:lnTo>
                    <a:pt x="63303" y="3098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9" name="SMARTInkShape-1153"/>
            <p:cNvSpPr/>
            <p:nvPr>
              <p:custDataLst>
                <p:tags r:id="rId32"/>
              </p:custDataLst>
            </p:nvPr>
          </p:nvSpPr>
          <p:spPr>
            <a:xfrm>
              <a:off x="8337115" y="5536004"/>
              <a:ext cx="76636" cy="58347"/>
            </a:xfrm>
            <a:custGeom>
              <a:avLst/>
              <a:gdLst/>
              <a:ahLst/>
              <a:cxnLst/>
              <a:rect l="0" t="0" r="0" b="0"/>
              <a:pathLst>
                <a:path w="76636" h="58347">
                  <a:moveTo>
                    <a:pt x="44885" y="45646"/>
                  </a:moveTo>
                  <a:lnTo>
                    <a:pt x="44885" y="45646"/>
                  </a:lnTo>
                  <a:lnTo>
                    <a:pt x="44885" y="19898"/>
                  </a:lnTo>
                  <a:lnTo>
                    <a:pt x="44180" y="8803"/>
                  </a:lnTo>
                  <a:lnTo>
                    <a:pt x="41514" y="1519"/>
                  </a:lnTo>
                  <a:lnTo>
                    <a:pt x="38404" y="0"/>
                  </a:lnTo>
                  <a:lnTo>
                    <a:pt x="29305" y="194"/>
                  </a:lnTo>
                  <a:lnTo>
                    <a:pt x="20087" y="6395"/>
                  </a:lnTo>
                  <a:lnTo>
                    <a:pt x="6963" y="23667"/>
                  </a:lnTo>
                  <a:lnTo>
                    <a:pt x="514" y="37289"/>
                  </a:lnTo>
                  <a:lnTo>
                    <a:pt x="0" y="48047"/>
                  </a:lnTo>
                  <a:lnTo>
                    <a:pt x="1556" y="51479"/>
                  </a:lnTo>
                  <a:lnTo>
                    <a:pt x="4005" y="53768"/>
                  </a:lnTo>
                  <a:lnTo>
                    <a:pt x="7049" y="55294"/>
                  </a:lnTo>
                  <a:lnTo>
                    <a:pt x="21445" y="57442"/>
                  </a:lnTo>
                  <a:lnTo>
                    <a:pt x="26436" y="55626"/>
                  </a:lnTo>
                  <a:lnTo>
                    <a:pt x="35744" y="47965"/>
                  </a:lnTo>
                  <a:lnTo>
                    <a:pt x="45548" y="35122"/>
                  </a:lnTo>
                  <a:lnTo>
                    <a:pt x="56203" y="10942"/>
                  </a:lnTo>
                  <a:lnTo>
                    <a:pt x="55958" y="10516"/>
                  </a:lnTo>
                  <a:lnTo>
                    <a:pt x="53804" y="11923"/>
                  </a:lnTo>
                  <a:lnTo>
                    <a:pt x="53653" y="13992"/>
                  </a:lnTo>
                  <a:lnTo>
                    <a:pt x="60299" y="34771"/>
                  </a:lnTo>
                  <a:lnTo>
                    <a:pt x="76635" y="583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1" name="SMARTInkShape-1154"/>
          <p:cNvSpPr/>
          <p:nvPr>
            <p:custDataLst>
              <p:tags r:id="rId29"/>
            </p:custDataLst>
          </p:nvPr>
        </p:nvSpPr>
        <p:spPr>
          <a:xfrm>
            <a:off x="8758326" y="5441950"/>
            <a:ext cx="131675" cy="158751"/>
          </a:xfrm>
          <a:custGeom>
            <a:avLst/>
            <a:gdLst/>
            <a:ahLst/>
            <a:cxnLst/>
            <a:rect l="0" t="0" r="0" b="0"/>
            <a:pathLst>
              <a:path w="131675" h="158751">
                <a:moveTo>
                  <a:pt x="125324" y="0"/>
                </a:moveTo>
                <a:lnTo>
                  <a:pt x="125324" y="0"/>
                </a:lnTo>
                <a:lnTo>
                  <a:pt x="93931" y="28248"/>
                </a:lnTo>
                <a:lnTo>
                  <a:pt x="71860" y="52066"/>
                </a:lnTo>
                <a:lnTo>
                  <a:pt x="47940" y="76763"/>
                </a:lnTo>
                <a:lnTo>
                  <a:pt x="26961" y="99969"/>
                </a:lnTo>
                <a:lnTo>
                  <a:pt x="2095" y="128248"/>
                </a:lnTo>
                <a:lnTo>
                  <a:pt x="839" y="128538"/>
                </a:lnTo>
                <a:lnTo>
                  <a:pt x="0" y="128025"/>
                </a:lnTo>
                <a:lnTo>
                  <a:pt x="4430" y="105513"/>
                </a:lnTo>
                <a:lnTo>
                  <a:pt x="10680" y="84995"/>
                </a:lnTo>
                <a:lnTo>
                  <a:pt x="18162" y="61764"/>
                </a:lnTo>
                <a:lnTo>
                  <a:pt x="30307" y="30530"/>
                </a:lnTo>
                <a:lnTo>
                  <a:pt x="34463" y="22470"/>
                </a:lnTo>
                <a:lnTo>
                  <a:pt x="37939" y="18507"/>
                </a:lnTo>
                <a:lnTo>
                  <a:pt x="40962" y="17277"/>
                </a:lnTo>
                <a:lnTo>
                  <a:pt x="43682" y="17868"/>
                </a:lnTo>
                <a:lnTo>
                  <a:pt x="48587" y="27932"/>
                </a:lnTo>
                <a:lnTo>
                  <a:pt x="59078" y="55313"/>
                </a:lnTo>
                <a:lnTo>
                  <a:pt x="69775" y="77500"/>
                </a:lnTo>
                <a:lnTo>
                  <a:pt x="87698" y="109119"/>
                </a:lnTo>
                <a:lnTo>
                  <a:pt x="106414" y="135264"/>
                </a:lnTo>
                <a:lnTo>
                  <a:pt x="131674" y="158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12" name="SMARTInkShape-1155"/>
          <p:cNvSpPr/>
          <p:nvPr>
            <p:custDataLst>
              <p:tags r:id="rId30"/>
            </p:custDataLst>
          </p:nvPr>
        </p:nvSpPr>
        <p:spPr>
          <a:xfrm>
            <a:off x="7143750" y="5900800"/>
            <a:ext cx="2005134" cy="87251"/>
          </a:xfrm>
          <a:custGeom>
            <a:avLst/>
            <a:gdLst/>
            <a:ahLst/>
            <a:cxnLst/>
            <a:rect l="0" t="0" r="0" b="0"/>
            <a:pathLst>
              <a:path w="2005134" h="87251">
                <a:moveTo>
                  <a:pt x="0" y="87250"/>
                </a:moveTo>
                <a:lnTo>
                  <a:pt x="0" y="87250"/>
                </a:lnTo>
                <a:lnTo>
                  <a:pt x="30130" y="87250"/>
                </a:lnTo>
                <a:lnTo>
                  <a:pt x="43370" y="87250"/>
                </a:lnTo>
                <a:lnTo>
                  <a:pt x="63486" y="86545"/>
                </a:lnTo>
                <a:lnTo>
                  <a:pt x="88185" y="85368"/>
                </a:lnTo>
                <a:lnTo>
                  <a:pt x="115940" y="83879"/>
                </a:lnTo>
                <a:lnTo>
                  <a:pt x="151376" y="80769"/>
                </a:lnTo>
                <a:lnTo>
                  <a:pt x="191934" y="76579"/>
                </a:lnTo>
                <a:lnTo>
                  <a:pt x="235907" y="71669"/>
                </a:lnTo>
                <a:lnTo>
                  <a:pt x="287093" y="66985"/>
                </a:lnTo>
                <a:lnTo>
                  <a:pt x="343090" y="62451"/>
                </a:lnTo>
                <a:lnTo>
                  <a:pt x="402293" y="58018"/>
                </a:lnTo>
                <a:lnTo>
                  <a:pt x="468573" y="52945"/>
                </a:lnTo>
                <a:lnTo>
                  <a:pt x="539570" y="47447"/>
                </a:lnTo>
                <a:lnTo>
                  <a:pt x="613714" y="41664"/>
                </a:lnTo>
                <a:lnTo>
                  <a:pt x="692071" y="36399"/>
                </a:lnTo>
                <a:lnTo>
                  <a:pt x="773236" y="31476"/>
                </a:lnTo>
                <a:lnTo>
                  <a:pt x="856274" y="26784"/>
                </a:lnTo>
                <a:lnTo>
                  <a:pt x="940560" y="22245"/>
                </a:lnTo>
                <a:lnTo>
                  <a:pt x="1025679" y="17808"/>
                </a:lnTo>
                <a:lnTo>
                  <a:pt x="1111352" y="13438"/>
                </a:lnTo>
                <a:lnTo>
                  <a:pt x="1198102" y="9820"/>
                </a:lnTo>
                <a:lnTo>
                  <a:pt x="1285567" y="6702"/>
                </a:lnTo>
                <a:lnTo>
                  <a:pt x="1373512" y="3918"/>
                </a:lnTo>
                <a:lnTo>
                  <a:pt x="1456835" y="2062"/>
                </a:lnTo>
                <a:lnTo>
                  <a:pt x="1537080" y="825"/>
                </a:lnTo>
                <a:lnTo>
                  <a:pt x="1615270" y="0"/>
                </a:lnTo>
                <a:lnTo>
                  <a:pt x="1685035" y="155"/>
                </a:lnTo>
                <a:lnTo>
                  <a:pt x="1749185" y="965"/>
                </a:lnTo>
                <a:lnTo>
                  <a:pt x="1809590" y="2209"/>
                </a:lnTo>
                <a:lnTo>
                  <a:pt x="1859032" y="3745"/>
                </a:lnTo>
                <a:lnTo>
                  <a:pt x="1901165" y="5474"/>
                </a:lnTo>
                <a:lnTo>
                  <a:pt x="1938427" y="7333"/>
                </a:lnTo>
                <a:lnTo>
                  <a:pt x="1963974" y="8572"/>
                </a:lnTo>
                <a:lnTo>
                  <a:pt x="1994240" y="9949"/>
                </a:lnTo>
                <a:lnTo>
                  <a:pt x="2005133" y="10724"/>
                </a:lnTo>
                <a:lnTo>
                  <a:pt x="1982569" y="10953"/>
                </a:lnTo>
                <a:lnTo>
                  <a:pt x="1958054" y="9125"/>
                </a:lnTo>
                <a:lnTo>
                  <a:pt x="1917700" y="4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758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Linseformelen</a:t>
            </a:r>
            <a:endParaRPr lang="en-US" dirty="0"/>
          </a:p>
        </p:txBody>
      </p:sp>
      <p:grpSp>
        <p:nvGrpSpPr>
          <p:cNvPr id="5" name="SMARTInkShape-Group325"/>
          <p:cNvGrpSpPr/>
          <p:nvPr/>
        </p:nvGrpSpPr>
        <p:grpSpPr>
          <a:xfrm>
            <a:off x="765714" y="1173958"/>
            <a:ext cx="637637" cy="257700"/>
            <a:chOff x="765714" y="1173958"/>
            <a:chExt cx="637637" cy="257700"/>
          </a:xfrm>
        </p:grpSpPr>
        <p:sp>
          <p:nvSpPr>
            <p:cNvPr id="3" name="SMARTInkShape-1156"/>
            <p:cNvSpPr/>
            <p:nvPr>
              <p:custDataLst>
                <p:tags r:id="rId140"/>
              </p:custDataLst>
            </p:nvPr>
          </p:nvSpPr>
          <p:spPr>
            <a:xfrm>
              <a:off x="765714" y="1291742"/>
              <a:ext cx="378058" cy="139916"/>
            </a:xfrm>
            <a:custGeom>
              <a:avLst/>
              <a:gdLst/>
              <a:ahLst/>
              <a:cxnLst/>
              <a:rect l="0" t="0" r="0" b="0"/>
              <a:pathLst>
                <a:path w="378058" h="139916">
                  <a:moveTo>
                    <a:pt x="15336" y="3658"/>
                  </a:moveTo>
                  <a:lnTo>
                    <a:pt x="15336" y="3658"/>
                  </a:lnTo>
                  <a:lnTo>
                    <a:pt x="15336" y="287"/>
                  </a:lnTo>
                  <a:lnTo>
                    <a:pt x="14631" y="0"/>
                  </a:lnTo>
                  <a:lnTo>
                    <a:pt x="11965" y="1562"/>
                  </a:lnTo>
                  <a:lnTo>
                    <a:pt x="4505" y="24933"/>
                  </a:lnTo>
                  <a:lnTo>
                    <a:pt x="409" y="45569"/>
                  </a:lnTo>
                  <a:lnTo>
                    <a:pt x="0" y="68852"/>
                  </a:lnTo>
                  <a:lnTo>
                    <a:pt x="2170" y="91900"/>
                  </a:lnTo>
                  <a:lnTo>
                    <a:pt x="7358" y="119331"/>
                  </a:lnTo>
                  <a:lnTo>
                    <a:pt x="13364" y="135612"/>
                  </a:lnTo>
                  <a:lnTo>
                    <a:pt x="17517" y="139915"/>
                  </a:lnTo>
                  <a:lnTo>
                    <a:pt x="19612" y="139652"/>
                  </a:lnTo>
                  <a:lnTo>
                    <a:pt x="23822" y="135596"/>
                  </a:lnTo>
                  <a:lnTo>
                    <a:pt x="33529" y="111895"/>
                  </a:lnTo>
                  <a:lnTo>
                    <a:pt x="45059" y="87982"/>
                  </a:lnTo>
                  <a:lnTo>
                    <a:pt x="59591" y="61596"/>
                  </a:lnTo>
                  <a:lnTo>
                    <a:pt x="75457" y="35758"/>
                  </a:lnTo>
                  <a:lnTo>
                    <a:pt x="93429" y="6367"/>
                  </a:lnTo>
                  <a:lnTo>
                    <a:pt x="98963" y="1334"/>
                  </a:lnTo>
                  <a:lnTo>
                    <a:pt x="101426" y="698"/>
                  </a:lnTo>
                  <a:lnTo>
                    <a:pt x="103774" y="979"/>
                  </a:lnTo>
                  <a:lnTo>
                    <a:pt x="106045" y="1872"/>
                  </a:lnTo>
                  <a:lnTo>
                    <a:pt x="115982" y="13242"/>
                  </a:lnTo>
                  <a:lnTo>
                    <a:pt x="124493" y="33387"/>
                  </a:lnTo>
                  <a:lnTo>
                    <a:pt x="128620" y="64773"/>
                  </a:lnTo>
                  <a:lnTo>
                    <a:pt x="130041" y="84090"/>
                  </a:lnTo>
                  <a:lnTo>
                    <a:pt x="132873" y="91852"/>
                  </a:lnTo>
                  <a:lnTo>
                    <a:pt x="136028" y="93498"/>
                  </a:lnTo>
                  <a:lnTo>
                    <a:pt x="145177" y="93446"/>
                  </a:lnTo>
                  <a:lnTo>
                    <a:pt x="165599" y="79337"/>
                  </a:lnTo>
                  <a:lnTo>
                    <a:pt x="186153" y="53912"/>
                  </a:lnTo>
                  <a:lnTo>
                    <a:pt x="209664" y="22767"/>
                  </a:lnTo>
                  <a:lnTo>
                    <a:pt x="212621" y="20631"/>
                  </a:lnTo>
                  <a:lnTo>
                    <a:pt x="214593" y="21323"/>
                  </a:lnTo>
                  <a:lnTo>
                    <a:pt x="215907" y="23901"/>
                  </a:lnTo>
                  <a:lnTo>
                    <a:pt x="223260" y="53465"/>
                  </a:lnTo>
                  <a:lnTo>
                    <a:pt x="227221" y="66717"/>
                  </a:lnTo>
                  <a:lnTo>
                    <a:pt x="236977" y="77780"/>
                  </a:lnTo>
                  <a:lnTo>
                    <a:pt x="266237" y="96381"/>
                  </a:lnTo>
                  <a:lnTo>
                    <a:pt x="294210" y="102628"/>
                  </a:lnTo>
                  <a:lnTo>
                    <a:pt x="312612" y="100326"/>
                  </a:lnTo>
                  <a:lnTo>
                    <a:pt x="330197" y="93188"/>
                  </a:lnTo>
                  <a:lnTo>
                    <a:pt x="347421" y="80609"/>
                  </a:lnTo>
                  <a:lnTo>
                    <a:pt x="366242" y="54288"/>
                  </a:lnTo>
                  <a:lnTo>
                    <a:pt x="377385" y="27518"/>
                  </a:lnTo>
                  <a:lnTo>
                    <a:pt x="378057" y="21682"/>
                  </a:lnTo>
                  <a:lnTo>
                    <a:pt x="377095" y="17790"/>
                  </a:lnTo>
                  <a:lnTo>
                    <a:pt x="375042" y="15196"/>
                  </a:lnTo>
                  <a:lnTo>
                    <a:pt x="370851" y="14878"/>
                  </a:lnTo>
                  <a:lnTo>
                    <a:pt x="358669" y="18287"/>
                  </a:lnTo>
                  <a:lnTo>
                    <a:pt x="339314" y="34882"/>
                  </a:lnTo>
                  <a:lnTo>
                    <a:pt x="326916" y="54302"/>
                  </a:lnTo>
                  <a:lnTo>
                    <a:pt x="326067" y="60704"/>
                  </a:lnTo>
                  <a:lnTo>
                    <a:pt x="328887" y="73462"/>
                  </a:lnTo>
                  <a:lnTo>
                    <a:pt x="342370" y="86187"/>
                  </a:lnTo>
                  <a:lnTo>
                    <a:pt x="370936" y="105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1157"/>
            <p:cNvSpPr/>
            <p:nvPr>
              <p:custDataLst>
                <p:tags r:id="rId141"/>
              </p:custDataLst>
            </p:nvPr>
          </p:nvSpPr>
          <p:spPr>
            <a:xfrm>
              <a:off x="1229992" y="1173958"/>
              <a:ext cx="173359" cy="223043"/>
            </a:xfrm>
            <a:custGeom>
              <a:avLst/>
              <a:gdLst/>
              <a:ahLst/>
              <a:cxnLst/>
              <a:rect l="0" t="0" r="0" b="0"/>
              <a:pathLst>
                <a:path w="173359" h="223043">
                  <a:moveTo>
                    <a:pt x="109858" y="127792"/>
                  </a:moveTo>
                  <a:lnTo>
                    <a:pt x="109858" y="127792"/>
                  </a:lnTo>
                  <a:lnTo>
                    <a:pt x="106487" y="117679"/>
                  </a:lnTo>
                  <a:lnTo>
                    <a:pt x="102672" y="113994"/>
                  </a:lnTo>
                  <a:lnTo>
                    <a:pt x="90907" y="108019"/>
                  </a:lnTo>
                  <a:lnTo>
                    <a:pt x="65045" y="107430"/>
                  </a:lnTo>
                  <a:lnTo>
                    <a:pt x="35040" y="118466"/>
                  </a:lnTo>
                  <a:lnTo>
                    <a:pt x="18045" y="134936"/>
                  </a:lnTo>
                  <a:lnTo>
                    <a:pt x="5552" y="155662"/>
                  </a:lnTo>
                  <a:lnTo>
                    <a:pt x="0" y="176632"/>
                  </a:lnTo>
                  <a:lnTo>
                    <a:pt x="1295" y="193949"/>
                  </a:lnTo>
                  <a:lnTo>
                    <a:pt x="3616" y="201530"/>
                  </a:lnTo>
                  <a:lnTo>
                    <a:pt x="7986" y="207289"/>
                  </a:lnTo>
                  <a:lnTo>
                    <a:pt x="20367" y="215570"/>
                  </a:lnTo>
                  <a:lnTo>
                    <a:pt x="26914" y="216650"/>
                  </a:lnTo>
                  <a:lnTo>
                    <a:pt x="39833" y="214086"/>
                  </a:lnTo>
                  <a:lnTo>
                    <a:pt x="65748" y="194596"/>
                  </a:lnTo>
                  <a:lnTo>
                    <a:pt x="83669" y="172535"/>
                  </a:lnTo>
                  <a:lnTo>
                    <a:pt x="101746" y="143444"/>
                  </a:lnTo>
                  <a:lnTo>
                    <a:pt x="111505" y="124821"/>
                  </a:lnTo>
                  <a:lnTo>
                    <a:pt x="121540" y="104645"/>
                  </a:lnTo>
                  <a:lnTo>
                    <a:pt x="131051" y="84138"/>
                  </a:lnTo>
                  <a:lnTo>
                    <a:pt x="140215" y="63412"/>
                  </a:lnTo>
                  <a:lnTo>
                    <a:pt x="149146" y="42538"/>
                  </a:lnTo>
                  <a:lnTo>
                    <a:pt x="160951" y="15583"/>
                  </a:lnTo>
                  <a:lnTo>
                    <a:pt x="166433" y="1721"/>
                  </a:lnTo>
                  <a:lnTo>
                    <a:pt x="165919" y="0"/>
                  </a:lnTo>
                  <a:lnTo>
                    <a:pt x="164166" y="264"/>
                  </a:lnTo>
                  <a:lnTo>
                    <a:pt x="148213" y="27604"/>
                  </a:lnTo>
                  <a:lnTo>
                    <a:pt x="133490" y="57864"/>
                  </a:lnTo>
                  <a:lnTo>
                    <a:pt x="125613" y="74823"/>
                  </a:lnTo>
                  <a:lnTo>
                    <a:pt x="120361" y="92479"/>
                  </a:lnTo>
                  <a:lnTo>
                    <a:pt x="116860" y="110600"/>
                  </a:lnTo>
                  <a:lnTo>
                    <a:pt x="114526" y="129031"/>
                  </a:lnTo>
                  <a:lnTo>
                    <a:pt x="116498" y="145551"/>
                  </a:lnTo>
                  <a:lnTo>
                    <a:pt x="128096" y="175196"/>
                  </a:lnTo>
                  <a:lnTo>
                    <a:pt x="154459" y="205573"/>
                  </a:lnTo>
                  <a:lnTo>
                    <a:pt x="173358" y="2230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" name="SMARTInkShape-Group326"/>
          <p:cNvGrpSpPr/>
          <p:nvPr/>
        </p:nvGrpSpPr>
        <p:grpSpPr>
          <a:xfrm>
            <a:off x="1843061" y="1244600"/>
            <a:ext cx="315940" cy="146051"/>
            <a:chOff x="1843061" y="1244600"/>
            <a:chExt cx="315940" cy="146051"/>
          </a:xfrm>
        </p:grpSpPr>
        <p:sp>
          <p:nvSpPr>
            <p:cNvPr id="6" name="SMARTInkShape-1158"/>
            <p:cNvSpPr/>
            <p:nvPr>
              <p:custDataLst>
                <p:tags r:id="rId138"/>
              </p:custDataLst>
            </p:nvPr>
          </p:nvSpPr>
          <p:spPr>
            <a:xfrm>
              <a:off x="1843061" y="1244600"/>
              <a:ext cx="131790" cy="139774"/>
            </a:xfrm>
            <a:custGeom>
              <a:avLst/>
              <a:gdLst/>
              <a:ahLst/>
              <a:cxnLst/>
              <a:rect l="0" t="0" r="0" b="0"/>
              <a:pathLst>
                <a:path w="131790" h="139774">
                  <a:moveTo>
                    <a:pt x="30189" y="0"/>
                  </a:moveTo>
                  <a:lnTo>
                    <a:pt x="30189" y="0"/>
                  </a:lnTo>
                  <a:lnTo>
                    <a:pt x="23447" y="6742"/>
                  </a:lnTo>
                  <a:lnTo>
                    <a:pt x="12513" y="37903"/>
                  </a:lnTo>
                  <a:lnTo>
                    <a:pt x="6340" y="65294"/>
                  </a:lnTo>
                  <a:lnTo>
                    <a:pt x="1951" y="92519"/>
                  </a:lnTo>
                  <a:lnTo>
                    <a:pt x="0" y="116379"/>
                  </a:lnTo>
                  <a:lnTo>
                    <a:pt x="1014" y="131217"/>
                  </a:lnTo>
                  <a:lnTo>
                    <a:pt x="2272" y="136161"/>
                  </a:lnTo>
                  <a:lnTo>
                    <a:pt x="4522" y="138752"/>
                  </a:lnTo>
                  <a:lnTo>
                    <a:pt x="7434" y="139773"/>
                  </a:lnTo>
                  <a:lnTo>
                    <a:pt x="10786" y="139749"/>
                  </a:lnTo>
                  <a:lnTo>
                    <a:pt x="28987" y="122860"/>
                  </a:lnTo>
                  <a:lnTo>
                    <a:pt x="55625" y="92142"/>
                  </a:lnTo>
                  <a:lnTo>
                    <a:pt x="73714" y="68468"/>
                  </a:lnTo>
                  <a:lnTo>
                    <a:pt x="89750" y="45247"/>
                  </a:lnTo>
                  <a:lnTo>
                    <a:pt x="109661" y="14870"/>
                  </a:lnTo>
                  <a:lnTo>
                    <a:pt x="112804" y="12030"/>
                  </a:lnTo>
                  <a:lnTo>
                    <a:pt x="114194" y="12959"/>
                  </a:lnTo>
                  <a:lnTo>
                    <a:pt x="112778" y="28456"/>
                  </a:lnTo>
                  <a:lnTo>
                    <a:pt x="109301" y="55076"/>
                  </a:lnTo>
                  <a:lnTo>
                    <a:pt x="110741" y="75043"/>
                  </a:lnTo>
                  <a:lnTo>
                    <a:pt x="122260" y="102747"/>
                  </a:lnTo>
                  <a:lnTo>
                    <a:pt x="131789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159"/>
            <p:cNvSpPr/>
            <p:nvPr>
              <p:custDataLst>
                <p:tags r:id="rId139"/>
              </p:custDataLst>
            </p:nvPr>
          </p:nvSpPr>
          <p:spPr>
            <a:xfrm>
              <a:off x="2040218" y="1330129"/>
              <a:ext cx="118783" cy="60522"/>
            </a:xfrm>
            <a:custGeom>
              <a:avLst/>
              <a:gdLst/>
              <a:ahLst/>
              <a:cxnLst/>
              <a:rect l="0" t="0" r="0" b="0"/>
              <a:pathLst>
                <a:path w="118783" h="60522">
                  <a:moveTo>
                    <a:pt x="48932" y="3371"/>
                  </a:moveTo>
                  <a:lnTo>
                    <a:pt x="48932" y="3371"/>
                  </a:lnTo>
                  <a:lnTo>
                    <a:pt x="42190" y="0"/>
                  </a:lnTo>
                  <a:lnTo>
                    <a:pt x="35117" y="226"/>
                  </a:lnTo>
                  <a:lnTo>
                    <a:pt x="26564" y="3385"/>
                  </a:lnTo>
                  <a:lnTo>
                    <a:pt x="15707" y="9492"/>
                  </a:lnTo>
                  <a:lnTo>
                    <a:pt x="7590" y="18791"/>
                  </a:lnTo>
                  <a:lnTo>
                    <a:pt x="2335" y="29274"/>
                  </a:lnTo>
                  <a:lnTo>
                    <a:pt x="0" y="38637"/>
                  </a:lnTo>
                  <a:lnTo>
                    <a:pt x="789" y="41699"/>
                  </a:lnTo>
                  <a:lnTo>
                    <a:pt x="2726" y="43739"/>
                  </a:lnTo>
                  <a:lnTo>
                    <a:pt x="5428" y="45100"/>
                  </a:lnTo>
                  <a:lnTo>
                    <a:pt x="19344" y="47015"/>
                  </a:lnTo>
                  <a:lnTo>
                    <a:pt x="30843" y="43700"/>
                  </a:lnTo>
                  <a:lnTo>
                    <a:pt x="41598" y="37523"/>
                  </a:lnTo>
                  <a:lnTo>
                    <a:pt x="51620" y="26112"/>
                  </a:lnTo>
                  <a:lnTo>
                    <a:pt x="64319" y="6982"/>
                  </a:lnTo>
                  <a:lnTo>
                    <a:pt x="64129" y="5778"/>
                  </a:lnTo>
                  <a:lnTo>
                    <a:pt x="63296" y="4976"/>
                  </a:lnTo>
                  <a:lnTo>
                    <a:pt x="60490" y="9729"/>
                  </a:lnTo>
                  <a:lnTo>
                    <a:pt x="58754" y="13960"/>
                  </a:lnTo>
                  <a:lnTo>
                    <a:pt x="59008" y="18191"/>
                  </a:lnTo>
                  <a:lnTo>
                    <a:pt x="73264" y="42726"/>
                  </a:lnTo>
                  <a:lnTo>
                    <a:pt x="83030" y="50966"/>
                  </a:lnTo>
                  <a:lnTo>
                    <a:pt x="94425" y="56274"/>
                  </a:lnTo>
                  <a:lnTo>
                    <a:pt x="118782" y="60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327"/>
          <p:cNvGrpSpPr/>
          <p:nvPr/>
        </p:nvGrpSpPr>
        <p:grpSpPr>
          <a:xfrm>
            <a:off x="2381250" y="1190142"/>
            <a:ext cx="844551" cy="185627"/>
            <a:chOff x="2381250" y="1190142"/>
            <a:chExt cx="844551" cy="185627"/>
          </a:xfrm>
        </p:grpSpPr>
        <p:sp>
          <p:nvSpPr>
            <p:cNvPr id="9" name="SMARTInkShape-1160"/>
            <p:cNvSpPr/>
            <p:nvPr>
              <p:custDataLst>
                <p:tags r:id="rId130"/>
              </p:custDataLst>
            </p:nvPr>
          </p:nvSpPr>
          <p:spPr>
            <a:xfrm>
              <a:off x="2381250" y="123190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161"/>
            <p:cNvSpPr/>
            <p:nvPr>
              <p:custDataLst>
                <p:tags r:id="rId131"/>
              </p:custDataLst>
            </p:nvPr>
          </p:nvSpPr>
          <p:spPr>
            <a:xfrm>
              <a:off x="2381250" y="1301750"/>
              <a:ext cx="76201" cy="5762"/>
            </a:xfrm>
            <a:custGeom>
              <a:avLst/>
              <a:gdLst/>
              <a:ahLst/>
              <a:cxnLst/>
              <a:rect l="0" t="0" r="0" b="0"/>
              <a:pathLst>
                <a:path w="76201" h="5762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7892" y="5761"/>
                  </a:lnTo>
                  <a:lnTo>
                    <a:pt x="31815" y="5470"/>
                  </a:lnTo>
                  <a:lnTo>
                    <a:pt x="61168" y="193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162"/>
            <p:cNvSpPr/>
            <p:nvPr>
              <p:custDataLst>
                <p:tags r:id="rId132"/>
              </p:custDataLst>
            </p:nvPr>
          </p:nvSpPr>
          <p:spPr>
            <a:xfrm>
              <a:off x="2579613" y="1190142"/>
              <a:ext cx="119138" cy="113573"/>
            </a:xfrm>
            <a:custGeom>
              <a:avLst/>
              <a:gdLst/>
              <a:ahLst/>
              <a:cxnLst/>
              <a:rect l="0" t="0" r="0" b="0"/>
              <a:pathLst>
                <a:path w="119138" h="113573">
                  <a:moveTo>
                    <a:pt x="36587" y="3658"/>
                  </a:moveTo>
                  <a:lnTo>
                    <a:pt x="36587" y="3658"/>
                  </a:lnTo>
                  <a:lnTo>
                    <a:pt x="33216" y="287"/>
                  </a:lnTo>
                  <a:lnTo>
                    <a:pt x="31518" y="0"/>
                  </a:lnTo>
                  <a:lnTo>
                    <a:pt x="29680" y="513"/>
                  </a:lnTo>
                  <a:lnTo>
                    <a:pt x="27749" y="1562"/>
                  </a:lnTo>
                  <a:lnTo>
                    <a:pt x="18875" y="28592"/>
                  </a:lnTo>
                  <a:lnTo>
                    <a:pt x="8918" y="57691"/>
                  </a:lnTo>
                  <a:lnTo>
                    <a:pt x="1891" y="87244"/>
                  </a:lnTo>
                  <a:lnTo>
                    <a:pt x="0" y="102896"/>
                  </a:lnTo>
                  <a:lnTo>
                    <a:pt x="907" y="107917"/>
                  </a:lnTo>
                  <a:lnTo>
                    <a:pt x="2923" y="111264"/>
                  </a:lnTo>
                  <a:lnTo>
                    <a:pt x="5677" y="113495"/>
                  </a:lnTo>
                  <a:lnTo>
                    <a:pt x="9631" y="113572"/>
                  </a:lnTo>
                  <a:lnTo>
                    <a:pt x="19667" y="109894"/>
                  </a:lnTo>
                  <a:lnTo>
                    <a:pt x="49133" y="80120"/>
                  </a:lnTo>
                  <a:lnTo>
                    <a:pt x="75190" y="49126"/>
                  </a:lnTo>
                  <a:lnTo>
                    <a:pt x="89864" y="26463"/>
                  </a:lnTo>
                  <a:lnTo>
                    <a:pt x="91155" y="23095"/>
                  </a:lnTo>
                  <a:lnTo>
                    <a:pt x="92016" y="22966"/>
                  </a:lnTo>
                  <a:lnTo>
                    <a:pt x="92972" y="28467"/>
                  </a:lnTo>
                  <a:lnTo>
                    <a:pt x="94292" y="53610"/>
                  </a:lnTo>
                  <a:lnTo>
                    <a:pt x="100615" y="79690"/>
                  </a:lnTo>
                  <a:lnTo>
                    <a:pt x="105261" y="91778"/>
                  </a:lnTo>
                  <a:lnTo>
                    <a:pt x="119137" y="111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163"/>
            <p:cNvSpPr/>
            <p:nvPr>
              <p:custDataLst>
                <p:tags r:id="rId133"/>
              </p:custDataLst>
            </p:nvPr>
          </p:nvSpPr>
          <p:spPr>
            <a:xfrm>
              <a:off x="2786881" y="1257300"/>
              <a:ext cx="89670" cy="118469"/>
            </a:xfrm>
            <a:custGeom>
              <a:avLst/>
              <a:gdLst/>
              <a:ahLst/>
              <a:cxnLst/>
              <a:rect l="0" t="0" r="0" b="0"/>
              <a:pathLst>
                <a:path w="89670" h="118469">
                  <a:moveTo>
                    <a:pt x="38869" y="0"/>
                  </a:moveTo>
                  <a:lnTo>
                    <a:pt x="38869" y="0"/>
                  </a:lnTo>
                  <a:lnTo>
                    <a:pt x="26660" y="15580"/>
                  </a:lnTo>
                  <a:lnTo>
                    <a:pt x="15104" y="42716"/>
                  </a:lnTo>
                  <a:lnTo>
                    <a:pt x="2743" y="74197"/>
                  </a:lnTo>
                  <a:lnTo>
                    <a:pt x="0" y="91537"/>
                  </a:lnTo>
                  <a:lnTo>
                    <a:pt x="256" y="99125"/>
                  </a:lnTo>
                  <a:lnTo>
                    <a:pt x="2544" y="104889"/>
                  </a:lnTo>
                  <a:lnTo>
                    <a:pt x="10730" y="113175"/>
                  </a:lnTo>
                  <a:lnTo>
                    <a:pt x="21424" y="117328"/>
                  </a:lnTo>
                  <a:lnTo>
                    <a:pt x="33938" y="118468"/>
                  </a:lnTo>
                  <a:lnTo>
                    <a:pt x="61205" y="115332"/>
                  </a:lnTo>
                  <a:lnTo>
                    <a:pt x="89669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164"/>
            <p:cNvSpPr/>
            <p:nvPr>
              <p:custDataLst>
                <p:tags r:id="rId134"/>
              </p:custDataLst>
            </p:nvPr>
          </p:nvSpPr>
          <p:spPr>
            <a:xfrm>
              <a:off x="2909183" y="1301750"/>
              <a:ext cx="100718" cy="70210"/>
            </a:xfrm>
            <a:custGeom>
              <a:avLst/>
              <a:gdLst/>
              <a:ahLst/>
              <a:cxnLst/>
              <a:rect l="0" t="0" r="0" b="0"/>
              <a:pathLst>
                <a:path w="100718" h="70210">
                  <a:moveTo>
                    <a:pt x="5467" y="0"/>
                  </a:moveTo>
                  <a:lnTo>
                    <a:pt x="5467" y="0"/>
                  </a:lnTo>
                  <a:lnTo>
                    <a:pt x="3586" y="12552"/>
                  </a:lnTo>
                  <a:lnTo>
                    <a:pt x="0" y="38071"/>
                  </a:lnTo>
                  <a:lnTo>
                    <a:pt x="3272" y="48906"/>
                  </a:lnTo>
                  <a:lnTo>
                    <a:pt x="13500" y="67359"/>
                  </a:lnTo>
                  <a:lnTo>
                    <a:pt x="17172" y="69600"/>
                  </a:lnTo>
                  <a:lnTo>
                    <a:pt x="26897" y="70209"/>
                  </a:lnTo>
                  <a:lnTo>
                    <a:pt x="54699" y="57964"/>
                  </a:lnTo>
                  <a:lnTo>
                    <a:pt x="69520" y="48844"/>
                  </a:lnTo>
                  <a:lnTo>
                    <a:pt x="70746" y="46674"/>
                  </a:lnTo>
                  <a:lnTo>
                    <a:pt x="70859" y="44522"/>
                  </a:lnTo>
                  <a:lnTo>
                    <a:pt x="70229" y="42381"/>
                  </a:lnTo>
                  <a:lnTo>
                    <a:pt x="69102" y="40954"/>
                  </a:lnTo>
                  <a:lnTo>
                    <a:pt x="64852" y="38240"/>
                  </a:lnTo>
                  <a:lnTo>
                    <a:pt x="62911" y="32744"/>
                  </a:lnTo>
                  <a:lnTo>
                    <a:pt x="62617" y="25402"/>
                  </a:lnTo>
                  <a:lnTo>
                    <a:pt x="63322" y="39904"/>
                  </a:lnTo>
                  <a:lnTo>
                    <a:pt x="65988" y="48544"/>
                  </a:lnTo>
                  <a:lnTo>
                    <a:pt x="71406" y="55207"/>
                  </a:lnTo>
                  <a:lnTo>
                    <a:pt x="86091" y="66772"/>
                  </a:lnTo>
                  <a:lnTo>
                    <a:pt x="10071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165"/>
            <p:cNvSpPr/>
            <p:nvPr>
              <p:custDataLst>
                <p:tags r:id="rId135"/>
              </p:custDataLst>
            </p:nvPr>
          </p:nvSpPr>
          <p:spPr>
            <a:xfrm>
              <a:off x="3054614" y="1212354"/>
              <a:ext cx="88637" cy="156645"/>
            </a:xfrm>
            <a:custGeom>
              <a:avLst/>
              <a:gdLst/>
              <a:ahLst/>
              <a:cxnLst/>
              <a:rect l="0" t="0" r="0" b="0"/>
              <a:pathLst>
                <a:path w="88637" h="156645">
                  <a:moveTo>
                    <a:pt x="88636" y="13196"/>
                  </a:moveTo>
                  <a:lnTo>
                    <a:pt x="88636" y="13196"/>
                  </a:lnTo>
                  <a:lnTo>
                    <a:pt x="88636" y="3083"/>
                  </a:lnTo>
                  <a:lnTo>
                    <a:pt x="86519" y="810"/>
                  </a:lnTo>
                  <a:lnTo>
                    <a:pt x="82992" y="0"/>
                  </a:lnTo>
                  <a:lnTo>
                    <a:pt x="78523" y="165"/>
                  </a:lnTo>
                  <a:lnTo>
                    <a:pt x="55379" y="23995"/>
                  </a:lnTo>
                  <a:lnTo>
                    <a:pt x="39989" y="48805"/>
                  </a:lnTo>
                  <a:lnTo>
                    <a:pt x="26798" y="75589"/>
                  </a:lnTo>
                  <a:lnTo>
                    <a:pt x="16232" y="101604"/>
                  </a:lnTo>
                  <a:lnTo>
                    <a:pt x="9092" y="133308"/>
                  </a:lnTo>
                  <a:lnTo>
                    <a:pt x="6350" y="156644"/>
                  </a:lnTo>
                  <a:lnTo>
                    <a:pt x="1070" y="126507"/>
                  </a:lnTo>
                  <a:lnTo>
                    <a:pt x="0" y="105272"/>
                  </a:lnTo>
                  <a:lnTo>
                    <a:pt x="617" y="102096"/>
                  </a:lnTo>
                  <a:lnTo>
                    <a:pt x="1735" y="99980"/>
                  </a:lnTo>
                  <a:lnTo>
                    <a:pt x="3185" y="98568"/>
                  </a:lnTo>
                  <a:lnTo>
                    <a:pt x="5563" y="99039"/>
                  </a:lnTo>
                  <a:lnTo>
                    <a:pt x="16357" y="105031"/>
                  </a:lnTo>
                  <a:lnTo>
                    <a:pt x="37836" y="1084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166"/>
            <p:cNvSpPr/>
            <p:nvPr>
              <p:custDataLst>
                <p:tags r:id="rId136"/>
              </p:custDataLst>
            </p:nvPr>
          </p:nvSpPr>
          <p:spPr>
            <a:xfrm>
              <a:off x="3152513" y="1222179"/>
              <a:ext cx="73288" cy="136061"/>
            </a:xfrm>
            <a:custGeom>
              <a:avLst/>
              <a:gdLst/>
              <a:ahLst/>
              <a:cxnLst/>
              <a:rect l="0" t="0" r="0" b="0"/>
              <a:pathLst>
                <a:path w="73288" h="136061">
                  <a:moveTo>
                    <a:pt x="73287" y="3371"/>
                  </a:moveTo>
                  <a:lnTo>
                    <a:pt x="73287" y="3371"/>
                  </a:lnTo>
                  <a:lnTo>
                    <a:pt x="69916" y="0"/>
                  </a:lnTo>
                  <a:lnTo>
                    <a:pt x="67512" y="418"/>
                  </a:lnTo>
                  <a:lnTo>
                    <a:pt x="61078" y="4646"/>
                  </a:lnTo>
                  <a:lnTo>
                    <a:pt x="36016" y="34772"/>
                  </a:lnTo>
                  <a:lnTo>
                    <a:pt x="22855" y="56838"/>
                  </a:lnTo>
                  <a:lnTo>
                    <a:pt x="11833" y="78875"/>
                  </a:lnTo>
                  <a:lnTo>
                    <a:pt x="1456" y="107352"/>
                  </a:lnTo>
                  <a:lnTo>
                    <a:pt x="0" y="115025"/>
                  </a:lnTo>
                  <a:lnTo>
                    <a:pt x="440" y="120846"/>
                  </a:lnTo>
                  <a:lnTo>
                    <a:pt x="2144" y="125432"/>
                  </a:lnTo>
                  <a:lnTo>
                    <a:pt x="4692" y="129195"/>
                  </a:lnTo>
                  <a:lnTo>
                    <a:pt x="8507" y="131704"/>
                  </a:lnTo>
                  <a:lnTo>
                    <a:pt x="26076" y="135730"/>
                  </a:lnTo>
                  <a:lnTo>
                    <a:pt x="29113" y="136060"/>
                  </a:lnTo>
                  <a:lnTo>
                    <a:pt x="31843" y="134869"/>
                  </a:lnTo>
                  <a:lnTo>
                    <a:pt x="41537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167"/>
            <p:cNvSpPr/>
            <p:nvPr>
              <p:custDataLst>
                <p:tags r:id="rId137"/>
              </p:custDataLst>
            </p:nvPr>
          </p:nvSpPr>
          <p:spPr>
            <a:xfrm>
              <a:off x="3150483" y="1301750"/>
              <a:ext cx="37218" cy="6351"/>
            </a:xfrm>
            <a:custGeom>
              <a:avLst/>
              <a:gdLst/>
              <a:ahLst/>
              <a:cxnLst/>
              <a:rect l="0" t="0" r="0" b="0"/>
              <a:pathLst>
                <a:path w="3721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883"/>
                  </a:lnTo>
                  <a:lnTo>
                    <a:pt x="29545" y="52"/>
                  </a:lnTo>
                  <a:lnTo>
                    <a:pt x="372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" name="SMARTInkShape-Group328"/>
          <p:cNvGrpSpPr/>
          <p:nvPr/>
        </p:nvGrpSpPr>
        <p:grpSpPr>
          <a:xfrm>
            <a:off x="3416300" y="1153032"/>
            <a:ext cx="171451" cy="142369"/>
            <a:chOff x="3416300" y="1153032"/>
            <a:chExt cx="171451" cy="142369"/>
          </a:xfrm>
        </p:grpSpPr>
        <p:sp>
          <p:nvSpPr>
            <p:cNvPr id="18" name="SMARTInkShape-1168"/>
            <p:cNvSpPr/>
            <p:nvPr>
              <p:custDataLst>
                <p:tags r:id="rId128"/>
              </p:custDataLst>
            </p:nvPr>
          </p:nvSpPr>
          <p:spPr>
            <a:xfrm>
              <a:off x="3416300" y="1153032"/>
              <a:ext cx="136166" cy="57401"/>
            </a:xfrm>
            <a:custGeom>
              <a:avLst/>
              <a:gdLst/>
              <a:ahLst/>
              <a:cxnLst/>
              <a:rect l="0" t="0" r="0" b="0"/>
              <a:pathLst>
                <a:path w="136166" h="57401">
                  <a:moveTo>
                    <a:pt x="0" y="53468"/>
                  </a:moveTo>
                  <a:lnTo>
                    <a:pt x="0" y="53468"/>
                  </a:lnTo>
                  <a:lnTo>
                    <a:pt x="13815" y="22694"/>
                  </a:lnTo>
                  <a:lnTo>
                    <a:pt x="26482" y="3253"/>
                  </a:lnTo>
                  <a:lnTo>
                    <a:pt x="28944" y="1647"/>
                  </a:lnTo>
                  <a:lnTo>
                    <a:pt x="31290" y="1282"/>
                  </a:lnTo>
                  <a:lnTo>
                    <a:pt x="33560" y="1744"/>
                  </a:lnTo>
                  <a:lnTo>
                    <a:pt x="43497" y="9136"/>
                  </a:lnTo>
                  <a:lnTo>
                    <a:pt x="71207" y="37965"/>
                  </a:lnTo>
                  <a:lnTo>
                    <a:pt x="90448" y="54038"/>
                  </a:lnTo>
                  <a:lnTo>
                    <a:pt x="99231" y="57249"/>
                  </a:lnTo>
                  <a:lnTo>
                    <a:pt x="102843" y="57400"/>
                  </a:lnTo>
                  <a:lnTo>
                    <a:pt x="108738" y="55686"/>
                  </a:lnTo>
                  <a:lnTo>
                    <a:pt x="113709" y="48809"/>
                  </a:lnTo>
                  <a:lnTo>
                    <a:pt x="124806" y="21104"/>
                  </a:lnTo>
                  <a:lnTo>
                    <a:pt x="131210" y="4603"/>
                  </a:lnTo>
                  <a:lnTo>
                    <a:pt x="135456" y="0"/>
                  </a:lnTo>
                  <a:lnTo>
                    <a:pt x="136165" y="184"/>
                  </a:lnTo>
                  <a:lnTo>
                    <a:pt x="133350" y="9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169"/>
            <p:cNvSpPr/>
            <p:nvPr>
              <p:custDataLst>
                <p:tags r:id="rId129"/>
              </p:custDataLst>
            </p:nvPr>
          </p:nvSpPr>
          <p:spPr>
            <a:xfrm>
              <a:off x="3416300" y="1225550"/>
              <a:ext cx="171451" cy="69851"/>
            </a:xfrm>
            <a:custGeom>
              <a:avLst/>
              <a:gdLst/>
              <a:ahLst/>
              <a:cxnLst/>
              <a:rect l="0" t="0" r="0" b="0"/>
              <a:pathLst>
                <a:path w="171451" h="69851">
                  <a:moveTo>
                    <a:pt x="0" y="69850"/>
                  </a:moveTo>
                  <a:lnTo>
                    <a:pt x="0" y="69850"/>
                  </a:lnTo>
                  <a:lnTo>
                    <a:pt x="0" y="63108"/>
                  </a:lnTo>
                  <a:lnTo>
                    <a:pt x="6742" y="45431"/>
                  </a:lnTo>
                  <a:lnTo>
                    <a:pt x="17578" y="34068"/>
                  </a:lnTo>
                  <a:lnTo>
                    <a:pt x="31096" y="25724"/>
                  </a:lnTo>
                  <a:lnTo>
                    <a:pt x="44159" y="22016"/>
                  </a:lnTo>
                  <a:lnTo>
                    <a:pt x="58902" y="24131"/>
                  </a:lnTo>
                  <a:lnTo>
                    <a:pt x="87992" y="33616"/>
                  </a:lnTo>
                  <a:lnTo>
                    <a:pt x="118649" y="49443"/>
                  </a:lnTo>
                  <a:lnTo>
                    <a:pt x="128227" y="53725"/>
                  </a:lnTo>
                  <a:lnTo>
                    <a:pt x="137188" y="55628"/>
                  </a:lnTo>
                  <a:lnTo>
                    <a:pt x="143993" y="54592"/>
                  </a:lnTo>
                  <a:lnTo>
                    <a:pt x="146795" y="53328"/>
                  </a:lnTo>
                  <a:lnTo>
                    <a:pt x="151791" y="48160"/>
                  </a:lnTo>
                  <a:lnTo>
                    <a:pt x="158569" y="35436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" name="SMARTInkShape-1170"/>
          <p:cNvSpPr/>
          <p:nvPr>
            <p:custDataLst>
              <p:tags r:id="rId1"/>
            </p:custDataLst>
          </p:nvPr>
        </p:nvSpPr>
        <p:spPr>
          <a:xfrm>
            <a:off x="3759200" y="1106903"/>
            <a:ext cx="113081" cy="201198"/>
          </a:xfrm>
          <a:custGeom>
            <a:avLst/>
            <a:gdLst/>
            <a:ahLst/>
            <a:cxnLst/>
            <a:rect l="0" t="0" r="0" b="0"/>
            <a:pathLst>
              <a:path w="113081" h="201198">
                <a:moveTo>
                  <a:pt x="0" y="124997"/>
                </a:moveTo>
                <a:lnTo>
                  <a:pt x="0" y="124997"/>
                </a:lnTo>
                <a:lnTo>
                  <a:pt x="29886" y="103949"/>
                </a:lnTo>
                <a:lnTo>
                  <a:pt x="53619" y="82934"/>
                </a:lnTo>
                <a:lnTo>
                  <a:pt x="78525" y="52091"/>
                </a:lnTo>
                <a:lnTo>
                  <a:pt x="93461" y="30270"/>
                </a:lnTo>
                <a:lnTo>
                  <a:pt x="110184" y="1001"/>
                </a:lnTo>
                <a:lnTo>
                  <a:pt x="111556" y="0"/>
                </a:lnTo>
                <a:lnTo>
                  <a:pt x="112470" y="1449"/>
                </a:lnTo>
                <a:lnTo>
                  <a:pt x="113080" y="4531"/>
                </a:lnTo>
                <a:lnTo>
                  <a:pt x="107197" y="32467"/>
                </a:lnTo>
                <a:lnTo>
                  <a:pt x="100324" y="60119"/>
                </a:lnTo>
                <a:lnTo>
                  <a:pt x="93272" y="91223"/>
                </a:lnTo>
                <a:lnTo>
                  <a:pt x="90403" y="107420"/>
                </a:lnTo>
                <a:lnTo>
                  <a:pt x="86746" y="138352"/>
                </a:lnTo>
                <a:lnTo>
                  <a:pt x="87473" y="163858"/>
                </a:lnTo>
                <a:lnTo>
                  <a:pt x="88900" y="20119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" name="SMARTInkShape-Group330"/>
          <p:cNvGrpSpPr/>
          <p:nvPr/>
        </p:nvGrpSpPr>
        <p:grpSpPr>
          <a:xfrm>
            <a:off x="1714500" y="1803630"/>
            <a:ext cx="425451" cy="479281"/>
            <a:chOff x="1714500" y="1803630"/>
            <a:chExt cx="425451" cy="479281"/>
          </a:xfrm>
        </p:grpSpPr>
        <p:sp>
          <p:nvSpPr>
            <p:cNvPr id="22" name="SMARTInkShape-1171"/>
            <p:cNvSpPr/>
            <p:nvPr>
              <p:custDataLst>
                <p:tags r:id="rId123"/>
              </p:custDataLst>
            </p:nvPr>
          </p:nvSpPr>
          <p:spPr>
            <a:xfrm>
              <a:off x="1714500" y="1803630"/>
              <a:ext cx="95251" cy="145821"/>
            </a:xfrm>
            <a:custGeom>
              <a:avLst/>
              <a:gdLst/>
              <a:ahLst/>
              <a:cxnLst/>
              <a:rect l="0" t="0" r="0" b="0"/>
              <a:pathLst>
                <a:path w="95251" h="145821">
                  <a:moveTo>
                    <a:pt x="0" y="120420"/>
                  </a:moveTo>
                  <a:lnTo>
                    <a:pt x="0" y="120420"/>
                  </a:lnTo>
                  <a:lnTo>
                    <a:pt x="22604" y="89027"/>
                  </a:lnTo>
                  <a:lnTo>
                    <a:pt x="37563" y="66956"/>
                  </a:lnTo>
                  <a:lnTo>
                    <a:pt x="53619" y="43036"/>
                  </a:lnTo>
                  <a:lnTo>
                    <a:pt x="75154" y="15882"/>
                  </a:lnTo>
                  <a:lnTo>
                    <a:pt x="88198" y="1173"/>
                  </a:lnTo>
                  <a:lnTo>
                    <a:pt x="90549" y="0"/>
                  </a:lnTo>
                  <a:lnTo>
                    <a:pt x="92116" y="629"/>
                  </a:lnTo>
                  <a:lnTo>
                    <a:pt x="93160" y="2459"/>
                  </a:lnTo>
                  <a:lnTo>
                    <a:pt x="89768" y="31450"/>
                  </a:lnTo>
                  <a:lnTo>
                    <a:pt x="86228" y="53361"/>
                  </a:lnTo>
                  <a:lnTo>
                    <a:pt x="84185" y="77211"/>
                  </a:lnTo>
                  <a:lnTo>
                    <a:pt x="83982" y="100510"/>
                  </a:lnTo>
                  <a:lnTo>
                    <a:pt x="87835" y="127378"/>
                  </a:lnTo>
                  <a:lnTo>
                    <a:pt x="95250" y="145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172"/>
            <p:cNvSpPr/>
            <p:nvPr>
              <p:custDataLst>
                <p:tags r:id="rId124"/>
              </p:custDataLst>
            </p:nvPr>
          </p:nvSpPr>
          <p:spPr>
            <a:xfrm>
              <a:off x="1733550" y="1985062"/>
              <a:ext cx="139701" cy="8839"/>
            </a:xfrm>
            <a:custGeom>
              <a:avLst/>
              <a:gdLst/>
              <a:ahLst/>
              <a:cxnLst/>
              <a:rect l="0" t="0" r="0" b="0"/>
              <a:pathLst>
                <a:path w="139701" h="8839">
                  <a:moveTo>
                    <a:pt x="0" y="8838"/>
                  </a:moveTo>
                  <a:lnTo>
                    <a:pt x="0" y="8838"/>
                  </a:lnTo>
                  <a:lnTo>
                    <a:pt x="23087" y="8838"/>
                  </a:lnTo>
                  <a:lnTo>
                    <a:pt x="53878" y="8132"/>
                  </a:lnTo>
                  <a:lnTo>
                    <a:pt x="77568" y="5467"/>
                  </a:lnTo>
                  <a:lnTo>
                    <a:pt x="107964" y="0"/>
                  </a:lnTo>
                  <a:lnTo>
                    <a:pt x="122302" y="1617"/>
                  </a:lnTo>
                  <a:lnTo>
                    <a:pt x="139700" y="8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173"/>
            <p:cNvSpPr/>
            <p:nvPr>
              <p:custDataLst>
                <p:tags r:id="rId125"/>
              </p:custDataLst>
            </p:nvPr>
          </p:nvSpPr>
          <p:spPr>
            <a:xfrm>
              <a:off x="1746250" y="2123879"/>
              <a:ext cx="88455" cy="159032"/>
            </a:xfrm>
            <a:custGeom>
              <a:avLst/>
              <a:gdLst/>
              <a:ahLst/>
              <a:cxnLst/>
              <a:rect l="0" t="0" r="0" b="0"/>
              <a:pathLst>
                <a:path w="88455" h="159032">
                  <a:moveTo>
                    <a:pt x="63500" y="3371"/>
                  </a:moveTo>
                  <a:lnTo>
                    <a:pt x="63500" y="3371"/>
                  </a:lnTo>
                  <a:lnTo>
                    <a:pt x="60129" y="0"/>
                  </a:lnTo>
                  <a:lnTo>
                    <a:pt x="50948" y="226"/>
                  </a:lnTo>
                  <a:lnTo>
                    <a:pt x="44549" y="1275"/>
                  </a:lnTo>
                  <a:lnTo>
                    <a:pt x="22058" y="16234"/>
                  </a:lnTo>
                  <a:lnTo>
                    <a:pt x="11450" y="30725"/>
                  </a:lnTo>
                  <a:lnTo>
                    <a:pt x="7633" y="38540"/>
                  </a:lnTo>
                  <a:lnTo>
                    <a:pt x="6500" y="45867"/>
                  </a:lnTo>
                  <a:lnTo>
                    <a:pt x="9004" y="59652"/>
                  </a:lnTo>
                  <a:lnTo>
                    <a:pt x="21718" y="79314"/>
                  </a:lnTo>
                  <a:lnTo>
                    <a:pt x="45632" y="98545"/>
                  </a:lnTo>
                  <a:lnTo>
                    <a:pt x="71690" y="114277"/>
                  </a:lnTo>
                  <a:lnTo>
                    <a:pt x="87172" y="127876"/>
                  </a:lnTo>
                  <a:lnTo>
                    <a:pt x="88454" y="132235"/>
                  </a:lnTo>
                  <a:lnTo>
                    <a:pt x="87897" y="136553"/>
                  </a:lnTo>
                  <a:lnTo>
                    <a:pt x="86115" y="140842"/>
                  </a:lnTo>
                  <a:lnTo>
                    <a:pt x="73493" y="153621"/>
                  </a:lnTo>
                  <a:lnTo>
                    <a:pt x="58534" y="158343"/>
                  </a:lnTo>
                  <a:lnTo>
                    <a:pt x="41537" y="159031"/>
                  </a:lnTo>
                  <a:lnTo>
                    <a:pt x="26928" y="154633"/>
                  </a:lnTo>
                  <a:lnTo>
                    <a:pt x="15261" y="144211"/>
                  </a:lnTo>
                  <a:lnTo>
                    <a:pt x="0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174"/>
            <p:cNvSpPr/>
            <p:nvPr>
              <p:custDataLst>
                <p:tags r:id="rId126"/>
              </p:custDataLst>
            </p:nvPr>
          </p:nvSpPr>
          <p:spPr>
            <a:xfrm>
              <a:off x="2012950" y="1987550"/>
              <a:ext cx="127001" cy="11938"/>
            </a:xfrm>
            <a:custGeom>
              <a:avLst/>
              <a:gdLst/>
              <a:ahLst/>
              <a:cxnLst/>
              <a:rect l="0" t="0" r="0" b="0"/>
              <a:pathLst>
                <a:path w="127001" h="11938">
                  <a:moveTo>
                    <a:pt x="0" y="0"/>
                  </a:moveTo>
                  <a:lnTo>
                    <a:pt x="0" y="0"/>
                  </a:lnTo>
                  <a:lnTo>
                    <a:pt x="17677" y="8838"/>
                  </a:lnTo>
                  <a:lnTo>
                    <a:pt x="49222" y="11937"/>
                  </a:lnTo>
                  <a:lnTo>
                    <a:pt x="78398" y="11768"/>
                  </a:lnTo>
                  <a:lnTo>
                    <a:pt x="110135" y="574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175"/>
            <p:cNvSpPr/>
            <p:nvPr>
              <p:custDataLst>
                <p:tags r:id="rId127"/>
              </p:custDataLst>
            </p:nvPr>
          </p:nvSpPr>
          <p:spPr>
            <a:xfrm>
              <a:off x="2067030" y="1968500"/>
              <a:ext cx="9421" cy="82551"/>
            </a:xfrm>
            <a:custGeom>
              <a:avLst/>
              <a:gdLst/>
              <a:ahLst/>
              <a:cxnLst/>
              <a:rect l="0" t="0" r="0" b="0"/>
              <a:pathLst>
                <a:path w="9421" h="82551">
                  <a:moveTo>
                    <a:pt x="9420" y="0"/>
                  </a:moveTo>
                  <a:lnTo>
                    <a:pt x="9420" y="0"/>
                  </a:lnTo>
                  <a:lnTo>
                    <a:pt x="4351" y="24642"/>
                  </a:lnTo>
                  <a:lnTo>
                    <a:pt x="0" y="48380"/>
                  </a:lnTo>
                  <a:lnTo>
                    <a:pt x="2552" y="67722"/>
                  </a:lnTo>
                  <a:lnTo>
                    <a:pt x="942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331"/>
          <p:cNvGrpSpPr/>
          <p:nvPr/>
        </p:nvGrpSpPr>
        <p:grpSpPr>
          <a:xfrm>
            <a:off x="2330450" y="1731997"/>
            <a:ext cx="152401" cy="477026"/>
            <a:chOff x="2330450" y="1731997"/>
            <a:chExt cx="152401" cy="477026"/>
          </a:xfrm>
        </p:grpSpPr>
        <p:sp>
          <p:nvSpPr>
            <p:cNvPr id="28" name="SMARTInkShape-1176"/>
            <p:cNvSpPr/>
            <p:nvPr>
              <p:custDataLst>
                <p:tags r:id="rId119"/>
              </p:custDataLst>
            </p:nvPr>
          </p:nvSpPr>
          <p:spPr>
            <a:xfrm>
              <a:off x="2362200" y="1731997"/>
              <a:ext cx="54612" cy="192054"/>
            </a:xfrm>
            <a:custGeom>
              <a:avLst/>
              <a:gdLst/>
              <a:ahLst/>
              <a:cxnLst/>
              <a:rect l="0" t="0" r="0" b="0"/>
              <a:pathLst>
                <a:path w="54612" h="192054">
                  <a:moveTo>
                    <a:pt x="0" y="122203"/>
                  </a:moveTo>
                  <a:lnTo>
                    <a:pt x="0" y="122203"/>
                  </a:lnTo>
                  <a:lnTo>
                    <a:pt x="10139" y="96150"/>
                  </a:lnTo>
                  <a:lnTo>
                    <a:pt x="17677" y="74640"/>
                  </a:lnTo>
                  <a:lnTo>
                    <a:pt x="27612" y="50970"/>
                  </a:lnTo>
                  <a:lnTo>
                    <a:pt x="43224" y="19487"/>
                  </a:lnTo>
                  <a:lnTo>
                    <a:pt x="54399" y="0"/>
                  </a:lnTo>
                  <a:lnTo>
                    <a:pt x="54611" y="1929"/>
                  </a:lnTo>
                  <a:lnTo>
                    <a:pt x="50832" y="23615"/>
                  </a:lnTo>
                  <a:lnTo>
                    <a:pt x="44699" y="49929"/>
                  </a:lnTo>
                  <a:lnTo>
                    <a:pt x="39151" y="78557"/>
                  </a:lnTo>
                  <a:lnTo>
                    <a:pt x="35745" y="107038"/>
                  </a:lnTo>
                  <a:lnTo>
                    <a:pt x="36583" y="133807"/>
                  </a:lnTo>
                  <a:lnTo>
                    <a:pt x="41022" y="162565"/>
                  </a:lnTo>
                  <a:lnTo>
                    <a:pt x="50800" y="1920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177"/>
            <p:cNvSpPr/>
            <p:nvPr>
              <p:custDataLst>
                <p:tags r:id="rId120"/>
              </p:custDataLst>
            </p:nvPr>
          </p:nvSpPr>
          <p:spPr>
            <a:xfrm>
              <a:off x="2330450" y="1944394"/>
              <a:ext cx="133351" cy="5057"/>
            </a:xfrm>
            <a:custGeom>
              <a:avLst/>
              <a:gdLst/>
              <a:ahLst/>
              <a:cxnLst/>
              <a:rect l="0" t="0" r="0" b="0"/>
              <a:pathLst>
                <a:path w="133351" h="5057">
                  <a:moveTo>
                    <a:pt x="0" y="5056"/>
                  </a:moveTo>
                  <a:lnTo>
                    <a:pt x="0" y="5056"/>
                  </a:lnTo>
                  <a:lnTo>
                    <a:pt x="26745" y="4350"/>
                  </a:lnTo>
                  <a:lnTo>
                    <a:pt x="54570" y="692"/>
                  </a:lnTo>
                  <a:lnTo>
                    <a:pt x="84451" y="0"/>
                  </a:lnTo>
                  <a:lnTo>
                    <a:pt x="110081" y="3244"/>
                  </a:lnTo>
                  <a:lnTo>
                    <a:pt x="13335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178"/>
            <p:cNvSpPr/>
            <p:nvPr>
              <p:custDataLst>
                <p:tags r:id="rId121"/>
              </p:custDataLst>
            </p:nvPr>
          </p:nvSpPr>
          <p:spPr>
            <a:xfrm>
              <a:off x="2355850" y="2064633"/>
              <a:ext cx="69851" cy="144390"/>
            </a:xfrm>
            <a:custGeom>
              <a:avLst/>
              <a:gdLst/>
              <a:ahLst/>
              <a:cxnLst/>
              <a:rect l="0" t="0" r="0" b="0"/>
              <a:pathLst>
                <a:path w="69851" h="144390">
                  <a:moveTo>
                    <a:pt x="69850" y="5467"/>
                  </a:moveTo>
                  <a:lnTo>
                    <a:pt x="69850" y="5467"/>
                  </a:lnTo>
                  <a:lnTo>
                    <a:pt x="47246" y="441"/>
                  </a:lnTo>
                  <a:lnTo>
                    <a:pt x="39964" y="0"/>
                  </a:lnTo>
                  <a:lnTo>
                    <a:pt x="33698" y="1822"/>
                  </a:lnTo>
                  <a:lnTo>
                    <a:pt x="22973" y="9491"/>
                  </a:lnTo>
                  <a:lnTo>
                    <a:pt x="12373" y="25710"/>
                  </a:lnTo>
                  <a:lnTo>
                    <a:pt x="12482" y="31662"/>
                  </a:lnTo>
                  <a:lnTo>
                    <a:pt x="18248" y="43920"/>
                  </a:lnTo>
                  <a:lnTo>
                    <a:pt x="39196" y="73401"/>
                  </a:lnTo>
                  <a:lnTo>
                    <a:pt x="59954" y="100339"/>
                  </a:lnTo>
                  <a:lnTo>
                    <a:pt x="66918" y="117773"/>
                  </a:lnTo>
                  <a:lnTo>
                    <a:pt x="67841" y="127348"/>
                  </a:lnTo>
                  <a:lnTo>
                    <a:pt x="65900" y="136306"/>
                  </a:lnTo>
                  <a:lnTo>
                    <a:pt x="62983" y="139260"/>
                  </a:lnTo>
                  <a:lnTo>
                    <a:pt x="54098" y="142542"/>
                  </a:lnTo>
                  <a:lnTo>
                    <a:pt x="33825" y="144389"/>
                  </a:lnTo>
                  <a:lnTo>
                    <a:pt x="21854" y="141058"/>
                  </a:lnTo>
                  <a:lnTo>
                    <a:pt x="12535" y="134874"/>
                  </a:lnTo>
                  <a:lnTo>
                    <a:pt x="0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179"/>
            <p:cNvSpPr/>
            <p:nvPr>
              <p:custDataLst>
                <p:tags r:id="rId122"/>
              </p:custDataLst>
            </p:nvPr>
          </p:nvSpPr>
          <p:spPr>
            <a:xfrm>
              <a:off x="2476500" y="204470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0" y="0"/>
                  </a:moveTo>
                  <a:lnTo>
                    <a:pt x="0" y="0"/>
                  </a:lnTo>
                  <a:lnTo>
                    <a:pt x="705" y="27838"/>
                  </a:lnTo>
                  <a:lnTo>
                    <a:pt x="63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SMARTInkShape-Group332"/>
          <p:cNvGrpSpPr/>
          <p:nvPr/>
        </p:nvGrpSpPr>
        <p:grpSpPr>
          <a:xfrm>
            <a:off x="2679700" y="1917700"/>
            <a:ext cx="82551" cy="57151"/>
            <a:chOff x="2679700" y="1917700"/>
            <a:chExt cx="82551" cy="57151"/>
          </a:xfrm>
        </p:grpSpPr>
        <p:sp>
          <p:nvSpPr>
            <p:cNvPr id="33" name="SMARTInkShape-1180"/>
            <p:cNvSpPr/>
            <p:nvPr>
              <p:custDataLst>
                <p:tags r:id="rId117"/>
              </p:custDataLst>
            </p:nvPr>
          </p:nvSpPr>
          <p:spPr>
            <a:xfrm>
              <a:off x="2679700" y="19177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59152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181"/>
            <p:cNvSpPr/>
            <p:nvPr>
              <p:custDataLst>
                <p:tags r:id="rId118"/>
              </p:custDataLst>
            </p:nvPr>
          </p:nvSpPr>
          <p:spPr>
            <a:xfrm>
              <a:off x="2686050" y="197485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6089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6" name="SMARTInkShape-1182"/>
          <p:cNvSpPr/>
          <p:nvPr>
            <p:custDataLst>
              <p:tags r:id="rId2"/>
            </p:custDataLst>
          </p:nvPr>
        </p:nvSpPr>
        <p:spPr>
          <a:xfrm>
            <a:off x="3664938" y="1905180"/>
            <a:ext cx="18063" cy="6171"/>
          </a:xfrm>
          <a:custGeom>
            <a:avLst/>
            <a:gdLst/>
            <a:ahLst/>
            <a:cxnLst/>
            <a:rect l="0" t="0" r="0" b="0"/>
            <a:pathLst>
              <a:path w="18063" h="6171">
                <a:moveTo>
                  <a:pt x="0" y="0"/>
                </a:moveTo>
                <a:lnTo>
                  <a:pt x="0" y="0"/>
                </a:lnTo>
                <a:lnTo>
                  <a:pt x="8987" y="542"/>
                </a:lnTo>
                <a:lnTo>
                  <a:pt x="12012" y="1713"/>
                </a:lnTo>
                <a:lnTo>
                  <a:pt x="18062" y="61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2" name="SMARTInkShape-Group334"/>
          <p:cNvGrpSpPr/>
          <p:nvPr/>
        </p:nvGrpSpPr>
        <p:grpSpPr>
          <a:xfrm>
            <a:off x="2935370" y="1720850"/>
            <a:ext cx="873555" cy="412982"/>
            <a:chOff x="2935370" y="1720850"/>
            <a:chExt cx="873555" cy="412982"/>
          </a:xfrm>
        </p:grpSpPr>
        <p:sp>
          <p:nvSpPr>
            <p:cNvPr id="37" name="SMARTInkShape-1183"/>
            <p:cNvSpPr/>
            <p:nvPr>
              <p:custDataLst>
                <p:tags r:id="rId112"/>
              </p:custDataLst>
            </p:nvPr>
          </p:nvSpPr>
          <p:spPr>
            <a:xfrm>
              <a:off x="2935370" y="1747133"/>
              <a:ext cx="55481" cy="386699"/>
            </a:xfrm>
            <a:custGeom>
              <a:avLst/>
              <a:gdLst/>
              <a:ahLst/>
              <a:cxnLst/>
              <a:rect l="0" t="0" r="0" b="0"/>
              <a:pathLst>
                <a:path w="55481" h="386699">
                  <a:moveTo>
                    <a:pt x="55480" y="5467"/>
                  </a:moveTo>
                  <a:lnTo>
                    <a:pt x="55480" y="5467"/>
                  </a:lnTo>
                  <a:lnTo>
                    <a:pt x="52109" y="2096"/>
                  </a:lnTo>
                  <a:lnTo>
                    <a:pt x="48573" y="441"/>
                  </a:lnTo>
                  <a:lnTo>
                    <a:pt x="46642" y="0"/>
                  </a:lnTo>
                  <a:lnTo>
                    <a:pt x="42615" y="10798"/>
                  </a:lnTo>
                  <a:lnTo>
                    <a:pt x="37062" y="31825"/>
                  </a:lnTo>
                  <a:lnTo>
                    <a:pt x="27539" y="62337"/>
                  </a:lnTo>
                  <a:lnTo>
                    <a:pt x="22741" y="80775"/>
                  </a:lnTo>
                  <a:lnTo>
                    <a:pt x="18132" y="100828"/>
                  </a:lnTo>
                  <a:lnTo>
                    <a:pt x="13648" y="121958"/>
                  </a:lnTo>
                  <a:lnTo>
                    <a:pt x="9953" y="145922"/>
                  </a:lnTo>
                  <a:lnTo>
                    <a:pt x="6785" y="171776"/>
                  </a:lnTo>
                  <a:lnTo>
                    <a:pt x="3966" y="198889"/>
                  </a:lnTo>
                  <a:lnTo>
                    <a:pt x="2088" y="224021"/>
                  </a:lnTo>
                  <a:lnTo>
                    <a:pt x="835" y="247831"/>
                  </a:lnTo>
                  <a:lnTo>
                    <a:pt x="0" y="270759"/>
                  </a:lnTo>
                  <a:lnTo>
                    <a:pt x="149" y="290984"/>
                  </a:lnTo>
                  <a:lnTo>
                    <a:pt x="954" y="309406"/>
                  </a:lnTo>
                  <a:lnTo>
                    <a:pt x="4435" y="340929"/>
                  </a:lnTo>
                  <a:lnTo>
                    <a:pt x="13623" y="372425"/>
                  </a:lnTo>
                  <a:lnTo>
                    <a:pt x="18768" y="383284"/>
                  </a:lnTo>
                  <a:lnTo>
                    <a:pt x="21833" y="385756"/>
                  </a:lnTo>
                  <a:lnTo>
                    <a:pt x="25288" y="386698"/>
                  </a:lnTo>
                  <a:lnTo>
                    <a:pt x="36430" y="386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184"/>
            <p:cNvSpPr/>
            <p:nvPr>
              <p:custDataLst>
                <p:tags r:id="rId113"/>
              </p:custDataLst>
            </p:nvPr>
          </p:nvSpPr>
          <p:spPr>
            <a:xfrm>
              <a:off x="3137783" y="1879600"/>
              <a:ext cx="138818" cy="114301"/>
            </a:xfrm>
            <a:custGeom>
              <a:avLst/>
              <a:gdLst/>
              <a:ahLst/>
              <a:cxnLst/>
              <a:rect l="0" t="0" r="0" b="0"/>
              <a:pathLst>
                <a:path w="138818" h="114301">
                  <a:moveTo>
                    <a:pt x="5467" y="0"/>
                  </a:moveTo>
                  <a:lnTo>
                    <a:pt x="5467" y="0"/>
                  </a:lnTo>
                  <a:lnTo>
                    <a:pt x="5467" y="24418"/>
                  </a:lnTo>
                  <a:lnTo>
                    <a:pt x="2096" y="50901"/>
                  </a:lnTo>
                  <a:lnTo>
                    <a:pt x="0" y="77719"/>
                  </a:lnTo>
                  <a:lnTo>
                    <a:pt x="4259" y="108019"/>
                  </a:lnTo>
                  <a:lnTo>
                    <a:pt x="4662" y="110113"/>
                  </a:lnTo>
                  <a:lnTo>
                    <a:pt x="6341" y="111509"/>
                  </a:lnTo>
                  <a:lnTo>
                    <a:pt x="11970" y="113059"/>
                  </a:lnTo>
                  <a:lnTo>
                    <a:pt x="15447" y="110651"/>
                  </a:lnTo>
                  <a:lnTo>
                    <a:pt x="33047" y="86507"/>
                  </a:lnTo>
                  <a:lnTo>
                    <a:pt x="48681" y="60909"/>
                  </a:lnTo>
                  <a:lnTo>
                    <a:pt x="64133" y="34745"/>
                  </a:lnTo>
                  <a:lnTo>
                    <a:pt x="78353" y="19232"/>
                  </a:lnTo>
                  <a:lnTo>
                    <a:pt x="81575" y="17055"/>
                  </a:lnTo>
                  <a:lnTo>
                    <a:pt x="83722" y="17014"/>
                  </a:lnTo>
                  <a:lnTo>
                    <a:pt x="85154" y="18398"/>
                  </a:lnTo>
                  <a:lnTo>
                    <a:pt x="86108" y="20732"/>
                  </a:lnTo>
                  <a:lnTo>
                    <a:pt x="83276" y="49120"/>
                  </a:lnTo>
                  <a:lnTo>
                    <a:pt x="83555" y="73507"/>
                  </a:lnTo>
                  <a:lnTo>
                    <a:pt x="91947" y="93747"/>
                  </a:lnTo>
                  <a:lnTo>
                    <a:pt x="99407" y="104224"/>
                  </a:lnTo>
                  <a:lnTo>
                    <a:pt x="113070" y="109822"/>
                  </a:lnTo>
                  <a:lnTo>
                    <a:pt x="138817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1185"/>
            <p:cNvSpPr/>
            <p:nvPr>
              <p:custDataLst>
                <p:tags r:id="rId114"/>
              </p:custDataLst>
            </p:nvPr>
          </p:nvSpPr>
          <p:spPr>
            <a:xfrm>
              <a:off x="3374542" y="1924050"/>
              <a:ext cx="117959" cy="12701"/>
            </a:xfrm>
            <a:custGeom>
              <a:avLst/>
              <a:gdLst/>
              <a:ahLst/>
              <a:cxnLst/>
              <a:rect l="0" t="0" r="0" b="0"/>
              <a:pathLst>
                <a:path w="117959" h="12701">
                  <a:moveTo>
                    <a:pt x="3658" y="12700"/>
                  </a:moveTo>
                  <a:lnTo>
                    <a:pt x="3658" y="12700"/>
                  </a:lnTo>
                  <a:lnTo>
                    <a:pt x="0" y="12700"/>
                  </a:lnTo>
                  <a:lnTo>
                    <a:pt x="1562" y="12700"/>
                  </a:lnTo>
                  <a:lnTo>
                    <a:pt x="27867" y="7674"/>
                  </a:lnTo>
                  <a:lnTo>
                    <a:pt x="55987" y="4861"/>
                  </a:lnTo>
                  <a:lnTo>
                    <a:pt x="82898" y="1440"/>
                  </a:lnTo>
                  <a:lnTo>
                    <a:pt x="113347" y="126"/>
                  </a:lnTo>
                  <a:lnTo>
                    <a:pt x="1179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1186"/>
            <p:cNvSpPr/>
            <p:nvPr>
              <p:custDataLst>
                <p:tags r:id="rId115"/>
              </p:custDataLst>
            </p:nvPr>
          </p:nvSpPr>
          <p:spPr>
            <a:xfrm>
              <a:off x="3600450" y="1800297"/>
              <a:ext cx="81816" cy="199954"/>
            </a:xfrm>
            <a:custGeom>
              <a:avLst/>
              <a:gdLst/>
              <a:ahLst/>
              <a:cxnLst/>
              <a:rect l="0" t="0" r="0" b="0"/>
              <a:pathLst>
                <a:path w="81816" h="199954">
                  <a:moveTo>
                    <a:pt x="0" y="130103"/>
                  </a:moveTo>
                  <a:lnTo>
                    <a:pt x="0" y="130103"/>
                  </a:lnTo>
                  <a:lnTo>
                    <a:pt x="21048" y="100217"/>
                  </a:lnTo>
                  <a:lnTo>
                    <a:pt x="38692" y="76484"/>
                  </a:lnTo>
                  <a:lnTo>
                    <a:pt x="53954" y="51578"/>
                  </a:lnTo>
                  <a:lnTo>
                    <a:pt x="67414" y="26325"/>
                  </a:lnTo>
                  <a:lnTo>
                    <a:pt x="80896" y="0"/>
                  </a:lnTo>
                  <a:lnTo>
                    <a:pt x="81815" y="5722"/>
                  </a:lnTo>
                  <a:lnTo>
                    <a:pt x="79034" y="35762"/>
                  </a:lnTo>
                  <a:lnTo>
                    <a:pt x="75578" y="59011"/>
                  </a:lnTo>
                  <a:lnTo>
                    <a:pt x="71690" y="84395"/>
                  </a:lnTo>
                  <a:lnTo>
                    <a:pt x="67611" y="107437"/>
                  </a:lnTo>
                  <a:lnTo>
                    <a:pt x="64718" y="136871"/>
                  </a:lnTo>
                  <a:lnTo>
                    <a:pt x="63741" y="167031"/>
                  </a:lnTo>
                  <a:lnTo>
                    <a:pt x="63506" y="198591"/>
                  </a:lnTo>
                  <a:lnTo>
                    <a:pt x="63500" y="1999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1187"/>
            <p:cNvSpPr/>
            <p:nvPr>
              <p:custDataLst>
                <p:tags r:id="rId116"/>
              </p:custDataLst>
            </p:nvPr>
          </p:nvSpPr>
          <p:spPr>
            <a:xfrm>
              <a:off x="3746500" y="1720850"/>
              <a:ext cx="62425" cy="368301"/>
            </a:xfrm>
            <a:custGeom>
              <a:avLst/>
              <a:gdLst/>
              <a:ahLst/>
              <a:cxnLst/>
              <a:rect l="0" t="0" r="0" b="0"/>
              <a:pathLst>
                <a:path w="62425" h="3683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7676" y="18951"/>
                  </a:lnTo>
                  <a:lnTo>
                    <a:pt x="27612" y="39232"/>
                  </a:lnTo>
                  <a:lnTo>
                    <a:pt x="39083" y="65414"/>
                  </a:lnTo>
                  <a:lnTo>
                    <a:pt x="51237" y="95865"/>
                  </a:lnTo>
                  <a:lnTo>
                    <a:pt x="55325" y="112594"/>
                  </a:lnTo>
                  <a:lnTo>
                    <a:pt x="58050" y="130096"/>
                  </a:lnTo>
                  <a:lnTo>
                    <a:pt x="59867" y="148114"/>
                  </a:lnTo>
                  <a:lnTo>
                    <a:pt x="61078" y="167181"/>
                  </a:lnTo>
                  <a:lnTo>
                    <a:pt x="61885" y="186949"/>
                  </a:lnTo>
                  <a:lnTo>
                    <a:pt x="62424" y="207183"/>
                  </a:lnTo>
                  <a:lnTo>
                    <a:pt x="60666" y="227022"/>
                  </a:lnTo>
                  <a:lnTo>
                    <a:pt x="57377" y="246598"/>
                  </a:lnTo>
                  <a:lnTo>
                    <a:pt x="53068" y="265998"/>
                  </a:lnTo>
                  <a:lnTo>
                    <a:pt x="48079" y="283871"/>
                  </a:lnTo>
                  <a:lnTo>
                    <a:pt x="42636" y="300725"/>
                  </a:lnTo>
                  <a:lnTo>
                    <a:pt x="31649" y="329800"/>
                  </a:lnTo>
                  <a:lnTo>
                    <a:pt x="12700" y="368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SMARTInkShape-Group335"/>
          <p:cNvGrpSpPr/>
          <p:nvPr/>
        </p:nvGrpSpPr>
        <p:grpSpPr>
          <a:xfrm>
            <a:off x="4044867" y="1495229"/>
            <a:ext cx="412834" cy="794075"/>
            <a:chOff x="4044867" y="1495229"/>
            <a:chExt cx="412834" cy="794075"/>
          </a:xfrm>
        </p:grpSpPr>
        <p:sp>
          <p:nvSpPr>
            <p:cNvPr id="43" name="SMARTInkShape-1188"/>
            <p:cNvSpPr/>
            <p:nvPr>
              <p:custDataLst>
                <p:tags r:id="rId107"/>
              </p:custDataLst>
            </p:nvPr>
          </p:nvSpPr>
          <p:spPr>
            <a:xfrm>
              <a:off x="4044867" y="1495229"/>
              <a:ext cx="88984" cy="794075"/>
            </a:xfrm>
            <a:custGeom>
              <a:avLst/>
              <a:gdLst/>
              <a:ahLst/>
              <a:cxnLst/>
              <a:rect l="0" t="0" r="0" b="0"/>
              <a:pathLst>
                <a:path w="88984" h="794075">
                  <a:moveTo>
                    <a:pt x="88983" y="3371"/>
                  </a:moveTo>
                  <a:lnTo>
                    <a:pt x="88983" y="3371"/>
                  </a:lnTo>
                  <a:lnTo>
                    <a:pt x="88983" y="0"/>
                  </a:lnTo>
                  <a:lnTo>
                    <a:pt x="87572" y="418"/>
                  </a:lnTo>
                  <a:lnTo>
                    <a:pt x="82241" y="4646"/>
                  </a:lnTo>
                  <a:lnTo>
                    <a:pt x="71307" y="25072"/>
                  </a:lnTo>
                  <a:lnTo>
                    <a:pt x="63253" y="56760"/>
                  </a:lnTo>
                  <a:lnTo>
                    <a:pt x="59129" y="77064"/>
                  </a:lnTo>
                  <a:lnTo>
                    <a:pt x="53558" y="101183"/>
                  </a:lnTo>
                  <a:lnTo>
                    <a:pt x="47022" y="127845"/>
                  </a:lnTo>
                  <a:lnTo>
                    <a:pt x="39843" y="156204"/>
                  </a:lnTo>
                  <a:lnTo>
                    <a:pt x="32939" y="188515"/>
                  </a:lnTo>
                  <a:lnTo>
                    <a:pt x="26221" y="223462"/>
                  </a:lnTo>
                  <a:lnTo>
                    <a:pt x="19625" y="260165"/>
                  </a:lnTo>
                  <a:lnTo>
                    <a:pt x="13816" y="300861"/>
                  </a:lnTo>
                  <a:lnTo>
                    <a:pt x="8533" y="344220"/>
                  </a:lnTo>
                  <a:lnTo>
                    <a:pt x="3600" y="389354"/>
                  </a:lnTo>
                  <a:lnTo>
                    <a:pt x="1016" y="434965"/>
                  </a:lnTo>
                  <a:lnTo>
                    <a:pt x="0" y="480895"/>
                  </a:lnTo>
                  <a:lnTo>
                    <a:pt x="27" y="527037"/>
                  </a:lnTo>
                  <a:lnTo>
                    <a:pt x="2163" y="567676"/>
                  </a:lnTo>
                  <a:lnTo>
                    <a:pt x="5703" y="604647"/>
                  </a:lnTo>
                  <a:lnTo>
                    <a:pt x="10179" y="639171"/>
                  </a:lnTo>
                  <a:lnTo>
                    <a:pt x="15281" y="669243"/>
                  </a:lnTo>
                  <a:lnTo>
                    <a:pt x="20798" y="696347"/>
                  </a:lnTo>
                  <a:lnTo>
                    <a:pt x="26593" y="721472"/>
                  </a:lnTo>
                  <a:lnTo>
                    <a:pt x="31867" y="741044"/>
                  </a:lnTo>
                  <a:lnTo>
                    <a:pt x="41491" y="770316"/>
                  </a:lnTo>
                  <a:lnTo>
                    <a:pt x="52353" y="787089"/>
                  </a:lnTo>
                  <a:lnTo>
                    <a:pt x="58214" y="792550"/>
                  </a:lnTo>
                  <a:lnTo>
                    <a:pt x="63531" y="794074"/>
                  </a:lnTo>
                  <a:lnTo>
                    <a:pt x="68487" y="792973"/>
                  </a:lnTo>
                  <a:lnTo>
                    <a:pt x="82633" y="784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1189"/>
            <p:cNvSpPr/>
            <p:nvPr>
              <p:custDataLst>
                <p:tags r:id="rId108"/>
              </p:custDataLst>
            </p:nvPr>
          </p:nvSpPr>
          <p:spPr>
            <a:xfrm>
              <a:off x="4305300" y="1531067"/>
              <a:ext cx="82517" cy="189784"/>
            </a:xfrm>
            <a:custGeom>
              <a:avLst/>
              <a:gdLst/>
              <a:ahLst/>
              <a:cxnLst/>
              <a:rect l="0" t="0" r="0" b="0"/>
              <a:pathLst>
                <a:path w="82517" h="189784">
                  <a:moveTo>
                    <a:pt x="0" y="132633"/>
                  </a:moveTo>
                  <a:lnTo>
                    <a:pt x="0" y="132633"/>
                  </a:lnTo>
                  <a:lnTo>
                    <a:pt x="10671" y="106266"/>
                  </a:lnTo>
                  <a:lnTo>
                    <a:pt x="22382" y="84931"/>
                  </a:lnTo>
                  <a:lnTo>
                    <a:pt x="39345" y="61338"/>
                  </a:lnTo>
                  <a:lnTo>
                    <a:pt x="54881" y="38622"/>
                  </a:lnTo>
                  <a:lnTo>
                    <a:pt x="73646" y="11644"/>
                  </a:lnTo>
                  <a:lnTo>
                    <a:pt x="82499" y="359"/>
                  </a:lnTo>
                  <a:lnTo>
                    <a:pt x="82516" y="0"/>
                  </a:lnTo>
                  <a:lnTo>
                    <a:pt x="76768" y="30547"/>
                  </a:lnTo>
                  <a:lnTo>
                    <a:pt x="70338" y="55747"/>
                  </a:lnTo>
                  <a:lnTo>
                    <a:pt x="66539" y="79647"/>
                  </a:lnTo>
                  <a:lnTo>
                    <a:pt x="64851" y="102028"/>
                  </a:lnTo>
                  <a:lnTo>
                    <a:pt x="63900" y="133051"/>
                  </a:lnTo>
                  <a:lnTo>
                    <a:pt x="65460" y="161330"/>
                  </a:lnTo>
                  <a:lnTo>
                    <a:pt x="67194" y="171493"/>
                  </a:lnTo>
                  <a:lnTo>
                    <a:pt x="63500" y="1897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190"/>
            <p:cNvSpPr/>
            <p:nvPr>
              <p:custDataLst>
                <p:tags r:id="rId109"/>
              </p:custDataLst>
            </p:nvPr>
          </p:nvSpPr>
          <p:spPr>
            <a:xfrm>
              <a:off x="4292600" y="1778339"/>
              <a:ext cx="139701" cy="12362"/>
            </a:xfrm>
            <a:custGeom>
              <a:avLst/>
              <a:gdLst/>
              <a:ahLst/>
              <a:cxnLst/>
              <a:rect l="0" t="0" r="0" b="0"/>
              <a:pathLst>
                <a:path w="139701" h="12362">
                  <a:moveTo>
                    <a:pt x="0" y="12361"/>
                  </a:moveTo>
                  <a:lnTo>
                    <a:pt x="0" y="12361"/>
                  </a:lnTo>
                  <a:lnTo>
                    <a:pt x="28562" y="12361"/>
                  </a:lnTo>
                  <a:lnTo>
                    <a:pt x="53618" y="10479"/>
                  </a:lnTo>
                  <a:lnTo>
                    <a:pt x="85267" y="5454"/>
                  </a:lnTo>
                  <a:lnTo>
                    <a:pt x="113929" y="1377"/>
                  </a:lnTo>
                  <a:lnTo>
                    <a:pt x="132885" y="0"/>
                  </a:lnTo>
                  <a:lnTo>
                    <a:pt x="135156" y="593"/>
                  </a:lnTo>
                  <a:lnTo>
                    <a:pt x="136671" y="1693"/>
                  </a:lnTo>
                  <a:lnTo>
                    <a:pt x="13970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191"/>
            <p:cNvSpPr/>
            <p:nvPr>
              <p:custDataLst>
                <p:tags r:id="rId110"/>
              </p:custDataLst>
            </p:nvPr>
          </p:nvSpPr>
          <p:spPr>
            <a:xfrm>
              <a:off x="4287968" y="1946125"/>
              <a:ext cx="93533" cy="164460"/>
            </a:xfrm>
            <a:custGeom>
              <a:avLst/>
              <a:gdLst/>
              <a:ahLst/>
              <a:cxnLst/>
              <a:rect l="0" t="0" r="0" b="0"/>
              <a:pathLst>
                <a:path w="93533" h="164460">
                  <a:moveTo>
                    <a:pt x="30032" y="28725"/>
                  </a:moveTo>
                  <a:lnTo>
                    <a:pt x="30032" y="28725"/>
                  </a:lnTo>
                  <a:lnTo>
                    <a:pt x="30032" y="53143"/>
                  </a:lnTo>
                  <a:lnTo>
                    <a:pt x="26661" y="79626"/>
                  </a:lnTo>
                  <a:lnTo>
                    <a:pt x="21194" y="109815"/>
                  </a:lnTo>
                  <a:lnTo>
                    <a:pt x="13731" y="141482"/>
                  </a:lnTo>
                  <a:lnTo>
                    <a:pt x="11344" y="164459"/>
                  </a:lnTo>
                  <a:lnTo>
                    <a:pt x="11014" y="138191"/>
                  </a:lnTo>
                  <a:lnTo>
                    <a:pt x="7620" y="107961"/>
                  </a:lnTo>
                  <a:lnTo>
                    <a:pt x="4079" y="86284"/>
                  </a:lnTo>
                  <a:lnTo>
                    <a:pt x="0" y="56127"/>
                  </a:lnTo>
                  <a:lnTo>
                    <a:pt x="672" y="31200"/>
                  </a:lnTo>
                  <a:lnTo>
                    <a:pt x="4283" y="17830"/>
                  </a:lnTo>
                  <a:lnTo>
                    <a:pt x="10592" y="7185"/>
                  </a:lnTo>
                  <a:lnTo>
                    <a:pt x="15661" y="3782"/>
                  </a:lnTo>
                  <a:lnTo>
                    <a:pt x="28819" y="0"/>
                  </a:lnTo>
                  <a:lnTo>
                    <a:pt x="40311" y="201"/>
                  </a:lnTo>
                  <a:lnTo>
                    <a:pt x="50828" y="3347"/>
                  </a:lnTo>
                  <a:lnTo>
                    <a:pt x="62558" y="9450"/>
                  </a:lnTo>
                  <a:lnTo>
                    <a:pt x="65827" y="13758"/>
                  </a:lnTo>
                  <a:lnTo>
                    <a:pt x="67301" y="18747"/>
                  </a:lnTo>
                  <a:lnTo>
                    <a:pt x="66004" y="37763"/>
                  </a:lnTo>
                  <a:lnTo>
                    <a:pt x="61542" y="53203"/>
                  </a:lnTo>
                  <a:lnTo>
                    <a:pt x="48541" y="77762"/>
                  </a:lnTo>
                  <a:lnTo>
                    <a:pt x="38993" y="105701"/>
                  </a:lnTo>
                  <a:lnTo>
                    <a:pt x="36898" y="118640"/>
                  </a:lnTo>
                  <a:lnTo>
                    <a:pt x="38492" y="123485"/>
                  </a:lnTo>
                  <a:lnTo>
                    <a:pt x="45266" y="132345"/>
                  </a:lnTo>
                  <a:lnTo>
                    <a:pt x="54693" y="138763"/>
                  </a:lnTo>
                  <a:lnTo>
                    <a:pt x="66424" y="141762"/>
                  </a:lnTo>
                  <a:lnTo>
                    <a:pt x="93532" y="1430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192"/>
            <p:cNvSpPr/>
            <p:nvPr>
              <p:custDataLst>
                <p:tags r:id="rId111"/>
              </p:custDataLst>
            </p:nvPr>
          </p:nvSpPr>
          <p:spPr>
            <a:xfrm>
              <a:off x="4419600" y="2097061"/>
              <a:ext cx="38101" cy="49240"/>
            </a:xfrm>
            <a:custGeom>
              <a:avLst/>
              <a:gdLst/>
              <a:ahLst/>
              <a:cxnLst/>
              <a:rect l="0" t="0" r="0" b="0"/>
              <a:pathLst>
                <a:path w="38101" h="49240">
                  <a:moveTo>
                    <a:pt x="0" y="30189"/>
                  </a:moveTo>
                  <a:lnTo>
                    <a:pt x="0" y="30189"/>
                  </a:lnTo>
                  <a:lnTo>
                    <a:pt x="8838" y="12512"/>
                  </a:lnTo>
                  <a:lnTo>
                    <a:pt x="14746" y="6340"/>
                  </a:lnTo>
                  <a:lnTo>
                    <a:pt x="21370" y="1951"/>
                  </a:lnTo>
                  <a:lnTo>
                    <a:pt x="26667" y="0"/>
                  </a:lnTo>
                  <a:lnTo>
                    <a:pt x="28361" y="185"/>
                  </a:lnTo>
                  <a:lnTo>
                    <a:pt x="29490" y="1014"/>
                  </a:lnTo>
                  <a:lnTo>
                    <a:pt x="30244" y="2272"/>
                  </a:lnTo>
                  <a:lnTo>
                    <a:pt x="31662" y="31360"/>
                  </a:lnTo>
                  <a:lnTo>
                    <a:pt x="31711" y="37295"/>
                  </a:lnTo>
                  <a:lnTo>
                    <a:pt x="33614" y="42284"/>
                  </a:lnTo>
                  <a:lnTo>
                    <a:pt x="38100" y="49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9" name="SMARTInkShape-1193"/>
          <p:cNvSpPr/>
          <p:nvPr>
            <p:custDataLst>
              <p:tags r:id="rId3"/>
            </p:custDataLst>
          </p:nvPr>
        </p:nvSpPr>
        <p:spPr>
          <a:xfrm>
            <a:off x="4648200" y="1791062"/>
            <a:ext cx="139701" cy="18689"/>
          </a:xfrm>
          <a:custGeom>
            <a:avLst/>
            <a:gdLst/>
            <a:ahLst/>
            <a:cxnLst/>
            <a:rect l="0" t="0" r="0" b="0"/>
            <a:pathLst>
              <a:path w="139701" h="18689">
                <a:moveTo>
                  <a:pt x="0" y="18688"/>
                </a:moveTo>
                <a:lnTo>
                  <a:pt x="0" y="18688"/>
                </a:lnTo>
                <a:lnTo>
                  <a:pt x="27790" y="15317"/>
                </a:lnTo>
                <a:lnTo>
                  <a:pt x="57073" y="7857"/>
                </a:lnTo>
                <a:lnTo>
                  <a:pt x="87421" y="1471"/>
                </a:lnTo>
                <a:lnTo>
                  <a:pt x="114008" y="0"/>
                </a:lnTo>
                <a:lnTo>
                  <a:pt x="139700" y="59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" name="SMARTInkShape-Group337"/>
          <p:cNvGrpSpPr/>
          <p:nvPr/>
        </p:nvGrpSpPr>
        <p:grpSpPr>
          <a:xfrm>
            <a:off x="4985941" y="1409700"/>
            <a:ext cx="406896" cy="749301"/>
            <a:chOff x="4985941" y="1409700"/>
            <a:chExt cx="406896" cy="749301"/>
          </a:xfrm>
        </p:grpSpPr>
        <p:sp>
          <p:nvSpPr>
            <p:cNvPr id="50" name="SMARTInkShape-1194"/>
            <p:cNvSpPr/>
            <p:nvPr>
              <p:custDataLst>
                <p:tags r:id="rId102"/>
              </p:custDataLst>
            </p:nvPr>
          </p:nvSpPr>
          <p:spPr>
            <a:xfrm>
              <a:off x="5022850" y="1530141"/>
              <a:ext cx="57151" cy="178010"/>
            </a:xfrm>
            <a:custGeom>
              <a:avLst/>
              <a:gdLst/>
              <a:ahLst/>
              <a:cxnLst/>
              <a:rect l="0" t="0" r="0" b="0"/>
              <a:pathLst>
                <a:path w="57151" h="178010">
                  <a:moveTo>
                    <a:pt x="0" y="114509"/>
                  </a:moveTo>
                  <a:lnTo>
                    <a:pt x="0" y="114509"/>
                  </a:lnTo>
                  <a:lnTo>
                    <a:pt x="8838" y="84623"/>
                  </a:lnTo>
                  <a:lnTo>
                    <a:pt x="18297" y="60890"/>
                  </a:lnTo>
                  <a:lnTo>
                    <a:pt x="33409" y="35984"/>
                  </a:lnTo>
                  <a:lnTo>
                    <a:pt x="53048" y="4502"/>
                  </a:lnTo>
                  <a:lnTo>
                    <a:pt x="54621" y="0"/>
                  </a:lnTo>
                  <a:lnTo>
                    <a:pt x="52969" y="2703"/>
                  </a:lnTo>
                  <a:lnTo>
                    <a:pt x="46158" y="27487"/>
                  </a:lnTo>
                  <a:lnTo>
                    <a:pt x="40801" y="59091"/>
                  </a:lnTo>
                  <a:lnTo>
                    <a:pt x="39606" y="90406"/>
                  </a:lnTo>
                  <a:lnTo>
                    <a:pt x="43407" y="117167"/>
                  </a:lnTo>
                  <a:lnTo>
                    <a:pt x="51012" y="145530"/>
                  </a:lnTo>
                  <a:lnTo>
                    <a:pt x="57150" y="178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195"/>
            <p:cNvSpPr/>
            <p:nvPr>
              <p:custDataLst>
                <p:tags r:id="rId103"/>
              </p:custDataLst>
            </p:nvPr>
          </p:nvSpPr>
          <p:spPr>
            <a:xfrm>
              <a:off x="5003800" y="1727788"/>
              <a:ext cx="139701" cy="5763"/>
            </a:xfrm>
            <a:custGeom>
              <a:avLst/>
              <a:gdLst/>
              <a:ahLst/>
              <a:cxnLst/>
              <a:rect l="0" t="0" r="0" b="0"/>
              <a:pathLst>
                <a:path w="139701" h="5763">
                  <a:moveTo>
                    <a:pt x="0" y="5762"/>
                  </a:moveTo>
                  <a:lnTo>
                    <a:pt x="0" y="5762"/>
                  </a:lnTo>
                  <a:lnTo>
                    <a:pt x="23087" y="5056"/>
                  </a:lnTo>
                  <a:lnTo>
                    <a:pt x="53172" y="1398"/>
                  </a:lnTo>
                  <a:lnTo>
                    <a:pt x="84742" y="0"/>
                  </a:lnTo>
                  <a:lnTo>
                    <a:pt x="114322" y="292"/>
                  </a:lnTo>
                  <a:lnTo>
                    <a:pt x="13970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196"/>
            <p:cNvSpPr/>
            <p:nvPr>
              <p:custDataLst>
                <p:tags r:id="rId104"/>
              </p:custDataLst>
            </p:nvPr>
          </p:nvSpPr>
          <p:spPr>
            <a:xfrm>
              <a:off x="4985941" y="1884270"/>
              <a:ext cx="100410" cy="155763"/>
            </a:xfrm>
            <a:custGeom>
              <a:avLst/>
              <a:gdLst/>
              <a:ahLst/>
              <a:cxnLst/>
              <a:rect l="0" t="0" r="0" b="0"/>
              <a:pathLst>
                <a:path w="100410" h="155763">
                  <a:moveTo>
                    <a:pt x="24209" y="58830"/>
                  </a:moveTo>
                  <a:lnTo>
                    <a:pt x="24209" y="58830"/>
                  </a:lnTo>
                  <a:lnTo>
                    <a:pt x="22798" y="79814"/>
                  </a:lnTo>
                  <a:lnTo>
                    <a:pt x="15481" y="106518"/>
                  </a:lnTo>
                  <a:lnTo>
                    <a:pt x="10412" y="137421"/>
                  </a:lnTo>
                  <a:lnTo>
                    <a:pt x="4834" y="151025"/>
                  </a:lnTo>
                  <a:lnTo>
                    <a:pt x="1486" y="155545"/>
                  </a:lnTo>
                  <a:lnTo>
                    <a:pt x="594" y="155762"/>
                  </a:lnTo>
                  <a:lnTo>
                    <a:pt x="0" y="155201"/>
                  </a:lnTo>
                  <a:lnTo>
                    <a:pt x="3992" y="126598"/>
                  </a:lnTo>
                  <a:lnTo>
                    <a:pt x="6695" y="98900"/>
                  </a:lnTo>
                  <a:lnTo>
                    <a:pt x="11964" y="67645"/>
                  </a:lnTo>
                  <a:lnTo>
                    <a:pt x="17355" y="49342"/>
                  </a:lnTo>
                  <a:lnTo>
                    <a:pt x="36182" y="18359"/>
                  </a:lnTo>
                  <a:lnTo>
                    <a:pt x="49394" y="4741"/>
                  </a:lnTo>
                  <a:lnTo>
                    <a:pt x="56569" y="218"/>
                  </a:lnTo>
                  <a:lnTo>
                    <a:pt x="58482" y="0"/>
                  </a:lnTo>
                  <a:lnTo>
                    <a:pt x="59758" y="560"/>
                  </a:lnTo>
                  <a:lnTo>
                    <a:pt x="60608" y="2344"/>
                  </a:lnTo>
                  <a:lnTo>
                    <a:pt x="61552" y="8090"/>
                  </a:lnTo>
                  <a:lnTo>
                    <a:pt x="52020" y="33416"/>
                  </a:lnTo>
                  <a:lnTo>
                    <a:pt x="39897" y="58042"/>
                  </a:lnTo>
                  <a:lnTo>
                    <a:pt x="25329" y="85251"/>
                  </a:lnTo>
                  <a:lnTo>
                    <a:pt x="21179" y="97854"/>
                  </a:lnTo>
                  <a:lnTo>
                    <a:pt x="21484" y="102485"/>
                  </a:lnTo>
                  <a:lnTo>
                    <a:pt x="23097" y="106278"/>
                  </a:lnTo>
                  <a:lnTo>
                    <a:pt x="25584" y="109512"/>
                  </a:lnTo>
                  <a:lnTo>
                    <a:pt x="33992" y="113105"/>
                  </a:lnTo>
                  <a:lnTo>
                    <a:pt x="65197" y="120754"/>
                  </a:lnTo>
                  <a:lnTo>
                    <a:pt x="71354" y="122335"/>
                  </a:lnTo>
                  <a:lnTo>
                    <a:pt x="81055" y="129099"/>
                  </a:lnTo>
                  <a:lnTo>
                    <a:pt x="100409" y="1477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1197"/>
            <p:cNvSpPr/>
            <p:nvPr>
              <p:custDataLst>
                <p:tags r:id="rId105"/>
              </p:custDataLst>
            </p:nvPr>
          </p:nvSpPr>
          <p:spPr>
            <a:xfrm>
              <a:off x="5118100" y="2007744"/>
              <a:ext cx="69851" cy="68707"/>
            </a:xfrm>
            <a:custGeom>
              <a:avLst/>
              <a:gdLst/>
              <a:ahLst/>
              <a:cxnLst/>
              <a:rect l="0" t="0" r="0" b="0"/>
              <a:pathLst>
                <a:path w="69851" h="68707">
                  <a:moveTo>
                    <a:pt x="0" y="11556"/>
                  </a:moveTo>
                  <a:lnTo>
                    <a:pt x="0" y="11556"/>
                  </a:lnTo>
                  <a:lnTo>
                    <a:pt x="5775" y="6486"/>
                  </a:lnTo>
                  <a:lnTo>
                    <a:pt x="15901" y="1430"/>
                  </a:lnTo>
                  <a:lnTo>
                    <a:pt x="23765" y="0"/>
                  </a:lnTo>
                  <a:lnTo>
                    <a:pt x="31964" y="1246"/>
                  </a:lnTo>
                  <a:lnTo>
                    <a:pt x="42632" y="5914"/>
                  </a:lnTo>
                  <a:lnTo>
                    <a:pt x="47170" y="9754"/>
                  </a:lnTo>
                  <a:lnTo>
                    <a:pt x="49186" y="13812"/>
                  </a:lnTo>
                  <a:lnTo>
                    <a:pt x="48201" y="19850"/>
                  </a:lnTo>
                  <a:lnTo>
                    <a:pt x="35831" y="47653"/>
                  </a:lnTo>
                  <a:lnTo>
                    <a:pt x="31682" y="52293"/>
                  </a:lnTo>
                  <a:lnTo>
                    <a:pt x="29588" y="53531"/>
                  </a:lnTo>
                  <a:lnTo>
                    <a:pt x="28192" y="55061"/>
                  </a:lnTo>
                  <a:lnTo>
                    <a:pt x="25768" y="61256"/>
                  </a:lnTo>
                  <a:lnTo>
                    <a:pt x="32252" y="65401"/>
                  </a:lnTo>
                  <a:lnTo>
                    <a:pt x="39738" y="67727"/>
                  </a:lnTo>
                  <a:lnTo>
                    <a:pt x="69850" y="687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198"/>
            <p:cNvSpPr/>
            <p:nvPr>
              <p:custDataLst>
                <p:tags r:id="rId106"/>
              </p:custDataLst>
            </p:nvPr>
          </p:nvSpPr>
          <p:spPr>
            <a:xfrm>
              <a:off x="5289550" y="1409700"/>
              <a:ext cx="103287" cy="749301"/>
            </a:xfrm>
            <a:custGeom>
              <a:avLst/>
              <a:gdLst/>
              <a:ahLst/>
              <a:cxnLst/>
              <a:rect l="0" t="0" r="0" b="0"/>
              <a:pathLst>
                <a:path w="103287" h="749301">
                  <a:moveTo>
                    <a:pt x="0" y="0"/>
                  </a:moveTo>
                  <a:lnTo>
                    <a:pt x="0" y="0"/>
                  </a:lnTo>
                  <a:lnTo>
                    <a:pt x="6742" y="23597"/>
                  </a:lnTo>
                  <a:lnTo>
                    <a:pt x="10844" y="38309"/>
                  </a:lnTo>
                  <a:lnTo>
                    <a:pt x="15697" y="55878"/>
                  </a:lnTo>
                  <a:lnTo>
                    <a:pt x="21048" y="75352"/>
                  </a:lnTo>
                  <a:lnTo>
                    <a:pt x="28143" y="97507"/>
                  </a:lnTo>
                  <a:lnTo>
                    <a:pt x="36401" y="121449"/>
                  </a:lnTo>
                  <a:lnTo>
                    <a:pt x="45434" y="146583"/>
                  </a:lnTo>
                  <a:lnTo>
                    <a:pt x="54278" y="173922"/>
                  </a:lnTo>
                  <a:lnTo>
                    <a:pt x="62997" y="202731"/>
                  </a:lnTo>
                  <a:lnTo>
                    <a:pt x="71631" y="232521"/>
                  </a:lnTo>
                  <a:lnTo>
                    <a:pt x="78798" y="263669"/>
                  </a:lnTo>
                  <a:lnTo>
                    <a:pt x="84988" y="295724"/>
                  </a:lnTo>
                  <a:lnTo>
                    <a:pt x="90525" y="328383"/>
                  </a:lnTo>
                  <a:lnTo>
                    <a:pt x="94923" y="362150"/>
                  </a:lnTo>
                  <a:lnTo>
                    <a:pt x="98559" y="396655"/>
                  </a:lnTo>
                  <a:lnTo>
                    <a:pt x="101690" y="431653"/>
                  </a:lnTo>
                  <a:lnTo>
                    <a:pt x="103071" y="464158"/>
                  </a:lnTo>
                  <a:lnTo>
                    <a:pt x="103286" y="495000"/>
                  </a:lnTo>
                  <a:lnTo>
                    <a:pt x="102724" y="524733"/>
                  </a:lnTo>
                  <a:lnTo>
                    <a:pt x="100938" y="551611"/>
                  </a:lnTo>
                  <a:lnTo>
                    <a:pt x="98337" y="576585"/>
                  </a:lnTo>
                  <a:lnTo>
                    <a:pt x="95191" y="600290"/>
                  </a:lnTo>
                  <a:lnTo>
                    <a:pt x="90977" y="621738"/>
                  </a:lnTo>
                  <a:lnTo>
                    <a:pt x="86051" y="641681"/>
                  </a:lnTo>
                  <a:lnTo>
                    <a:pt x="80651" y="660621"/>
                  </a:lnTo>
                  <a:lnTo>
                    <a:pt x="69006" y="689191"/>
                  </a:lnTo>
                  <a:lnTo>
                    <a:pt x="52432" y="719260"/>
                  </a:lnTo>
                  <a:lnTo>
                    <a:pt x="38584" y="737812"/>
                  </a:lnTo>
                  <a:lnTo>
                    <a:pt x="25400" y="749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SMARTInkShape-Group338"/>
          <p:cNvGrpSpPr/>
          <p:nvPr/>
        </p:nvGrpSpPr>
        <p:grpSpPr>
          <a:xfrm>
            <a:off x="762000" y="2762250"/>
            <a:ext cx="518894" cy="162741"/>
            <a:chOff x="762000" y="2762250"/>
            <a:chExt cx="518894" cy="162741"/>
          </a:xfrm>
        </p:grpSpPr>
        <p:sp>
          <p:nvSpPr>
            <p:cNvPr id="56" name="SMARTInkShape-1199"/>
            <p:cNvSpPr/>
            <p:nvPr>
              <p:custDataLst>
                <p:tags r:id="rId100"/>
              </p:custDataLst>
            </p:nvPr>
          </p:nvSpPr>
          <p:spPr>
            <a:xfrm>
              <a:off x="762000" y="2762250"/>
              <a:ext cx="99030" cy="162741"/>
            </a:xfrm>
            <a:custGeom>
              <a:avLst/>
              <a:gdLst/>
              <a:ahLst/>
              <a:cxnLst/>
              <a:rect l="0" t="0" r="0" b="0"/>
              <a:pathLst>
                <a:path w="99030" h="162741">
                  <a:moveTo>
                    <a:pt x="69850" y="0"/>
                  </a:moveTo>
                  <a:lnTo>
                    <a:pt x="69850" y="0"/>
                  </a:lnTo>
                  <a:lnTo>
                    <a:pt x="48803" y="0"/>
                  </a:lnTo>
                  <a:lnTo>
                    <a:pt x="31158" y="6742"/>
                  </a:lnTo>
                  <a:lnTo>
                    <a:pt x="22550" y="15696"/>
                  </a:lnTo>
                  <a:lnTo>
                    <a:pt x="17783" y="25321"/>
                  </a:lnTo>
                  <a:lnTo>
                    <a:pt x="17500" y="28875"/>
                  </a:lnTo>
                  <a:lnTo>
                    <a:pt x="18017" y="31950"/>
                  </a:lnTo>
                  <a:lnTo>
                    <a:pt x="34760" y="57163"/>
                  </a:lnTo>
                  <a:lnTo>
                    <a:pt x="66394" y="87439"/>
                  </a:lnTo>
                  <a:lnTo>
                    <a:pt x="83131" y="100951"/>
                  </a:lnTo>
                  <a:lnTo>
                    <a:pt x="92921" y="114011"/>
                  </a:lnTo>
                  <a:lnTo>
                    <a:pt x="99029" y="133264"/>
                  </a:lnTo>
                  <a:lnTo>
                    <a:pt x="97769" y="138232"/>
                  </a:lnTo>
                  <a:lnTo>
                    <a:pt x="94813" y="142249"/>
                  </a:lnTo>
                  <a:lnTo>
                    <a:pt x="84472" y="149300"/>
                  </a:lnTo>
                  <a:lnTo>
                    <a:pt x="60228" y="159791"/>
                  </a:lnTo>
                  <a:lnTo>
                    <a:pt x="45818" y="162740"/>
                  </a:lnTo>
                  <a:lnTo>
                    <a:pt x="32358" y="160288"/>
                  </a:lnTo>
                  <a:lnTo>
                    <a:pt x="14762" y="150974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200"/>
            <p:cNvSpPr/>
            <p:nvPr>
              <p:custDataLst>
                <p:tags r:id="rId101"/>
              </p:custDataLst>
            </p:nvPr>
          </p:nvSpPr>
          <p:spPr>
            <a:xfrm>
              <a:off x="977900" y="2772420"/>
              <a:ext cx="302994" cy="65385"/>
            </a:xfrm>
            <a:custGeom>
              <a:avLst/>
              <a:gdLst/>
              <a:ahLst/>
              <a:cxnLst/>
              <a:rect l="0" t="0" r="0" b="0"/>
              <a:pathLst>
                <a:path w="302994" h="65385">
                  <a:moveTo>
                    <a:pt x="0" y="53330"/>
                  </a:moveTo>
                  <a:lnTo>
                    <a:pt x="0" y="53330"/>
                  </a:lnTo>
                  <a:lnTo>
                    <a:pt x="26367" y="53330"/>
                  </a:lnTo>
                  <a:lnTo>
                    <a:pt x="48408" y="52624"/>
                  </a:lnTo>
                  <a:lnTo>
                    <a:pt x="74666" y="49959"/>
                  </a:lnTo>
                  <a:lnTo>
                    <a:pt x="100919" y="48304"/>
                  </a:lnTo>
                  <a:lnTo>
                    <a:pt x="125992" y="46863"/>
                  </a:lnTo>
                  <a:lnTo>
                    <a:pt x="148894" y="43870"/>
                  </a:lnTo>
                  <a:lnTo>
                    <a:pt x="178251" y="41590"/>
                  </a:lnTo>
                  <a:lnTo>
                    <a:pt x="209523" y="35247"/>
                  </a:lnTo>
                  <a:lnTo>
                    <a:pt x="215734" y="34305"/>
                  </a:lnTo>
                  <a:lnTo>
                    <a:pt x="216573" y="43718"/>
                  </a:lnTo>
                  <a:lnTo>
                    <a:pt x="220254" y="51580"/>
                  </a:lnTo>
                  <a:lnTo>
                    <a:pt x="222172" y="65384"/>
                  </a:lnTo>
                  <a:lnTo>
                    <a:pt x="222227" y="62467"/>
                  </a:lnTo>
                  <a:lnTo>
                    <a:pt x="212123" y="33817"/>
                  </a:lnTo>
                  <a:lnTo>
                    <a:pt x="210694" y="24432"/>
                  </a:lnTo>
                  <a:lnTo>
                    <a:pt x="211940" y="17438"/>
                  </a:lnTo>
                  <a:lnTo>
                    <a:pt x="216608" y="9534"/>
                  </a:lnTo>
                  <a:lnTo>
                    <a:pt x="218489" y="7199"/>
                  </a:lnTo>
                  <a:lnTo>
                    <a:pt x="231249" y="543"/>
                  </a:lnTo>
                  <a:lnTo>
                    <a:pt x="242477" y="0"/>
                  </a:lnTo>
                  <a:lnTo>
                    <a:pt x="270304" y="5402"/>
                  </a:lnTo>
                  <a:lnTo>
                    <a:pt x="287915" y="11220"/>
                  </a:lnTo>
                  <a:lnTo>
                    <a:pt x="295649" y="17211"/>
                  </a:lnTo>
                  <a:lnTo>
                    <a:pt x="300733" y="23872"/>
                  </a:lnTo>
                  <a:lnTo>
                    <a:pt x="302993" y="29184"/>
                  </a:lnTo>
                  <a:lnTo>
                    <a:pt x="302184" y="32293"/>
                  </a:lnTo>
                  <a:lnTo>
                    <a:pt x="297523" y="39512"/>
                  </a:lnTo>
                  <a:lnTo>
                    <a:pt x="288866" y="45542"/>
                  </a:lnTo>
                  <a:lnTo>
                    <a:pt x="273973" y="51022"/>
                  </a:lnTo>
                  <a:lnTo>
                    <a:pt x="263041" y="52874"/>
                  </a:lnTo>
                  <a:lnTo>
                    <a:pt x="254000" y="596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" name="SMARTInkShape-1201"/>
          <p:cNvSpPr/>
          <p:nvPr>
            <p:custDataLst>
              <p:tags r:id="rId4"/>
            </p:custDataLst>
          </p:nvPr>
        </p:nvSpPr>
        <p:spPr>
          <a:xfrm>
            <a:off x="1446091" y="2749550"/>
            <a:ext cx="164822" cy="87073"/>
          </a:xfrm>
          <a:custGeom>
            <a:avLst/>
            <a:gdLst/>
            <a:ahLst/>
            <a:cxnLst/>
            <a:rect l="0" t="0" r="0" b="0"/>
            <a:pathLst>
              <a:path w="164822" h="87073">
                <a:moveTo>
                  <a:pt x="109659" y="0"/>
                </a:moveTo>
                <a:lnTo>
                  <a:pt x="109659" y="0"/>
                </a:lnTo>
                <a:lnTo>
                  <a:pt x="106288" y="0"/>
                </a:lnTo>
                <a:lnTo>
                  <a:pt x="79152" y="29886"/>
                </a:lnTo>
                <a:lnTo>
                  <a:pt x="47685" y="60440"/>
                </a:lnTo>
                <a:lnTo>
                  <a:pt x="18055" y="79646"/>
                </a:lnTo>
                <a:lnTo>
                  <a:pt x="4671" y="86158"/>
                </a:lnTo>
                <a:lnTo>
                  <a:pt x="1567" y="87072"/>
                </a:lnTo>
                <a:lnTo>
                  <a:pt x="203" y="86270"/>
                </a:lnTo>
                <a:lnTo>
                  <a:pt x="0" y="84324"/>
                </a:lnTo>
                <a:lnTo>
                  <a:pt x="4742" y="64321"/>
                </a:lnTo>
                <a:lnTo>
                  <a:pt x="17189" y="44693"/>
                </a:lnTo>
                <a:lnTo>
                  <a:pt x="34283" y="28843"/>
                </a:lnTo>
                <a:lnTo>
                  <a:pt x="46525" y="23402"/>
                </a:lnTo>
                <a:lnTo>
                  <a:pt x="58316" y="21690"/>
                </a:lnTo>
                <a:lnTo>
                  <a:pt x="68260" y="23281"/>
                </a:lnTo>
                <a:lnTo>
                  <a:pt x="81792" y="31514"/>
                </a:lnTo>
                <a:lnTo>
                  <a:pt x="105144" y="49166"/>
                </a:lnTo>
                <a:lnTo>
                  <a:pt x="116825" y="53602"/>
                </a:lnTo>
                <a:lnTo>
                  <a:pt x="135301" y="55393"/>
                </a:lnTo>
                <a:lnTo>
                  <a:pt x="147867" y="53312"/>
                </a:lnTo>
                <a:lnTo>
                  <a:pt x="156744" y="48153"/>
                </a:lnTo>
                <a:lnTo>
                  <a:pt x="160099" y="44802"/>
                </a:lnTo>
                <a:lnTo>
                  <a:pt x="163827" y="35434"/>
                </a:lnTo>
                <a:lnTo>
                  <a:pt x="164821" y="29973"/>
                </a:lnTo>
                <a:lnTo>
                  <a:pt x="162162" y="18260"/>
                </a:lnTo>
                <a:lnTo>
                  <a:pt x="159478" y="12173"/>
                </a:lnTo>
                <a:lnTo>
                  <a:pt x="148969" y="3529"/>
                </a:lnTo>
                <a:lnTo>
                  <a:pt x="142216" y="236"/>
                </a:lnTo>
                <a:lnTo>
                  <a:pt x="127186" y="340"/>
                </a:lnTo>
                <a:lnTo>
                  <a:pt x="103309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SMARTInkShape-1202"/>
          <p:cNvSpPr/>
          <p:nvPr>
            <p:custDataLst>
              <p:tags r:id="rId5"/>
            </p:custDataLst>
          </p:nvPr>
        </p:nvSpPr>
        <p:spPr>
          <a:xfrm>
            <a:off x="2870200" y="2101850"/>
            <a:ext cx="2470151" cy="279289"/>
          </a:xfrm>
          <a:custGeom>
            <a:avLst/>
            <a:gdLst/>
            <a:ahLst/>
            <a:cxnLst/>
            <a:rect l="0" t="0" r="0" b="0"/>
            <a:pathLst>
              <a:path w="2470151" h="279289">
                <a:moveTo>
                  <a:pt x="0" y="0"/>
                </a:moveTo>
                <a:lnTo>
                  <a:pt x="0" y="0"/>
                </a:lnTo>
                <a:lnTo>
                  <a:pt x="706" y="10845"/>
                </a:lnTo>
                <a:lnTo>
                  <a:pt x="5775" y="26732"/>
                </a:lnTo>
                <a:lnTo>
                  <a:pt x="19772" y="52944"/>
                </a:lnTo>
                <a:lnTo>
                  <a:pt x="28543" y="67275"/>
                </a:lnTo>
                <a:lnTo>
                  <a:pt x="53303" y="91736"/>
                </a:lnTo>
                <a:lnTo>
                  <a:pt x="76941" y="111377"/>
                </a:lnTo>
                <a:lnTo>
                  <a:pt x="95579" y="120762"/>
                </a:lnTo>
                <a:lnTo>
                  <a:pt x="120326" y="127285"/>
                </a:lnTo>
                <a:lnTo>
                  <a:pt x="149669" y="132536"/>
                </a:lnTo>
                <a:lnTo>
                  <a:pt x="180820" y="137927"/>
                </a:lnTo>
                <a:lnTo>
                  <a:pt x="211127" y="145027"/>
                </a:lnTo>
                <a:lnTo>
                  <a:pt x="226829" y="148896"/>
                </a:lnTo>
                <a:lnTo>
                  <a:pt x="242942" y="152886"/>
                </a:lnTo>
                <a:lnTo>
                  <a:pt x="259328" y="156957"/>
                </a:lnTo>
                <a:lnTo>
                  <a:pt x="290705" y="163363"/>
                </a:lnTo>
                <a:lnTo>
                  <a:pt x="321113" y="168561"/>
                </a:lnTo>
                <a:lnTo>
                  <a:pt x="351091" y="173223"/>
                </a:lnTo>
                <a:lnTo>
                  <a:pt x="382759" y="177647"/>
                </a:lnTo>
                <a:lnTo>
                  <a:pt x="414238" y="181965"/>
                </a:lnTo>
                <a:lnTo>
                  <a:pt x="442339" y="186236"/>
                </a:lnTo>
                <a:lnTo>
                  <a:pt x="468940" y="190486"/>
                </a:lnTo>
                <a:lnTo>
                  <a:pt x="495579" y="195433"/>
                </a:lnTo>
                <a:lnTo>
                  <a:pt x="523881" y="202335"/>
                </a:lnTo>
                <a:lnTo>
                  <a:pt x="551042" y="208225"/>
                </a:lnTo>
                <a:lnTo>
                  <a:pt x="577930" y="212489"/>
                </a:lnTo>
                <a:lnTo>
                  <a:pt x="606343" y="214384"/>
                </a:lnTo>
                <a:lnTo>
                  <a:pt x="622245" y="215595"/>
                </a:lnTo>
                <a:lnTo>
                  <a:pt x="639197" y="217108"/>
                </a:lnTo>
                <a:lnTo>
                  <a:pt x="656848" y="218822"/>
                </a:lnTo>
                <a:lnTo>
                  <a:pt x="674260" y="219964"/>
                </a:lnTo>
                <a:lnTo>
                  <a:pt x="691512" y="220726"/>
                </a:lnTo>
                <a:lnTo>
                  <a:pt x="708658" y="221234"/>
                </a:lnTo>
                <a:lnTo>
                  <a:pt x="726439" y="221573"/>
                </a:lnTo>
                <a:lnTo>
                  <a:pt x="744643" y="221798"/>
                </a:lnTo>
                <a:lnTo>
                  <a:pt x="763129" y="221949"/>
                </a:lnTo>
                <a:lnTo>
                  <a:pt x="781097" y="222755"/>
                </a:lnTo>
                <a:lnTo>
                  <a:pt x="798720" y="223998"/>
                </a:lnTo>
                <a:lnTo>
                  <a:pt x="816113" y="225532"/>
                </a:lnTo>
                <a:lnTo>
                  <a:pt x="834059" y="226555"/>
                </a:lnTo>
                <a:lnTo>
                  <a:pt x="852372" y="227236"/>
                </a:lnTo>
                <a:lnTo>
                  <a:pt x="870931" y="227691"/>
                </a:lnTo>
                <a:lnTo>
                  <a:pt x="888949" y="228699"/>
                </a:lnTo>
                <a:lnTo>
                  <a:pt x="906605" y="230077"/>
                </a:lnTo>
                <a:lnTo>
                  <a:pt x="924020" y="231702"/>
                </a:lnTo>
                <a:lnTo>
                  <a:pt x="941274" y="233490"/>
                </a:lnTo>
                <a:lnTo>
                  <a:pt x="958422" y="235388"/>
                </a:lnTo>
                <a:lnTo>
                  <a:pt x="975498" y="237358"/>
                </a:lnTo>
                <a:lnTo>
                  <a:pt x="1005760" y="241430"/>
                </a:lnTo>
                <a:lnTo>
                  <a:pt x="1032616" y="246297"/>
                </a:lnTo>
                <a:lnTo>
                  <a:pt x="1056311" y="253163"/>
                </a:lnTo>
                <a:lnTo>
                  <a:pt x="1086113" y="261591"/>
                </a:lnTo>
                <a:lnTo>
                  <a:pt x="1112818" y="268557"/>
                </a:lnTo>
                <a:lnTo>
                  <a:pt x="1140644" y="276527"/>
                </a:lnTo>
                <a:lnTo>
                  <a:pt x="1169377" y="279288"/>
                </a:lnTo>
                <a:lnTo>
                  <a:pt x="1174243" y="277469"/>
                </a:lnTo>
                <a:lnTo>
                  <a:pt x="1201746" y="255632"/>
                </a:lnTo>
                <a:lnTo>
                  <a:pt x="1228966" y="233005"/>
                </a:lnTo>
                <a:lnTo>
                  <a:pt x="1244002" y="222796"/>
                </a:lnTo>
                <a:lnTo>
                  <a:pt x="1269039" y="212377"/>
                </a:lnTo>
                <a:lnTo>
                  <a:pt x="1299192" y="201372"/>
                </a:lnTo>
                <a:lnTo>
                  <a:pt x="1322485" y="195802"/>
                </a:lnTo>
                <a:lnTo>
                  <a:pt x="1346949" y="190975"/>
                </a:lnTo>
                <a:lnTo>
                  <a:pt x="1372638" y="187183"/>
                </a:lnTo>
                <a:lnTo>
                  <a:pt x="1400519" y="185498"/>
                </a:lnTo>
                <a:lnTo>
                  <a:pt x="1429374" y="184749"/>
                </a:lnTo>
                <a:lnTo>
                  <a:pt x="1459366" y="185122"/>
                </a:lnTo>
                <a:lnTo>
                  <a:pt x="1475267" y="186209"/>
                </a:lnTo>
                <a:lnTo>
                  <a:pt x="1491511" y="187639"/>
                </a:lnTo>
                <a:lnTo>
                  <a:pt x="1507985" y="189298"/>
                </a:lnTo>
                <a:lnTo>
                  <a:pt x="1524612" y="191110"/>
                </a:lnTo>
                <a:lnTo>
                  <a:pt x="1541342" y="193023"/>
                </a:lnTo>
                <a:lnTo>
                  <a:pt x="1559550" y="195004"/>
                </a:lnTo>
                <a:lnTo>
                  <a:pt x="1578745" y="197031"/>
                </a:lnTo>
                <a:lnTo>
                  <a:pt x="1598596" y="199087"/>
                </a:lnTo>
                <a:lnTo>
                  <a:pt x="1619592" y="201164"/>
                </a:lnTo>
                <a:lnTo>
                  <a:pt x="1641350" y="203253"/>
                </a:lnTo>
                <a:lnTo>
                  <a:pt x="1663617" y="205352"/>
                </a:lnTo>
                <a:lnTo>
                  <a:pt x="1687633" y="207457"/>
                </a:lnTo>
                <a:lnTo>
                  <a:pt x="1712817" y="209566"/>
                </a:lnTo>
                <a:lnTo>
                  <a:pt x="1738778" y="211677"/>
                </a:lnTo>
                <a:lnTo>
                  <a:pt x="1764552" y="213790"/>
                </a:lnTo>
                <a:lnTo>
                  <a:pt x="1790201" y="215905"/>
                </a:lnTo>
                <a:lnTo>
                  <a:pt x="1815767" y="218020"/>
                </a:lnTo>
                <a:lnTo>
                  <a:pt x="1842689" y="220135"/>
                </a:lnTo>
                <a:lnTo>
                  <a:pt x="1870515" y="222251"/>
                </a:lnTo>
                <a:lnTo>
                  <a:pt x="1898943" y="224368"/>
                </a:lnTo>
                <a:lnTo>
                  <a:pt x="1926362" y="226484"/>
                </a:lnTo>
                <a:lnTo>
                  <a:pt x="1953108" y="228600"/>
                </a:lnTo>
                <a:lnTo>
                  <a:pt x="1979406" y="230717"/>
                </a:lnTo>
                <a:lnTo>
                  <a:pt x="2007520" y="232128"/>
                </a:lnTo>
                <a:lnTo>
                  <a:pt x="2036846" y="233069"/>
                </a:lnTo>
                <a:lnTo>
                  <a:pt x="2066981" y="233696"/>
                </a:lnTo>
                <a:lnTo>
                  <a:pt x="2096243" y="233408"/>
                </a:lnTo>
                <a:lnTo>
                  <a:pt x="2124923" y="232511"/>
                </a:lnTo>
                <a:lnTo>
                  <a:pt x="2153215" y="231207"/>
                </a:lnTo>
                <a:lnTo>
                  <a:pt x="2180544" y="228927"/>
                </a:lnTo>
                <a:lnTo>
                  <a:pt x="2207229" y="225996"/>
                </a:lnTo>
                <a:lnTo>
                  <a:pt x="2233486" y="222631"/>
                </a:lnTo>
                <a:lnTo>
                  <a:pt x="2258046" y="218976"/>
                </a:lnTo>
                <a:lnTo>
                  <a:pt x="2281475" y="215128"/>
                </a:lnTo>
                <a:lnTo>
                  <a:pt x="2304150" y="211152"/>
                </a:lnTo>
                <a:lnTo>
                  <a:pt x="2324912" y="206385"/>
                </a:lnTo>
                <a:lnTo>
                  <a:pt x="2344396" y="201090"/>
                </a:lnTo>
                <a:lnTo>
                  <a:pt x="2363031" y="195443"/>
                </a:lnTo>
                <a:lnTo>
                  <a:pt x="2380393" y="189562"/>
                </a:lnTo>
                <a:lnTo>
                  <a:pt x="2396906" y="183525"/>
                </a:lnTo>
                <a:lnTo>
                  <a:pt x="2425603" y="171172"/>
                </a:lnTo>
                <a:lnTo>
                  <a:pt x="2452247" y="153729"/>
                </a:lnTo>
                <a:lnTo>
                  <a:pt x="2470150" y="139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3" name="SMARTInkShape-Group341"/>
          <p:cNvGrpSpPr/>
          <p:nvPr/>
        </p:nvGrpSpPr>
        <p:grpSpPr>
          <a:xfrm>
            <a:off x="3429763" y="2439283"/>
            <a:ext cx="405638" cy="174107"/>
            <a:chOff x="3429763" y="2439283"/>
            <a:chExt cx="405638" cy="174107"/>
          </a:xfrm>
        </p:grpSpPr>
        <p:sp>
          <p:nvSpPr>
            <p:cNvPr id="61" name="SMARTInkShape-1203"/>
            <p:cNvSpPr/>
            <p:nvPr>
              <p:custDataLst>
                <p:tags r:id="rId98"/>
              </p:custDataLst>
            </p:nvPr>
          </p:nvSpPr>
          <p:spPr>
            <a:xfrm>
              <a:off x="3429763" y="2439283"/>
              <a:ext cx="80081" cy="174107"/>
            </a:xfrm>
            <a:custGeom>
              <a:avLst/>
              <a:gdLst/>
              <a:ahLst/>
              <a:cxnLst/>
              <a:rect l="0" t="0" r="0" b="0"/>
              <a:pathLst>
                <a:path w="80081" h="174107">
                  <a:moveTo>
                    <a:pt x="11937" y="5467"/>
                  </a:moveTo>
                  <a:lnTo>
                    <a:pt x="11937" y="5467"/>
                  </a:lnTo>
                  <a:lnTo>
                    <a:pt x="11937" y="0"/>
                  </a:lnTo>
                  <a:lnTo>
                    <a:pt x="6868" y="24639"/>
                  </a:lnTo>
                  <a:lnTo>
                    <a:pt x="1812" y="53324"/>
                  </a:lnTo>
                  <a:lnTo>
                    <a:pt x="0" y="82755"/>
                  </a:lnTo>
                  <a:lnTo>
                    <a:pt x="169" y="104097"/>
                  </a:lnTo>
                  <a:lnTo>
                    <a:pt x="4734" y="117564"/>
                  </a:lnTo>
                  <a:lnTo>
                    <a:pt x="5724" y="117593"/>
                  </a:lnTo>
                  <a:lnTo>
                    <a:pt x="25802" y="103737"/>
                  </a:lnTo>
                  <a:lnTo>
                    <a:pt x="34797" y="95944"/>
                  </a:lnTo>
                  <a:lnTo>
                    <a:pt x="39877" y="94007"/>
                  </a:lnTo>
                  <a:lnTo>
                    <a:pt x="51166" y="93737"/>
                  </a:lnTo>
                  <a:lnTo>
                    <a:pt x="61357" y="97850"/>
                  </a:lnTo>
                  <a:lnTo>
                    <a:pt x="66051" y="100922"/>
                  </a:lnTo>
                  <a:lnTo>
                    <a:pt x="73147" y="111862"/>
                  </a:lnTo>
                  <a:lnTo>
                    <a:pt x="79227" y="130125"/>
                  </a:lnTo>
                  <a:lnTo>
                    <a:pt x="80080" y="135139"/>
                  </a:lnTo>
                  <a:lnTo>
                    <a:pt x="77266" y="146355"/>
                  </a:lnTo>
                  <a:lnTo>
                    <a:pt x="70606" y="157689"/>
                  </a:lnTo>
                  <a:lnTo>
                    <a:pt x="60590" y="167431"/>
                  </a:lnTo>
                  <a:lnTo>
                    <a:pt x="50964" y="172701"/>
                  </a:lnTo>
                  <a:lnTo>
                    <a:pt x="46422" y="174106"/>
                  </a:lnTo>
                  <a:lnTo>
                    <a:pt x="37612" y="173786"/>
                  </a:lnTo>
                  <a:lnTo>
                    <a:pt x="29698" y="171292"/>
                  </a:lnTo>
                  <a:lnTo>
                    <a:pt x="23829" y="167832"/>
                  </a:lnTo>
                  <a:lnTo>
                    <a:pt x="21981" y="165216"/>
                  </a:lnTo>
                  <a:lnTo>
                    <a:pt x="18287" y="151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204"/>
            <p:cNvSpPr/>
            <p:nvPr>
              <p:custDataLst>
                <p:tags r:id="rId99"/>
              </p:custDataLst>
            </p:nvPr>
          </p:nvSpPr>
          <p:spPr>
            <a:xfrm>
              <a:off x="3551032" y="2486535"/>
              <a:ext cx="284369" cy="78390"/>
            </a:xfrm>
            <a:custGeom>
              <a:avLst/>
              <a:gdLst/>
              <a:ahLst/>
              <a:cxnLst/>
              <a:rect l="0" t="0" r="0" b="0"/>
              <a:pathLst>
                <a:path w="284369" h="78390">
                  <a:moveTo>
                    <a:pt x="55768" y="47115"/>
                  </a:moveTo>
                  <a:lnTo>
                    <a:pt x="55768" y="47115"/>
                  </a:lnTo>
                  <a:lnTo>
                    <a:pt x="25012" y="34250"/>
                  </a:lnTo>
                  <a:lnTo>
                    <a:pt x="20447" y="32188"/>
                  </a:lnTo>
                  <a:lnTo>
                    <a:pt x="16698" y="31519"/>
                  </a:lnTo>
                  <a:lnTo>
                    <a:pt x="10652" y="32657"/>
                  </a:lnTo>
                  <a:lnTo>
                    <a:pt x="5613" y="39278"/>
                  </a:lnTo>
                  <a:lnTo>
                    <a:pt x="1727" y="48571"/>
                  </a:lnTo>
                  <a:lnTo>
                    <a:pt x="0" y="57404"/>
                  </a:lnTo>
                  <a:lnTo>
                    <a:pt x="1114" y="64153"/>
                  </a:lnTo>
                  <a:lnTo>
                    <a:pt x="2398" y="66940"/>
                  </a:lnTo>
                  <a:lnTo>
                    <a:pt x="7589" y="71919"/>
                  </a:lnTo>
                  <a:lnTo>
                    <a:pt x="10949" y="74234"/>
                  </a:lnTo>
                  <a:lnTo>
                    <a:pt x="14600" y="75072"/>
                  </a:lnTo>
                  <a:lnTo>
                    <a:pt x="22419" y="74122"/>
                  </a:lnTo>
                  <a:lnTo>
                    <a:pt x="34755" y="69620"/>
                  </a:lnTo>
                  <a:lnTo>
                    <a:pt x="41255" y="63938"/>
                  </a:lnTo>
                  <a:lnTo>
                    <a:pt x="59225" y="34328"/>
                  </a:lnTo>
                  <a:lnTo>
                    <a:pt x="60189" y="33651"/>
                  </a:lnTo>
                  <a:lnTo>
                    <a:pt x="60832" y="33906"/>
                  </a:lnTo>
                  <a:lnTo>
                    <a:pt x="61737" y="41006"/>
                  </a:lnTo>
                  <a:lnTo>
                    <a:pt x="62801" y="67714"/>
                  </a:lnTo>
                  <a:lnTo>
                    <a:pt x="65479" y="73439"/>
                  </a:lnTo>
                  <a:lnTo>
                    <a:pt x="67887" y="75247"/>
                  </a:lnTo>
                  <a:lnTo>
                    <a:pt x="74324" y="77257"/>
                  </a:lnTo>
                  <a:lnTo>
                    <a:pt x="89253" y="78389"/>
                  </a:lnTo>
                  <a:lnTo>
                    <a:pt x="120303" y="73356"/>
                  </a:lnTo>
                  <a:lnTo>
                    <a:pt x="143841" y="72537"/>
                  </a:lnTo>
                  <a:lnTo>
                    <a:pt x="135757" y="72517"/>
                  </a:lnTo>
                  <a:lnTo>
                    <a:pt x="133788" y="71105"/>
                  </a:lnTo>
                  <a:lnTo>
                    <a:pt x="123462" y="54838"/>
                  </a:lnTo>
                  <a:lnTo>
                    <a:pt x="120511" y="46032"/>
                  </a:lnTo>
                  <a:lnTo>
                    <a:pt x="120802" y="43571"/>
                  </a:lnTo>
                  <a:lnTo>
                    <a:pt x="123007" y="38955"/>
                  </a:lnTo>
                  <a:lnTo>
                    <a:pt x="124583" y="37442"/>
                  </a:lnTo>
                  <a:lnTo>
                    <a:pt x="128216" y="35760"/>
                  </a:lnTo>
                  <a:lnTo>
                    <a:pt x="159891" y="33788"/>
                  </a:lnTo>
                  <a:lnTo>
                    <a:pt x="186181" y="30074"/>
                  </a:lnTo>
                  <a:lnTo>
                    <a:pt x="216943" y="26581"/>
                  </a:lnTo>
                  <a:lnTo>
                    <a:pt x="227590" y="22466"/>
                  </a:lnTo>
                  <a:lnTo>
                    <a:pt x="240107" y="12922"/>
                  </a:lnTo>
                  <a:lnTo>
                    <a:pt x="243530" y="7694"/>
                  </a:lnTo>
                  <a:lnTo>
                    <a:pt x="243737" y="5312"/>
                  </a:lnTo>
                  <a:lnTo>
                    <a:pt x="242086" y="784"/>
                  </a:lnTo>
                  <a:lnTo>
                    <a:pt x="239952" y="0"/>
                  </a:lnTo>
                  <a:lnTo>
                    <a:pt x="233818" y="1010"/>
                  </a:lnTo>
                  <a:lnTo>
                    <a:pt x="219061" y="8917"/>
                  </a:lnTo>
                  <a:lnTo>
                    <a:pt x="204653" y="23567"/>
                  </a:lnTo>
                  <a:lnTo>
                    <a:pt x="202297" y="28594"/>
                  </a:lnTo>
                  <a:lnTo>
                    <a:pt x="201561" y="37943"/>
                  </a:lnTo>
                  <a:lnTo>
                    <a:pt x="203763" y="42411"/>
                  </a:lnTo>
                  <a:lnTo>
                    <a:pt x="211855" y="51139"/>
                  </a:lnTo>
                  <a:lnTo>
                    <a:pt x="231681" y="60615"/>
                  </a:lnTo>
                  <a:lnTo>
                    <a:pt x="262172" y="64521"/>
                  </a:lnTo>
                  <a:lnTo>
                    <a:pt x="284368" y="661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342"/>
          <p:cNvGrpSpPr/>
          <p:nvPr/>
        </p:nvGrpSpPr>
        <p:grpSpPr>
          <a:xfrm>
            <a:off x="4036856" y="2368550"/>
            <a:ext cx="768925" cy="273836"/>
            <a:chOff x="4036856" y="2368550"/>
            <a:chExt cx="768925" cy="273836"/>
          </a:xfrm>
        </p:grpSpPr>
        <p:sp>
          <p:nvSpPr>
            <p:cNvPr id="64" name="SMARTInkShape-1205"/>
            <p:cNvSpPr/>
            <p:nvPr>
              <p:custDataLst>
                <p:tags r:id="rId92"/>
              </p:custDataLst>
            </p:nvPr>
          </p:nvSpPr>
          <p:spPr>
            <a:xfrm>
              <a:off x="4036856" y="2480957"/>
              <a:ext cx="71595" cy="66965"/>
            </a:xfrm>
            <a:custGeom>
              <a:avLst/>
              <a:gdLst/>
              <a:ahLst/>
              <a:cxnLst/>
              <a:rect l="0" t="0" r="0" b="0"/>
              <a:pathLst>
                <a:path w="71595" h="66965">
                  <a:moveTo>
                    <a:pt x="52544" y="20943"/>
                  </a:moveTo>
                  <a:lnTo>
                    <a:pt x="52544" y="20943"/>
                  </a:lnTo>
                  <a:lnTo>
                    <a:pt x="32771" y="1170"/>
                  </a:lnTo>
                  <a:lnTo>
                    <a:pt x="28779" y="0"/>
                  </a:lnTo>
                  <a:lnTo>
                    <a:pt x="18698" y="581"/>
                  </a:lnTo>
                  <a:lnTo>
                    <a:pt x="14458" y="3841"/>
                  </a:lnTo>
                  <a:lnTo>
                    <a:pt x="7865" y="14988"/>
                  </a:lnTo>
                  <a:lnTo>
                    <a:pt x="187" y="37131"/>
                  </a:lnTo>
                  <a:lnTo>
                    <a:pt x="0" y="43730"/>
                  </a:lnTo>
                  <a:lnTo>
                    <a:pt x="3556" y="54824"/>
                  </a:lnTo>
                  <a:lnTo>
                    <a:pt x="10121" y="65632"/>
                  </a:lnTo>
                  <a:lnTo>
                    <a:pt x="12973" y="66964"/>
                  </a:lnTo>
                  <a:lnTo>
                    <a:pt x="19905" y="66561"/>
                  </a:lnTo>
                  <a:lnTo>
                    <a:pt x="31741" y="58997"/>
                  </a:lnTo>
                  <a:lnTo>
                    <a:pt x="47971" y="30103"/>
                  </a:lnTo>
                  <a:lnTo>
                    <a:pt x="51641" y="19094"/>
                  </a:lnTo>
                  <a:lnTo>
                    <a:pt x="51942" y="19005"/>
                  </a:lnTo>
                  <a:lnTo>
                    <a:pt x="52142" y="19650"/>
                  </a:lnTo>
                  <a:lnTo>
                    <a:pt x="48806" y="35896"/>
                  </a:lnTo>
                  <a:lnTo>
                    <a:pt x="50412" y="47344"/>
                  </a:lnTo>
                  <a:lnTo>
                    <a:pt x="53240" y="51949"/>
                  </a:lnTo>
                  <a:lnTo>
                    <a:pt x="71594" y="653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206"/>
            <p:cNvSpPr/>
            <p:nvPr>
              <p:custDataLst>
                <p:tags r:id="rId93"/>
              </p:custDataLst>
            </p:nvPr>
          </p:nvSpPr>
          <p:spPr>
            <a:xfrm>
              <a:off x="4152900" y="2463800"/>
              <a:ext cx="69851" cy="72281"/>
            </a:xfrm>
            <a:custGeom>
              <a:avLst/>
              <a:gdLst/>
              <a:ahLst/>
              <a:cxnLst/>
              <a:rect l="0" t="0" r="0" b="0"/>
              <a:pathLst>
                <a:path w="69851" h="72281">
                  <a:moveTo>
                    <a:pt x="0" y="25400"/>
                  </a:moveTo>
                  <a:lnTo>
                    <a:pt x="0" y="25400"/>
                  </a:lnTo>
                  <a:lnTo>
                    <a:pt x="705" y="35539"/>
                  </a:lnTo>
                  <a:lnTo>
                    <a:pt x="8838" y="55254"/>
                  </a:lnTo>
                  <a:lnTo>
                    <a:pt x="16628" y="61716"/>
                  </a:lnTo>
                  <a:lnTo>
                    <a:pt x="35505" y="71614"/>
                  </a:lnTo>
                  <a:lnTo>
                    <a:pt x="44238" y="72280"/>
                  </a:lnTo>
                  <a:lnTo>
                    <a:pt x="51411" y="70225"/>
                  </a:lnTo>
                  <a:lnTo>
                    <a:pt x="53324" y="68688"/>
                  </a:lnTo>
                  <a:lnTo>
                    <a:pt x="59765" y="57783"/>
                  </a:lnTo>
                  <a:lnTo>
                    <a:pt x="59959" y="48259"/>
                  </a:lnTo>
                  <a:lnTo>
                    <a:pt x="56814" y="20126"/>
                  </a:lnTo>
                  <a:lnTo>
                    <a:pt x="53601" y="10040"/>
                  </a:lnTo>
                  <a:lnTo>
                    <a:pt x="55102" y="4932"/>
                  </a:lnTo>
                  <a:lnTo>
                    <a:pt x="57196" y="328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1207"/>
            <p:cNvSpPr/>
            <p:nvPr>
              <p:custDataLst>
                <p:tags r:id="rId94"/>
              </p:custDataLst>
            </p:nvPr>
          </p:nvSpPr>
          <p:spPr>
            <a:xfrm>
              <a:off x="4282833" y="2368550"/>
              <a:ext cx="301868" cy="143238"/>
            </a:xfrm>
            <a:custGeom>
              <a:avLst/>
              <a:gdLst/>
              <a:ahLst/>
              <a:cxnLst/>
              <a:rect l="0" t="0" r="0" b="0"/>
              <a:pathLst>
                <a:path w="301868" h="143238">
                  <a:moveTo>
                    <a:pt x="28817" y="0"/>
                  </a:moveTo>
                  <a:lnTo>
                    <a:pt x="28817" y="0"/>
                  </a:lnTo>
                  <a:lnTo>
                    <a:pt x="20028" y="26367"/>
                  </a:lnTo>
                  <a:lnTo>
                    <a:pt x="12916" y="47702"/>
                  </a:lnTo>
                  <a:lnTo>
                    <a:pt x="5052" y="71295"/>
                  </a:lnTo>
                  <a:lnTo>
                    <a:pt x="616" y="94011"/>
                  </a:lnTo>
                  <a:lnTo>
                    <a:pt x="0" y="119107"/>
                  </a:lnTo>
                  <a:lnTo>
                    <a:pt x="1139" y="123854"/>
                  </a:lnTo>
                  <a:lnTo>
                    <a:pt x="4015" y="126314"/>
                  </a:lnTo>
                  <a:lnTo>
                    <a:pt x="8049" y="127248"/>
                  </a:lnTo>
                  <a:lnTo>
                    <a:pt x="12855" y="127165"/>
                  </a:lnTo>
                  <a:lnTo>
                    <a:pt x="29732" y="120307"/>
                  </a:lnTo>
                  <a:lnTo>
                    <a:pt x="56715" y="99470"/>
                  </a:lnTo>
                  <a:lnTo>
                    <a:pt x="57998" y="99474"/>
                  </a:lnTo>
                  <a:lnTo>
                    <a:pt x="58855" y="100183"/>
                  </a:lnTo>
                  <a:lnTo>
                    <a:pt x="59806" y="102851"/>
                  </a:lnTo>
                  <a:lnTo>
                    <a:pt x="60417" y="113685"/>
                  </a:lnTo>
                  <a:lnTo>
                    <a:pt x="64263" y="121317"/>
                  </a:lnTo>
                  <a:lnTo>
                    <a:pt x="67264" y="125328"/>
                  </a:lnTo>
                  <a:lnTo>
                    <a:pt x="95884" y="141484"/>
                  </a:lnTo>
                  <a:lnTo>
                    <a:pt x="106603" y="142139"/>
                  </a:lnTo>
                  <a:lnTo>
                    <a:pt x="112424" y="141326"/>
                  </a:lnTo>
                  <a:lnTo>
                    <a:pt x="120773" y="136660"/>
                  </a:lnTo>
                  <a:lnTo>
                    <a:pt x="126837" y="129177"/>
                  </a:lnTo>
                  <a:lnTo>
                    <a:pt x="133511" y="113063"/>
                  </a:lnTo>
                  <a:lnTo>
                    <a:pt x="135320" y="101050"/>
                  </a:lnTo>
                  <a:lnTo>
                    <a:pt x="134242" y="92419"/>
                  </a:lnTo>
                  <a:lnTo>
                    <a:pt x="132967" y="89129"/>
                  </a:lnTo>
                  <a:lnTo>
                    <a:pt x="130706" y="88347"/>
                  </a:lnTo>
                  <a:lnTo>
                    <a:pt x="127788" y="89237"/>
                  </a:lnTo>
                  <a:lnTo>
                    <a:pt x="120782" y="94694"/>
                  </a:lnTo>
                  <a:lnTo>
                    <a:pt x="112964" y="104175"/>
                  </a:lnTo>
                  <a:lnTo>
                    <a:pt x="108549" y="115444"/>
                  </a:lnTo>
                  <a:lnTo>
                    <a:pt x="107372" y="121413"/>
                  </a:lnTo>
                  <a:lnTo>
                    <a:pt x="107998" y="126803"/>
                  </a:lnTo>
                  <a:lnTo>
                    <a:pt x="112456" y="136555"/>
                  </a:lnTo>
                  <a:lnTo>
                    <a:pt x="117032" y="139720"/>
                  </a:lnTo>
                  <a:lnTo>
                    <a:pt x="129642" y="143237"/>
                  </a:lnTo>
                  <a:lnTo>
                    <a:pt x="149238" y="141845"/>
                  </a:lnTo>
                  <a:lnTo>
                    <a:pt x="160183" y="136890"/>
                  </a:lnTo>
                  <a:lnTo>
                    <a:pt x="182080" y="118841"/>
                  </a:lnTo>
                  <a:lnTo>
                    <a:pt x="207183" y="89133"/>
                  </a:lnTo>
                  <a:lnTo>
                    <a:pt x="211253" y="84501"/>
                  </a:lnTo>
                  <a:lnTo>
                    <a:pt x="211119" y="84556"/>
                  </a:lnTo>
                  <a:lnTo>
                    <a:pt x="209088" y="86499"/>
                  </a:lnTo>
                  <a:lnTo>
                    <a:pt x="207715" y="91596"/>
                  </a:lnTo>
                  <a:lnTo>
                    <a:pt x="206834" y="106366"/>
                  </a:lnTo>
                  <a:lnTo>
                    <a:pt x="208595" y="112655"/>
                  </a:lnTo>
                  <a:lnTo>
                    <a:pt x="210052" y="115320"/>
                  </a:lnTo>
                  <a:lnTo>
                    <a:pt x="212435" y="116391"/>
                  </a:lnTo>
                  <a:lnTo>
                    <a:pt x="218845" y="115700"/>
                  </a:lnTo>
                  <a:lnTo>
                    <a:pt x="230388" y="111344"/>
                  </a:lnTo>
                  <a:lnTo>
                    <a:pt x="255804" y="90394"/>
                  </a:lnTo>
                  <a:lnTo>
                    <a:pt x="256341" y="90602"/>
                  </a:lnTo>
                  <a:lnTo>
                    <a:pt x="266213" y="114800"/>
                  </a:lnTo>
                  <a:lnTo>
                    <a:pt x="279073" y="122288"/>
                  </a:lnTo>
                  <a:lnTo>
                    <a:pt x="301867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208"/>
            <p:cNvSpPr/>
            <p:nvPr>
              <p:custDataLst>
                <p:tags r:id="rId95"/>
              </p:custDataLst>
            </p:nvPr>
          </p:nvSpPr>
          <p:spPr>
            <a:xfrm>
              <a:off x="4553538" y="2440165"/>
              <a:ext cx="151813" cy="166211"/>
            </a:xfrm>
            <a:custGeom>
              <a:avLst/>
              <a:gdLst/>
              <a:ahLst/>
              <a:cxnLst/>
              <a:rect l="0" t="0" r="0" b="0"/>
              <a:pathLst>
                <a:path w="151813" h="166211">
                  <a:moveTo>
                    <a:pt x="69262" y="10935"/>
                  </a:moveTo>
                  <a:lnTo>
                    <a:pt x="69262" y="10935"/>
                  </a:lnTo>
                  <a:lnTo>
                    <a:pt x="65891" y="4193"/>
                  </a:lnTo>
                  <a:lnTo>
                    <a:pt x="63487" y="2207"/>
                  </a:lnTo>
                  <a:lnTo>
                    <a:pt x="57053" y="0"/>
                  </a:lnTo>
                  <a:lnTo>
                    <a:pt x="53361" y="823"/>
                  </a:lnTo>
                  <a:lnTo>
                    <a:pt x="45497" y="5500"/>
                  </a:lnTo>
                  <a:lnTo>
                    <a:pt x="42835" y="8723"/>
                  </a:lnTo>
                  <a:lnTo>
                    <a:pt x="39878" y="16066"/>
                  </a:lnTo>
                  <a:lnTo>
                    <a:pt x="39795" y="19295"/>
                  </a:lnTo>
                  <a:lnTo>
                    <a:pt x="41584" y="24763"/>
                  </a:lnTo>
                  <a:lnTo>
                    <a:pt x="43755" y="26504"/>
                  </a:lnTo>
                  <a:lnTo>
                    <a:pt x="49929" y="28438"/>
                  </a:lnTo>
                  <a:lnTo>
                    <a:pt x="57377" y="27416"/>
                  </a:lnTo>
                  <a:lnTo>
                    <a:pt x="61339" y="26156"/>
                  </a:lnTo>
                  <a:lnTo>
                    <a:pt x="67622" y="20992"/>
                  </a:lnTo>
                  <a:lnTo>
                    <a:pt x="80611" y="6056"/>
                  </a:lnTo>
                  <a:lnTo>
                    <a:pt x="81062" y="6977"/>
                  </a:lnTo>
                  <a:lnTo>
                    <a:pt x="81562" y="11763"/>
                  </a:lnTo>
                  <a:lnTo>
                    <a:pt x="76108" y="42953"/>
                  </a:lnTo>
                  <a:lnTo>
                    <a:pt x="69718" y="67734"/>
                  </a:lnTo>
                  <a:lnTo>
                    <a:pt x="60292" y="93329"/>
                  </a:lnTo>
                  <a:lnTo>
                    <a:pt x="49048" y="117404"/>
                  </a:lnTo>
                  <a:lnTo>
                    <a:pt x="30817" y="145414"/>
                  </a:lnTo>
                  <a:lnTo>
                    <a:pt x="13421" y="161866"/>
                  </a:lnTo>
                  <a:lnTo>
                    <a:pt x="6108" y="166210"/>
                  </a:lnTo>
                  <a:lnTo>
                    <a:pt x="3876" y="165252"/>
                  </a:lnTo>
                  <a:lnTo>
                    <a:pt x="2388" y="162496"/>
                  </a:lnTo>
                  <a:lnTo>
                    <a:pt x="0" y="139494"/>
                  </a:lnTo>
                  <a:lnTo>
                    <a:pt x="6329" y="112605"/>
                  </a:lnTo>
                  <a:lnTo>
                    <a:pt x="20511" y="89037"/>
                  </a:lnTo>
                  <a:lnTo>
                    <a:pt x="44861" y="68649"/>
                  </a:lnTo>
                  <a:lnTo>
                    <a:pt x="66178" y="55635"/>
                  </a:lnTo>
                  <a:lnTo>
                    <a:pt x="88352" y="44207"/>
                  </a:lnTo>
                  <a:lnTo>
                    <a:pt x="115997" y="34512"/>
                  </a:lnTo>
                  <a:lnTo>
                    <a:pt x="130956" y="31997"/>
                  </a:lnTo>
                  <a:lnTo>
                    <a:pt x="135791" y="33443"/>
                  </a:lnTo>
                  <a:lnTo>
                    <a:pt x="139015" y="36524"/>
                  </a:lnTo>
                  <a:lnTo>
                    <a:pt x="141164" y="40694"/>
                  </a:lnTo>
                  <a:lnTo>
                    <a:pt x="141670" y="50972"/>
                  </a:lnTo>
                  <a:lnTo>
                    <a:pt x="135790" y="75265"/>
                  </a:lnTo>
                  <a:lnTo>
                    <a:pt x="137165" y="81389"/>
                  </a:lnTo>
                  <a:lnTo>
                    <a:pt x="137814" y="82599"/>
                  </a:lnTo>
                  <a:lnTo>
                    <a:pt x="138247" y="82700"/>
                  </a:lnTo>
                  <a:lnTo>
                    <a:pt x="151812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209"/>
            <p:cNvSpPr/>
            <p:nvPr>
              <p:custDataLst>
                <p:tags r:id="rId96"/>
              </p:custDataLst>
            </p:nvPr>
          </p:nvSpPr>
          <p:spPr>
            <a:xfrm>
              <a:off x="4724400" y="24130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1210"/>
            <p:cNvSpPr/>
            <p:nvPr>
              <p:custDataLst>
                <p:tags r:id="rId97"/>
              </p:custDataLst>
            </p:nvPr>
          </p:nvSpPr>
          <p:spPr>
            <a:xfrm>
              <a:off x="4737100" y="2438737"/>
              <a:ext cx="68681" cy="203649"/>
            </a:xfrm>
            <a:custGeom>
              <a:avLst/>
              <a:gdLst/>
              <a:ahLst/>
              <a:cxnLst/>
              <a:rect l="0" t="0" r="0" b="0"/>
              <a:pathLst>
                <a:path w="68681" h="203649">
                  <a:moveTo>
                    <a:pt x="57150" y="6013"/>
                  </a:moveTo>
                  <a:lnTo>
                    <a:pt x="57150" y="6013"/>
                  </a:lnTo>
                  <a:lnTo>
                    <a:pt x="50669" y="6718"/>
                  </a:lnTo>
                  <a:lnTo>
                    <a:pt x="27145" y="12101"/>
                  </a:lnTo>
                  <a:lnTo>
                    <a:pt x="27268" y="11483"/>
                  </a:lnTo>
                  <a:lnTo>
                    <a:pt x="34392" y="3502"/>
                  </a:lnTo>
                  <a:lnTo>
                    <a:pt x="38333" y="1369"/>
                  </a:lnTo>
                  <a:lnTo>
                    <a:pt x="46613" y="0"/>
                  </a:lnTo>
                  <a:lnTo>
                    <a:pt x="48009" y="1299"/>
                  </a:lnTo>
                  <a:lnTo>
                    <a:pt x="53803" y="20740"/>
                  </a:lnTo>
                  <a:lnTo>
                    <a:pt x="56158" y="45106"/>
                  </a:lnTo>
                  <a:lnTo>
                    <a:pt x="60227" y="71297"/>
                  </a:lnTo>
                  <a:lnTo>
                    <a:pt x="65901" y="96931"/>
                  </a:lnTo>
                  <a:lnTo>
                    <a:pt x="68680" y="122400"/>
                  </a:lnTo>
                  <a:lnTo>
                    <a:pt x="66132" y="147821"/>
                  </a:lnTo>
                  <a:lnTo>
                    <a:pt x="57538" y="173227"/>
                  </a:lnTo>
                  <a:lnTo>
                    <a:pt x="46055" y="191887"/>
                  </a:lnTo>
                  <a:lnTo>
                    <a:pt x="33715" y="202982"/>
                  </a:lnTo>
                  <a:lnTo>
                    <a:pt x="30238" y="203648"/>
                  </a:lnTo>
                  <a:lnTo>
                    <a:pt x="27214" y="202680"/>
                  </a:lnTo>
                  <a:lnTo>
                    <a:pt x="24493" y="200625"/>
                  </a:lnTo>
                  <a:lnTo>
                    <a:pt x="13920" y="184247"/>
                  </a:lnTo>
                  <a:lnTo>
                    <a:pt x="0" y="1457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SMARTInkShape-Group343"/>
          <p:cNvGrpSpPr/>
          <p:nvPr/>
        </p:nvGrpSpPr>
        <p:grpSpPr>
          <a:xfrm>
            <a:off x="4969750" y="2381250"/>
            <a:ext cx="218201" cy="101601"/>
            <a:chOff x="4969750" y="2381250"/>
            <a:chExt cx="218201" cy="101601"/>
          </a:xfrm>
        </p:grpSpPr>
        <p:sp>
          <p:nvSpPr>
            <p:cNvPr id="71" name="SMARTInkShape-1211"/>
            <p:cNvSpPr/>
            <p:nvPr>
              <p:custDataLst>
                <p:tags r:id="rId90"/>
              </p:custDataLst>
            </p:nvPr>
          </p:nvSpPr>
          <p:spPr>
            <a:xfrm>
              <a:off x="4969750" y="2412669"/>
              <a:ext cx="78501" cy="70182"/>
            </a:xfrm>
            <a:custGeom>
              <a:avLst/>
              <a:gdLst/>
              <a:ahLst/>
              <a:cxnLst/>
              <a:rect l="0" t="0" r="0" b="0"/>
              <a:pathLst>
                <a:path w="78501" h="70182">
                  <a:moveTo>
                    <a:pt x="78500" y="13031"/>
                  </a:moveTo>
                  <a:lnTo>
                    <a:pt x="78500" y="13031"/>
                  </a:lnTo>
                  <a:lnTo>
                    <a:pt x="71758" y="2918"/>
                  </a:lnTo>
                  <a:lnTo>
                    <a:pt x="66950" y="645"/>
                  </a:lnTo>
                  <a:lnTo>
                    <a:pt x="54082" y="0"/>
                  </a:lnTo>
                  <a:lnTo>
                    <a:pt x="30970" y="10346"/>
                  </a:lnTo>
                  <a:lnTo>
                    <a:pt x="9619" y="30188"/>
                  </a:lnTo>
                  <a:lnTo>
                    <a:pt x="2025" y="43940"/>
                  </a:lnTo>
                  <a:lnTo>
                    <a:pt x="0" y="50570"/>
                  </a:lnTo>
                  <a:lnTo>
                    <a:pt x="61" y="55696"/>
                  </a:lnTo>
                  <a:lnTo>
                    <a:pt x="1513" y="59819"/>
                  </a:lnTo>
                  <a:lnTo>
                    <a:pt x="3892" y="63273"/>
                  </a:lnTo>
                  <a:lnTo>
                    <a:pt x="7594" y="65576"/>
                  </a:lnTo>
                  <a:lnTo>
                    <a:pt x="17353" y="68134"/>
                  </a:lnTo>
                  <a:lnTo>
                    <a:pt x="22214" y="66700"/>
                  </a:lnTo>
                  <a:lnTo>
                    <a:pt x="31376" y="59461"/>
                  </a:lnTo>
                  <a:lnTo>
                    <a:pt x="41097" y="46857"/>
                  </a:lnTo>
                  <a:lnTo>
                    <a:pt x="44238" y="38413"/>
                  </a:lnTo>
                  <a:lnTo>
                    <a:pt x="46419" y="23743"/>
                  </a:lnTo>
                  <a:lnTo>
                    <a:pt x="46529" y="23700"/>
                  </a:lnTo>
                  <a:lnTo>
                    <a:pt x="48132" y="40672"/>
                  </a:lnTo>
                  <a:lnTo>
                    <a:pt x="53479" y="52127"/>
                  </a:lnTo>
                  <a:lnTo>
                    <a:pt x="62441" y="60511"/>
                  </a:lnTo>
                  <a:lnTo>
                    <a:pt x="78500" y="701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1212"/>
            <p:cNvSpPr/>
            <p:nvPr>
              <p:custDataLst>
                <p:tags r:id="rId91"/>
              </p:custDataLst>
            </p:nvPr>
          </p:nvSpPr>
          <p:spPr>
            <a:xfrm>
              <a:off x="5105400" y="2381250"/>
              <a:ext cx="82551" cy="93874"/>
            </a:xfrm>
            <a:custGeom>
              <a:avLst/>
              <a:gdLst/>
              <a:ahLst/>
              <a:cxnLst/>
              <a:rect l="0" t="0" r="0" b="0"/>
              <a:pathLst>
                <a:path w="82551" h="93874">
                  <a:moveTo>
                    <a:pt x="0" y="38100"/>
                  </a:moveTo>
                  <a:lnTo>
                    <a:pt x="0" y="38100"/>
                  </a:lnTo>
                  <a:lnTo>
                    <a:pt x="0" y="41471"/>
                  </a:lnTo>
                  <a:lnTo>
                    <a:pt x="1882" y="45007"/>
                  </a:lnTo>
                  <a:lnTo>
                    <a:pt x="5069" y="50342"/>
                  </a:lnTo>
                  <a:lnTo>
                    <a:pt x="12242" y="64540"/>
                  </a:lnTo>
                  <a:lnTo>
                    <a:pt x="31033" y="80456"/>
                  </a:lnTo>
                  <a:lnTo>
                    <a:pt x="54599" y="93873"/>
                  </a:lnTo>
                  <a:lnTo>
                    <a:pt x="56155" y="92921"/>
                  </a:lnTo>
                  <a:lnTo>
                    <a:pt x="59765" y="88100"/>
                  </a:lnTo>
                  <a:lnTo>
                    <a:pt x="62393" y="74082"/>
                  </a:lnTo>
                  <a:lnTo>
                    <a:pt x="63987" y="45312"/>
                  </a:lnTo>
                  <a:lnTo>
                    <a:pt x="69211" y="2220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" name="SMARTInkShape-Group344"/>
          <p:cNvGrpSpPr/>
          <p:nvPr/>
        </p:nvGrpSpPr>
        <p:grpSpPr>
          <a:xfrm>
            <a:off x="5346700" y="2197100"/>
            <a:ext cx="1511301" cy="365040"/>
            <a:chOff x="5346700" y="2197100"/>
            <a:chExt cx="1511301" cy="365040"/>
          </a:xfrm>
        </p:grpSpPr>
        <p:sp>
          <p:nvSpPr>
            <p:cNvPr id="74" name="SMARTInkShape-1213"/>
            <p:cNvSpPr/>
            <p:nvPr>
              <p:custDataLst>
                <p:tags r:id="rId80"/>
              </p:custDataLst>
            </p:nvPr>
          </p:nvSpPr>
          <p:spPr>
            <a:xfrm>
              <a:off x="5346700" y="2311755"/>
              <a:ext cx="247651" cy="145696"/>
            </a:xfrm>
            <a:custGeom>
              <a:avLst/>
              <a:gdLst/>
              <a:ahLst/>
              <a:cxnLst/>
              <a:rect l="0" t="0" r="0" b="0"/>
              <a:pathLst>
                <a:path w="247651" h="145696">
                  <a:moveTo>
                    <a:pt x="0" y="113945"/>
                  </a:moveTo>
                  <a:lnTo>
                    <a:pt x="0" y="113945"/>
                  </a:lnTo>
                  <a:lnTo>
                    <a:pt x="22604" y="89460"/>
                  </a:lnTo>
                  <a:lnTo>
                    <a:pt x="45503" y="61535"/>
                  </a:lnTo>
                  <a:lnTo>
                    <a:pt x="66399" y="32799"/>
                  </a:lnTo>
                  <a:lnTo>
                    <a:pt x="87740" y="1502"/>
                  </a:lnTo>
                  <a:lnTo>
                    <a:pt x="87421" y="178"/>
                  </a:lnTo>
                  <a:lnTo>
                    <a:pt x="85797" y="0"/>
                  </a:lnTo>
                  <a:lnTo>
                    <a:pt x="57843" y="30838"/>
                  </a:lnTo>
                  <a:lnTo>
                    <a:pt x="38643" y="56077"/>
                  </a:lnTo>
                  <a:lnTo>
                    <a:pt x="23995" y="81876"/>
                  </a:lnTo>
                  <a:lnTo>
                    <a:pt x="14898" y="105336"/>
                  </a:lnTo>
                  <a:lnTo>
                    <a:pt x="13207" y="122819"/>
                  </a:lnTo>
                  <a:lnTo>
                    <a:pt x="15155" y="129739"/>
                  </a:lnTo>
                  <a:lnTo>
                    <a:pt x="22963" y="141190"/>
                  </a:lnTo>
                  <a:lnTo>
                    <a:pt x="28715" y="144103"/>
                  </a:lnTo>
                  <a:lnTo>
                    <a:pt x="42630" y="145458"/>
                  </a:lnTo>
                  <a:lnTo>
                    <a:pt x="56341" y="141827"/>
                  </a:lnTo>
                  <a:lnTo>
                    <a:pt x="68785" y="134803"/>
                  </a:lnTo>
                  <a:lnTo>
                    <a:pt x="96085" y="106997"/>
                  </a:lnTo>
                  <a:lnTo>
                    <a:pt x="112375" y="90490"/>
                  </a:lnTo>
                  <a:lnTo>
                    <a:pt x="111563" y="95054"/>
                  </a:lnTo>
                  <a:lnTo>
                    <a:pt x="108664" y="111859"/>
                  </a:lnTo>
                  <a:lnTo>
                    <a:pt x="108161" y="124538"/>
                  </a:lnTo>
                  <a:lnTo>
                    <a:pt x="109926" y="131117"/>
                  </a:lnTo>
                  <a:lnTo>
                    <a:pt x="116807" y="141091"/>
                  </a:lnTo>
                  <a:lnTo>
                    <a:pt x="118793" y="141920"/>
                  </a:lnTo>
                  <a:lnTo>
                    <a:pt x="120824" y="141767"/>
                  </a:lnTo>
                  <a:lnTo>
                    <a:pt x="122882" y="140960"/>
                  </a:lnTo>
                  <a:lnTo>
                    <a:pt x="151057" y="118439"/>
                  </a:lnTo>
                  <a:lnTo>
                    <a:pt x="174802" y="92145"/>
                  </a:lnTo>
                  <a:lnTo>
                    <a:pt x="175801" y="91650"/>
                  </a:lnTo>
                  <a:lnTo>
                    <a:pt x="176468" y="92026"/>
                  </a:lnTo>
                  <a:lnTo>
                    <a:pt x="177208" y="94326"/>
                  </a:lnTo>
                  <a:lnTo>
                    <a:pt x="177793" y="122168"/>
                  </a:lnTo>
                  <a:lnTo>
                    <a:pt x="178501" y="122955"/>
                  </a:lnTo>
                  <a:lnTo>
                    <a:pt x="179678" y="122774"/>
                  </a:lnTo>
                  <a:lnTo>
                    <a:pt x="210403" y="102764"/>
                  </a:lnTo>
                  <a:lnTo>
                    <a:pt x="226677" y="90119"/>
                  </a:lnTo>
                  <a:lnTo>
                    <a:pt x="227318" y="91711"/>
                  </a:lnTo>
                  <a:lnTo>
                    <a:pt x="233557" y="120425"/>
                  </a:lnTo>
                  <a:lnTo>
                    <a:pt x="241443" y="137071"/>
                  </a:lnTo>
                  <a:lnTo>
                    <a:pt x="247650" y="1456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1214"/>
            <p:cNvSpPr/>
            <p:nvPr>
              <p:custDataLst>
                <p:tags r:id="rId81"/>
              </p:custDataLst>
            </p:nvPr>
          </p:nvSpPr>
          <p:spPr>
            <a:xfrm>
              <a:off x="5518150" y="22796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1215"/>
            <p:cNvSpPr/>
            <p:nvPr>
              <p:custDataLst>
                <p:tags r:id="rId82"/>
              </p:custDataLst>
            </p:nvPr>
          </p:nvSpPr>
          <p:spPr>
            <a:xfrm>
              <a:off x="5630939" y="2358829"/>
              <a:ext cx="179312" cy="103576"/>
            </a:xfrm>
            <a:custGeom>
              <a:avLst/>
              <a:gdLst/>
              <a:ahLst/>
              <a:cxnLst/>
              <a:rect l="0" t="0" r="0" b="0"/>
              <a:pathLst>
                <a:path w="179312" h="103576">
                  <a:moveTo>
                    <a:pt x="77711" y="3371"/>
                  </a:moveTo>
                  <a:lnTo>
                    <a:pt x="77711" y="3371"/>
                  </a:lnTo>
                  <a:lnTo>
                    <a:pt x="67598" y="0"/>
                  </a:lnTo>
                  <a:lnTo>
                    <a:pt x="47825" y="1275"/>
                  </a:lnTo>
                  <a:lnTo>
                    <a:pt x="30834" y="6121"/>
                  </a:lnTo>
                  <a:lnTo>
                    <a:pt x="23245" y="11884"/>
                  </a:lnTo>
                  <a:lnTo>
                    <a:pt x="20234" y="15396"/>
                  </a:lnTo>
                  <a:lnTo>
                    <a:pt x="19638" y="19854"/>
                  </a:lnTo>
                  <a:lnTo>
                    <a:pt x="22738" y="30452"/>
                  </a:lnTo>
                  <a:lnTo>
                    <a:pt x="45202" y="60742"/>
                  </a:lnTo>
                  <a:lnTo>
                    <a:pt x="59373" y="82594"/>
                  </a:lnTo>
                  <a:lnTo>
                    <a:pt x="60547" y="86525"/>
                  </a:lnTo>
                  <a:lnTo>
                    <a:pt x="60624" y="89851"/>
                  </a:lnTo>
                  <a:lnTo>
                    <a:pt x="59969" y="92774"/>
                  </a:lnTo>
                  <a:lnTo>
                    <a:pt x="57417" y="95429"/>
                  </a:lnTo>
                  <a:lnTo>
                    <a:pt x="48936" y="100260"/>
                  </a:lnTo>
                  <a:lnTo>
                    <a:pt x="32261" y="103575"/>
                  </a:lnTo>
                  <a:lnTo>
                    <a:pt x="13915" y="101186"/>
                  </a:lnTo>
                  <a:lnTo>
                    <a:pt x="1815" y="96010"/>
                  </a:lnTo>
                  <a:lnTo>
                    <a:pt x="303" y="94058"/>
                  </a:lnTo>
                  <a:lnTo>
                    <a:pt x="0" y="92051"/>
                  </a:lnTo>
                  <a:lnTo>
                    <a:pt x="504" y="90008"/>
                  </a:lnTo>
                  <a:lnTo>
                    <a:pt x="8590" y="85856"/>
                  </a:lnTo>
                  <a:lnTo>
                    <a:pt x="27126" y="81433"/>
                  </a:lnTo>
                  <a:lnTo>
                    <a:pt x="40413" y="78988"/>
                  </a:lnTo>
                  <a:lnTo>
                    <a:pt x="70056" y="67801"/>
                  </a:lnTo>
                  <a:lnTo>
                    <a:pt x="96503" y="55217"/>
                  </a:lnTo>
                  <a:lnTo>
                    <a:pt x="117040" y="38437"/>
                  </a:lnTo>
                  <a:lnTo>
                    <a:pt x="146203" y="8880"/>
                  </a:lnTo>
                  <a:lnTo>
                    <a:pt x="150486" y="2762"/>
                  </a:lnTo>
                  <a:lnTo>
                    <a:pt x="150921" y="1554"/>
                  </a:lnTo>
                  <a:lnTo>
                    <a:pt x="150507" y="1454"/>
                  </a:lnTo>
                  <a:lnTo>
                    <a:pt x="128376" y="19033"/>
                  </a:lnTo>
                  <a:lnTo>
                    <a:pt x="115751" y="33145"/>
                  </a:lnTo>
                  <a:lnTo>
                    <a:pt x="108728" y="48824"/>
                  </a:lnTo>
                  <a:lnTo>
                    <a:pt x="106856" y="56956"/>
                  </a:lnTo>
                  <a:lnTo>
                    <a:pt x="108430" y="64495"/>
                  </a:lnTo>
                  <a:lnTo>
                    <a:pt x="117704" y="78515"/>
                  </a:lnTo>
                  <a:lnTo>
                    <a:pt x="138760" y="86157"/>
                  </a:lnTo>
                  <a:lnTo>
                    <a:pt x="179311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216"/>
            <p:cNvSpPr/>
            <p:nvPr>
              <p:custDataLst>
                <p:tags r:id="rId83"/>
              </p:custDataLst>
            </p:nvPr>
          </p:nvSpPr>
          <p:spPr>
            <a:xfrm>
              <a:off x="5878615" y="2341257"/>
              <a:ext cx="68508" cy="97144"/>
            </a:xfrm>
            <a:custGeom>
              <a:avLst/>
              <a:gdLst/>
              <a:ahLst/>
              <a:cxnLst/>
              <a:rect l="0" t="0" r="0" b="0"/>
              <a:pathLst>
                <a:path w="68508" h="97144">
                  <a:moveTo>
                    <a:pt x="7835" y="46343"/>
                  </a:moveTo>
                  <a:lnTo>
                    <a:pt x="7835" y="46343"/>
                  </a:lnTo>
                  <a:lnTo>
                    <a:pt x="7835" y="42972"/>
                  </a:lnTo>
                  <a:lnTo>
                    <a:pt x="11598" y="39435"/>
                  </a:lnTo>
                  <a:lnTo>
                    <a:pt x="40473" y="20337"/>
                  </a:lnTo>
                  <a:lnTo>
                    <a:pt x="64971" y="4766"/>
                  </a:lnTo>
                  <a:lnTo>
                    <a:pt x="68507" y="112"/>
                  </a:lnTo>
                  <a:lnTo>
                    <a:pt x="66628" y="0"/>
                  </a:lnTo>
                  <a:lnTo>
                    <a:pt x="57013" y="3639"/>
                  </a:lnTo>
                  <a:lnTo>
                    <a:pt x="27845" y="28317"/>
                  </a:lnTo>
                  <a:lnTo>
                    <a:pt x="6081" y="55662"/>
                  </a:lnTo>
                  <a:lnTo>
                    <a:pt x="0" y="73298"/>
                  </a:lnTo>
                  <a:lnTo>
                    <a:pt x="1201" y="79835"/>
                  </a:lnTo>
                  <a:lnTo>
                    <a:pt x="4823" y="84899"/>
                  </a:lnTo>
                  <a:lnTo>
                    <a:pt x="10060" y="88980"/>
                  </a:lnTo>
                  <a:lnTo>
                    <a:pt x="41028" y="94724"/>
                  </a:lnTo>
                  <a:lnTo>
                    <a:pt x="64985" y="971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217"/>
            <p:cNvSpPr/>
            <p:nvPr>
              <p:custDataLst>
                <p:tags r:id="rId84"/>
              </p:custDataLst>
            </p:nvPr>
          </p:nvSpPr>
          <p:spPr>
            <a:xfrm>
              <a:off x="5930900" y="2343150"/>
              <a:ext cx="112856" cy="218990"/>
            </a:xfrm>
            <a:custGeom>
              <a:avLst/>
              <a:gdLst/>
              <a:ahLst/>
              <a:cxnLst/>
              <a:rect l="0" t="0" r="0" b="0"/>
              <a:pathLst>
                <a:path w="112856" h="218990">
                  <a:moveTo>
                    <a:pt x="95250" y="0"/>
                  </a:moveTo>
                  <a:lnTo>
                    <a:pt x="95250" y="0"/>
                  </a:lnTo>
                  <a:lnTo>
                    <a:pt x="69501" y="8789"/>
                  </a:lnTo>
                  <a:lnTo>
                    <a:pt x="47752" y="20394"/>
                  </a:lnTo>
                  <a:lnTo>
                    <a:pt x="45241" y="23474"/>
                  </a:lnTo>
                  <a:lnTo>
                    <a:pt x="44271" y="26938"/>
                  </a:lnTo>
                  <a:lnTo>
                    <a:pt x="45076" y="34550"/>
                  </a:lnTo>
                  <a:lnTo>
                    <a:pt x="47785" y="42637"/>
                  </a:lnTo>
                  <a:lnTo>
                    <a:pt x="50907" y="45358"/>
                  </a:lnTo>
                  <a:lnTo>
                    <a:pt x="60020" y="48381"/>
                  </a:lnTo>
                  <a:lnTo>
                    <a:pt x="73679" y="50083"/>
                  </a:lnTo>
                  <a:lnTo>
                    <a:pt x="84252" y="46718"/>
                  </a:lnTo>
                  <a:lnTo>
                    <a:pt x="94595" y="40519"/>
                  </a:lnTo>
                  <a:lnTo>
                    <a:pt x="101545" y="33060"/>
                  </a:lnTo>
                  <a:lnTo>
                    <a:pt x="112855" y="9671"/>
                  </a:lnTo>
                  <a:lnTo>
                    <a:pt x="110500" y="14076"/>
                  </a:lnTo>
                  <a:lnTo>
                    <a:pt x="101973" y="40462"/>
                  </a:lnTo>
                  <a:lnTo>
                    <a:pt x="92594" y="64079"/>
                  </a:lnTo>
                  <a:lnTo>
                    <a:pt x="83251" y="91039"/>
                  </a:lnTo>
                  <a:lnTo>
                    <a:pt x="74395" y="119484"/>
                  </a:lnTo>
                  <a:lnTo>
                    <a:pt x="65755" y="148589"/>
                  </a:lnTo>
                  <a:lnTo>
                    <a:pt x="59093" y="174225"/>
                  </a:lnTo>
                  <a:lnTo>
                    <a:pt x="51376" y="202846"/>
                  </a:lnTo>
                  <a:lnTo>
                    <a:pt x="46823" y="213626"/>
                  </a:lnTo>
                  <a:lnTo>
                    <a:pt x="42447" y="218417"/>
                  </a:lnTo>
                  <a:lnTo>
                    <a:pt x="39587" y="218989"/>
                  </a:lnTo>
                  <a:lnTo>
                    <a:pt x="32646" y="217743"/>
                  </a:lnTo>
                  <a:lnTo>
                    <a:pt x="24858" y="207312"/>
                  </a:lnTo>
                  <a:lnTo>
                    <a:pt x="12540" y="181606"/>
                  </a:lnTo>
                  <a:lnTo>
                    <a:pt x="3715" y="155409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1218"/>
            <p:cNvSpPr/>
            <p:nvPr>
              <p:custDataLst>
                <p:tags r:id="rId85"/>
              </p:custDataLst>
            </p:nvPr>
          </p:nvSpPr>
          <p:spPr>
            <a:xfrm>
              <a:off x="6119844" y="2310158"/>
              <a:ext cx="211107" cy="87802"/>
            </a:xfrm>
            <a:custGeom>
              <a:avLst/>
              <a:gdLst/>
              <a:ahLst/>
              <a:cxnLst/>
              <a:rect l="0" t="0" r="0" b="0"/>
              <a:pathLst>
                <a:path w="211107" h="87802">
                  <a:moveTo>
                    <a:pt x="7906" y="58392"/>
                  </a:moveTo>
                  <a:lnTo>
                    <a:pt x="7906" y="58392"/>
                  </a:lnTo>
                  <a:lnTo>
                    <a:pt x="11277" y="58392"/>
                  </a:lnTo>
                  <a:lnTo>
                    <a:pt x="24512" y="47547"/>
                  </a:lnTo>
                  <a:lnTo>
                    <a:pt x="46128" y="23071"/>
                  </a:lnTo>
                  <a:lnTo>
                    <a:pt x="49588" y="14236"/>
                  </a:lnTo>
                  <a:lnTo>
                    <a:pt x="50511" y="9905"/>
                  </a:lnTo>
                  <a:lnTo>
                    <a:pt x="49715" y="6312"/>
                  </a:lnTo>
                  <a:lnTo>
                    <a:pt x="45067" y="438"/>
                  </a:lnTo>
                  <a:lnTo>
                    <a:pt x="41147" y="0"/>
                  </a:lnTo>
                  <a:lnTo>
                    <a:pt x="31146" y="3277"/>
                  </a:lnTo>
                  <a:lnTo>
                    <a:pt x="13616" y="19797"/>
                  </a:lnTo>
                  <a:lnTo>
                    <a:pt x="1758" y="42566"/>
                  </a:lnTo>
                  <a:lnTo>
                    <a:pt x="0" y="58884"/>
                  </a:lnTo>
                  <a:lnTo>
                    <a:pt x="518" y="67187"/>
                  </a:lnTo>
                  <a:lnTo>
                    <a:pt x="3686" y="73428"/>
                  </a:lnTo>
                  <a:lnTo>
                    <a:pt x="14732" y="82243"/>
                  </a:lnTo>
                  <a:lnTo>
                    <a:pt x="40189" y="87801"/>
                  </a:lnTo>
                  <a:lnTo>
                    <a:pt x="54239" y="85339"/>
                  </a:lnTo>
                  <a:lnTo>
                    <a:pt x="70082" y="76019"/>
                  </a:lnTo>
                  <a:lnTo>
                    <a:pt x="96689" y="50036"/>
                  </a:lnTo>
                  <a:lnTo>
                    <a:pt x="114223" y="23055"/>
                  </a:lnTo>
                  <a:lnTo>
                    <a:pt x="114062" y="22840"/>
                  </a:lnTo>
                  <a:lnTo>
                    <a:pt x="112001" y="24481"/>
                  </a:lnTo>
                  <a:lnTo>
                    <a:pt x="110614" y="29445"/>
                  </a:lnTo>
                  <a:lnTo>
                    <a:pt x="104103" y="58536"/>
                  </a:lnTo>
                  <a:lnTo>
                    <a:pt x="105459" y="63865"/>
                  </a:lnTo>
                  <a:lnTo>
                    <a:pt x="106808" y="66274"/>
                  </a:lnTo>
                  <a:lnTo>
                    <a:pt x="109118" y="67174"/>
                  </a:lnTo>
                  <a:lnTo>
                    <a:pt x="115449" y="66293"/>
                  </a:lnTo>
                  <a:lnTo>
                    <a:pt x="130316" y="61831"/>
                  </a:lnTo>
                  <a:lnTo>
                    <a:pt x="160069" y="38921"/>
                  </a:lnTo>
                  <a:lnTo>
                    <a:pt x="164704" y="34748"/>
                  </a:lnTo>
                  <a:lnTo>
                    <a:pt x="165355" y="35574"/>
                  </a:lnTo>
                  <a:lnTo>
                    <a:pt x="169856" y="50823"/>
                  </a:lnTo>
                  <a:lnTo>
                    <a:pt x="178815" y="62891"/>
                  </a:lnTo>
                  <a:lnTo>
                    <a:pt x="211106" y="774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1219"/>
            <p:cNvSpPr/>
            <p:nvPr>
              <p:custDataLst>
                <p:tags r:id="rId86"/>
              </p:custDataLst>
            </p:nvPr>
          </p:nvSpPr>
          <p:spPr>
            <a:xfrm>
              <a:off x="6400133" y="2197100"/>
              <a:ext cx="75514" cy="190501"/>
            </a:xfrm>
            <a:custGeom>
              <a:avLst/>
              <a:gdLst/>
              <a:ahLst/>
              <a:cxnLst/>
              <a:rect l="0" t="0" r="0" b="0"/>
              <a:pathLst>
                <a:path w="75514" h="190501">
                  <a:moveTo>
                    <a:pt x="64167" y="0"/>
                  </a:moveTo>
                  <a:lnTo>
                    <a:pt x="64167" y="0"/>
                  </a:lnTo>
                  <a:lnTo>
                    <a:pt x="54054" y="26968"/>
                  </a:lnTo>
                  <a:lnTo>
                    <a:pt x="43445" y="51497"/>
                  </a:lnTo>
                  <a:lnTo>
                    <a:pt x="31674" y="76510"/>
                  </a:lnTo>
                  <a:lnTo>
                    <a:pt x="19387" y="101738"/>
                  </a:lnTo>
                  <a:lnTo>
                    <a:pt x="10682" y="129628"/>
                  </a:lnTo>
                  <a:lnTo>
                    <a:pt x="8103" y="141184"/>
                  </a:lnTo>
                  <a:lnTo>
                    <a:pt x="8446" y="142101"/>
                  </a:lnTo>
                  <a:lnTo>
                    <a:pt x="9381" y="142006"/>
                  </a:lnTo>
                  <a:lnTo>
                    <a:pt x="13712" y="138608"/>
                  </a:lnTo>
                  <a:lnTo>
                    <a:pt x="39648" y="109949"/>
                  </a:lnTo>
                  <a:lnTo>
                    <a:pt x="70015" y="82108"/>
                  </a:lnTo>
                  <a:lnTo>
                    <a:pt x="72299" y="80138"/>
                  </a:lnTo>
                  <a:lnTo>
                    <a:pt x="73821" y="79531"/>
                  </a:lnTo>
                  <a:lnTo>
                    <a:pt x="74836" y="79832"/>
                  </a:lnTo>
                  <a:lnTo>
                    <a:pt x="75513" y="80738"/>
                  </a:lnTo>
                  <a:lnTo>
                    <a:pt x="73094" y="95497"/>
                  </a:lnTo>
                  <a:lnTo>
                    <a:pt x="61168" y="114373"/>
                  </a:lnTo>
                  <a:lnTo>
                    <a:pt x="33903" y="146060"/>
                  </a:lnTo>
                  <a:lnTo>
                    <a:pt x="20157" y="161340"/>
                  </a:lnTo>
                  <a:lnTo>
                    <a:pt x="2870" y="172824"/>
                  </a:lnTo>
                  <a:lnTo>
                    <a:pt x="724" y="173777"/>
                  </a:lnTo>
                  <a:lnTo>
                    <a:pt x="0" y="173707"/>
                  </a:lnTo>
                  <a:lnTo>
                    <a:pt x="222" y="172955"/>
                  </a:lnTo>
                  <a:lnTo>
                    <a:pt x="23772" y="157276"/>
                  </a:lnTo>
                  <a:lnTo>
                    <a:pt x="37125" y="152828"/>
                  </a:lnTo>
                  <a:lnTo>
                    <a:pt x="37672" y="154096"/>
                  </a:lnTo>
                  <a:lnTo>
                    <a:pt x="38623" y="170114"/>
                  </a:lnTo>
                  <a:lnTo>
                    <a:pt x="40787" y="173382"/>
                  </a:lnTo>
                  <a:lnTo>
                    <a:pt x="70517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1220"/>
            <p:cNvSpPr/>
            <p:nvPr>
              <p:custDataLst>
                <p:tags r:id="rId87"/>
              </p:custDataLst>
            </p:nvPr>
          </p:nvSpPr>
          <p:spPr>
            <a:xfrm>
              <a:off x="6338705" y="2286000"/>
              <a:ext cx="60076" cy="95251"/>
            </a:xfrm>
            <a:custGeom>
              <a:avLst/>
              <a:gdLst/>
              <a:ahLst/>
              <a:cxnLst/>
              <a:rect l="0" t="0" r="0" b="0"/>
              <a:pathLst>
                <a:path w="60076" h="95251">
                  <a:moveTo>
                    <a:pt x="17645" y="0"/>
                  </a:moveTo>
                  <a:lnTo>
                    <a:pt x="17645" y="0"/>
                  </a:lnTo>
                  <a:lnTo>
                    <a:pt x="10904" y="0"/>
                  </a:lnTo>
                  <a:lnTo>
                    <a:pt x="5712" y="1881"/>
                  </a:lnTo>
                  <a:lnTo>
                    <a:pt x="3339" y="3371"/>
                  </a:lnTo>
                  <a:lnTo>
                    <a:pt x="1758" y="5775"/>
                  </a:lnTo>
                  <a:lnTo>
                    <a:pt x="0" y="12209"/>
                  </a:lnTo>
                  <a:lnTo>
                    <a:pt x="943" y="15901"/>
                  </a:lnTo>
                  <a:lnTo>
                    <a:pt x="5753" y="23765"/>
                  </a:lnTo>
                  <a:lnTo>
                    <a:pt x="36314" y="44513"/>
                  </a:lnTo>
                  <a:lnTo>
                    <a:pt x="47814" y="53650"/>
                  </a:lnTo>
                  <a:lnTo>
                    <a:pt x="57550" y="69283"/>
                  </a:lnTo>
                  <a:lnTo>
                    <a:pt x="60075" y="76183"/>
                  </a:lnTo>
                  <a:lnTo>
                    <a:pt x="58632" y="79717"/>
                  </a:lnTo>
                  <a:lnTo>
                    <a:pt x="51383" y="87406"/>
                  </a:lnTo>
                  <a:lnTo>
                    <a:pt x="41107" y="91763"/>
                  </a:lnTo>
                  <a:lnTo>
                    <a:pt x="17645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221"/>
            <p:cNvSpPr/>
            <p:nvPr>
              <p:custDataLst>
                <p:tags r:id="rId88"/>
              </p:custDataLst>
            </p:nvPr>
          </p:nvSpPr>
          <p:spPr>
            <a:xfrm>
              <a:off x="6511585" y="2302562"/>
              <a:ext cx="98766" cy="72339"/>
            </a:xfrm>
            <a:custGeom>
              <a:avLst/>
              <a:gdLst/>
              <a:ahLst/>
              <a:cxnLst/>
              <a:rect l="0" t="0" r="0" b="0"/>
              <a:pathLst>
                <a:path w="98766" h="72339">
                  <a:moveTo>
                    <a:pt x="67015" y="8838"/>
                  </a:moveTo>
                  <a:lnTo>
                    <a:pt x="67015" y="8838"/>
                  </a:lnTo>
                  <a:lnTo>
                    <a:pt x="61240" y="3768"/>
                  </a:lnTo>
                  <a:lnTo>
                    <a:pt x="54806" y="0"/>
                  </a:lnTo>
                  <a:lnTo>
                    <a:pt x="50408" y="123"/>
                  </a:lnTo>
                  <a:lnTo>
                    <a:pt x="39879" y="4024"/>
                  </a:lnTo>
                  <a:lnTo>
                    <a:pt x="11518" y="27045"/>
                  </a:lnTo>
                  <a:lnTo>
                    <a:pt x="3544" y="35980"/>
                  </a:lnTo>
                  <a:lnTo>
                    <a:pt x="0" y="44655"/>
                  </a:lnTo>
                  <a:lnTo>
                    <a:pt x="466" y="48238"/>
                  </a:lnTo>
                  <a:lnTo>
                    <a:pt x="2188" y="51332"/>
                  </a:lnTo>
                  <a:lnTo>
                    <a:pt x="4747" y="54101"/>
                  </a:lnTo>
                  <a:lnTo>
                    <a:pt x="11353" y="57177"/>
                  </a:lnTo>
                  <a:lnTo>
                    <a:pt x="15090" y="57997"/>
                  </a:lnTo>
                  <a:lnTo>
                    <a:pt x="24887" y="55146"/>
                  </a:lnTo>
                  <a:lnTo>
                    <a:pt x="40421" y="45607"/>
                  </a:lnTo>
                  <a:lnTo>
                    <a:pt x="48846" y="37174"/>
                  </a:lnTo>
                  <a:lnTo>
                    <a:pt x="58121" y="18277"/>
                  </a:lnTo>
                  <a:lnTo>
                    <a:pt x="60163" y="10702"/>
                  </a:lnTo>
                  <a:lnTo>
                    <a:pt x="51783" y="35517"/>
                  </a:lnTo>
                  <a:lnTo>
                    <a:pt x="51921" y="40735"/>
                  </a:lnTo>
                  <a:lnTo>
                    <a:pt x="55838" y="50296"/>
                  </a:lnTo>
                  <a:lnTo>
                    <a:pt x="64164" y="57368"/>
                  </a:lnTo>
                  <a:lnTo>
                    <a:pt x="98765" y="72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222"/>
            <p:cNvSpPr/>
            <p:nvPr>
              <p:custDataLst>
                <p:tags r:id="rId89"/>
              </p:custDataLst>
            </p:nvPr>
          </p:nvSpPr>
          <p:spPr>
            <a:xfrm>
              <a:off x="6604836" y="2272394"/>
              <a:ext cx="253165" cy="226124"/>
            </a:xfrm>
            <a:custGeom>
              <a:avLst/>
              <a:gdLst/>
              <a:ahLst/>
              <a:cxnLst/>
              <a:rect l="0" t="0" r="0" b="0"/>
              <a:pathLst>
                <a:path w="253165" h="226124">
                  <a:moveTo>
                    <a:pt x="49964" y="26306"/>
                  </a:moveTo>
                  <a:lnTo>
                    <a:pt x="49964" y="26306"/>
                  </a:lnTo>
                  <a:lnTo>
                    <a:pt x="39133" y="54449"/>
                  </a:lnTo>
                  <a:lnTo>
                    <a:pt x="32957" y="81289"/>
                  </a:lnTo>
                  <a:lnTo>
                    <a:pt x="26658" y="112291"/>
                  </a:lnTo>
                  <a:lnTo>
                    <a:pt x="22437" y="135782"/>
                  </a:lnTo>
                  <a:lnTo>
                    <a:pt x="18209" y="158453"/>
                  </a:lnTo>
                  <a:lnTo>
                    <a:pt x="11862" y="189168"/>
                  </a:lnTo>
                  <a:lnTo>
                    <a:pt x="3396" y="218088"/>
                  </a:lnTo>
                  <a:lnTo>
                    <a:pt x="418" y="226123"/>
                  </a:lnTo>
                  <a:lnTo>
                    <a:pt x="0" y="225134"/>
                  </a:lnTo>
                  <a:lnTo>
                    <a:pt x="1210" y="202694"/>
                  </a:lnTo>
                  <a:lnTo>
                    <a:pt x="4306" y="179489"/>
                  </a:lnTo>
                  <a:lnTo>
                    <a:pt x="8035" y="148010"/>
                  </a:lnTo>
                  <a:lnTo>
                    <a:pt x="11428" y="130725"/>
                  </a:lnTo>
                  <a:lnTo>
                    <a:pt x="15806" y="112852"/>
                  </a:lnTo>
                  <a:lnTo>
                    <a:pt x="20842" y="94587"/>
                  </a:lnTo>
                  <a:lnTo>
                    <a:pt x="35845" y="63003"/>
                  </a:lnTo>
                  <a:lnTo>
                    <a:pt x="52861" y="36266"/>
                  </a:lnTo>
                  <a:lnTo>
                    <a:pt x="73635" y="8169"/>
                  </a:lnTo>
                  <a:lnTo>
                    <a:pt x="84238" y="606"/>
                  </a:lnTo>
                  <a:lnTo>
                    <a:pt x="88335" y="0"/>
                  </a:lnTo>
                  <a:lnTo>
                    <a:pt x="91772" y="1008"/>
                  </a:lnTo>
                  <a:lnTo>
                    <a:pt x="94771" y="3091"/>
                  </a:lnTo>
                  <a:lnTo>
                    <a:pt x="96767" y="6596"/>
                  </a:lnTo>
                  <a:lnTo>
                    <a:pt x="98988" y="16135"/>
                  </a:lnTo>
                  <a:lnTo>
                    <a:pt x="96212" y="27430"/>
                  </a:lnTo>
                  <a:lnTo>
                    <a:pt x="79561" y="55299"/>
                  </a:lnTo>
                  <a:lnTo>
                    <a:pt x="50167" y="83704"/>
                  </a:lnTo>
                  <a:lnTo>
                    <a:pt x="47983" y="85033"/>
                  </a:lnTo>
                  <a:lnTo>
                    <a:pt x="46527" y="85213"/>
                  </a:lnTo>
                  <a:lnTo>
                    <a:pt x="45556" y="84627"/>
                  </a:lnTo>
                  <a:lnTo>
                    <a:pt x="44908" y="83531"/>
                  </a:lnTo>
                  <a:lnTo>
                    <a:pt x="44189" y="80432"/>
                  </a:lnTo>
                  <a:lnTo>
                    <a:pt x="45408" y="78618"/>
                  </a:lnTo>
                  <a:lnTo>
                    <a:pt x="50527" y="74720"/>
                  </a:lnTo>
                  <a:lnTo>
                    <a:pt x="57505" y="72518"/>
                  </a:lnTo>
                  <a:lnTo>
                    <a:pt x="87070" y="70282"/>
                  </a:lnTo>
                  <a:lnTo>
                    <a:pt x="117031" y="63894"/>
                  </a:lnTo>
                  <a:lnTo>
                    <a:pt x="134099" y="59240"/>
                  </a:lnTo>
                  <a:lnTo>
                    <a:pt x="150231" y="49391"/>
                  </a:lnTo>
                  <a:lnTo>
                    <a:pt x="154499" y="44092"/>
                  </a:lnTo>
                  <a:lnTo>
                    <a:pt x="154931" y="41691"/>
                  </a:lnTo>
                  <a:lnTo>
                    <a:pt x="154515" y="39385"/>
                  </a:lnTo>
                  <a:lnTo>
                    <a:pt x="153531" y="37142"/>
                  </a:lnTo>
                  <a:lnTo>
                    <a:pt x="150759" y="35647"/>
                  </a:lnTo>
                  <a:lnTo>
                    <a:pt x="142034" y="33985"/>
                  </a:lnTo>
                  <a:lnTo>
                    <a:pt x="132982" y="37010"/>
                  </a:lnTo>
                  <a:lnTo>
                    <a:pt x="124961" y="43057"/>
                  </a:lnTo>
                  <a:lnTo>
                    <a:pt x="119044" y="50449"/>
                  </a:lnTo>
                  <a:lnTo>
                    <a:pt x="117890" y="53690"/>
                  </a:lnTo>
                  <a:lnTo>
                    <a:pt x="117825" y="56556"/>
                  </a:lnTo>
                  <a:lnTo>
                    <a:pt x="118488" y="59173"/>
                  </a:lnTo>
                  <a:lnTo>
                    <a:pt x="129534" y="69598"/>
                  </a:lnTo>
                  <a:lnTo>
                    <a:pt x="140362" y="73769"/>
                  </a:lnTo>
                  <a:lnTo>
                    <a:pt x="167930" y="76447"/>
                  </a:lnTo>
                  <a:lnTo>
                    <a:pt x="192240" y="76911"/>
                  </a:lnTo>
                  <a:lnTo>
                    <a:pt x="220668" y="82137"/>
                  </a:lnTo>
                  <a:lnTo>
                    <a:pt x="251138" y="89466"/>
                  </a:lnTo>
                  <a:lnTo>
                    <a:pt x="251107" y="88168"/>
                  </a:lnTo>
                  <a:lnTo>
                    <a:pt x="249192" y="82963"/>
                  </a:lnTo>
                  <a:lnTo>
                    <a:pt x="249753" y="74065"/>
                  </a:lnTo>
                  <a:lnTo>
                    <a:pt x="252864" y="45646"/>
                  </a:lnTo>
                  <a:lnTo>
                    <a:pt x="253164" y="32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SMARTInkShape-Group345"/>
          <p:cNvGrpSpPr/>
          <p:nvPr/>
        </p:nvGrpSpPr>
        <p:grpSpPr>
          <a:xfrm>
            <a:off x="1955800" y="3279238"/>
            <a:ext cx="171451" cy="399326"/>
            <a:chOff x="1955800" y="3279238"/>
            <a:chExt cx="171451" cy="399326"/>
          </a:xfrm>
        </p:grpSpPr>
        <p:sp>
          <p:nvSpPr>
            <p:cNvPr id="85" name="SMARTInkShape-1223"/>
            <p:cNvSpPr/>
            <p:nvPr>
              <p:custDataLst>
                <p:tags r:id="rId76"/>
              </p:custDataLst>
            </p:nvPr>
          </p:nvSpPr>
          <p:spPr>
            <a:xfrm>
              <a:off x="2000250" y="3279238"/>
              <a:ext cx="50682" cy="137063"/>
            </a:xfrm>
            <a:custGeom>
              <a:avLst/>
              <a:gdLst/>
              <a:ahLst/>
              <a:cxnLst/>
              <a:rect l="0" t="0" r="0" b="0"/>
              <a:pathLst>
                <a:path w="50682" h="137063">
                  <a:moveTo>
                    <a:pt x="0" y="105312"/>
                  </a:moveTo>
                  <a:lnTo>
                    <a:pt x="0" y="105312"/>
                  </a:lnTo>
                  <a:lnTo>
                    <a:pt x="11537" y="77875"/>
                  </a:lnTo>
                  <a:lnTo>
                    <a:pt x="26006" y="49223"/>
                  </a:lnTo>
                  <a:lnTo>
                    <a:pt x="39082" y="22971"/>
                  </a:lnTo>
                  <a:lnTo>
                    <a:pt x="49446" y="261"/>
                  </a:lnTo>
                  <a:lnTo>
                    <a:pt x="49897" y="0"/>
                  </a:lnTo>
                  <a:lnTo>
                    <a:pt x="50198" y="532"/>
                  </a:lnTo>
                  <a:lnTo>
                    <a:pt x="50681" y="16567"/>
                  </a:lnTo>
                  <a:lnTo>
                    <a:pt x="47394" y="42250"/>
                  </a:lnTo>
                  <a:lnTo>
                    <a:pt x="45322" y="68831"/>
                  </a:lnTo>
                  <a:lnTo>
                    <a:pt x="44622" y="98027"/>
                  </a:lnTo>
                  <a:lnTo>
                    <a:pt x="42602" y="122296"/>
                  </a:lnTo>
                  <a:lnTo>
                    <a:pt x="38100" y="1370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224"/>
            <p:cNvSpPr/>
            <p:nvPr>
              <p:custDataLst>
                <p:tags r:id="rId77"/>
              </p:custDataLst>
            </p:nvPr>
          </p:nvSpPr>
          <p:spPr>
            <a:xfrm>
              <a:off x="1955800" y="3454400"/>
              <a:ext cx="146051" cy="9461"/>
            </a:xfrm>
            <a:custGeom>
              <a:avLst/>
              <a:gdLst/>
              <a:ahLst/>
              <a:cxnLst/>
              <a:rect l="0" t="0" r="0" b="0"/>
              <a:pathLst>
                <a:path w="146051" h="946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33257" y="9460"/>
                  </a:lnTo>
                  <a:lnTo>
                    <a:pt x="56173" y="9378"/>
                  </a:lnTo>
                  <a:lnTo>
                    <a:pt x="82116" y="6990"/>
                  </a:lnTo>
                  <a:lnTo>
                    <a:pt x="107757" y="3577"/>
                  </a:lnTo>
                  <a:lnTo>
                    <a:pt x="137023" y="707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1225"/>
            <p:cNvSpPr/>
            <p:nvPr>
              <p:custDataLst>
                <p:tags r:id="rId78"/>
              </p:custDataLst>
            </p:nvPr>
          </p:nvSpPr>
          <p:spPr>
            <a:xfrm>
              <a:off x="1974850" y="3556000"/>
              <a:ext cx="82551" cy="122564"/>
            </a:xfrm>
            <a:custGeom>
              <a:avLst/>
              <a:gdLst/>
              <a:ahLst/>
              <a:cxnLst/>
              <a:rect l="0" t="0" r="0" b="0"/>
              <a:pathLst>
                <a:path w="82551" h="122564">
                  <a:moveTo>
                    <a:pt x="82550" y="0"/>
                  </a:moveTo>
                  <a:lnTo>
                    <a:pt x="82550" y="0"/>
                  </a:lnTo>
                  <a:lnTo>
                    <a:pt x="54938" y="1881"/>
                  </a:lnTo>
                  <a:lnTo>
                    <a:pt x="44173" y="5775"/>
                  </a:lnTo>
                  <a:lnTo>
                    <a:pt x="34684" y="12209"/>
                  </a:lnTo>
                  <a:lnTo>
                    <a:pt x="29526" y="19772"/>
                  </a:lnTo>
                  <a:lnTo>
                    <a:pt x="28151" y="23765"/>
                  </a:lnTo>
                  <a:lnTo>
                    <a:pt x="28645" y="27132"/>
                  </a:lnTo>
                  <a:lnTo>
                    <a:pt x="30385" y="30083"/>
                  </a:lnTo>
                  <a:lnTo>
                    <a:pt x="60792" y="55307"/>
                  </a:lnTo>
                  <a:lnTo>
                    <a:pt x="76789" y="72021"/>
                  </a:lnTo>
                  <a:lnTo>
                    <a:pt x="79990" y="80457"/>
                  </a:lnTo>
                  <a:lnTo>
                    <a:pt x="78421" y="96511"/>
                  </a:lnTo>
                  <a:lnTo>
                    <a:pt x="71543" y="106629"/>
                  </a:lnTo>
                  <a:lnTo>
                    <a:pt x="61430" y="115124"/>
                  </a:lnTo>
                  <a:lnTo>
                    <a:pt x="49880" y="121252"/>
                  </a:lnTo>
                  <a:lnTo>
                    <a:pt x="37691" y="122563"/>
                  </a:lnTo>
                  <a:lnTo>
                    <a:pt x="31477" y="121926"/>
                  </a:lnTo>
                  <a:lnTo>
                    <a:pt x="20810" y="115572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1226"/>
            <p:cNvSpPr/>
            <p:nvPr>
              <p:custDataLst>
                <p:tags r:id="rId79"/>
              </p:custDataLst>
            </p:nvPr>
          </p:nvSpPr>
          <p:spPr>
            <a:xfrm>
              <a:off x="2120900" y="349885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1324" y="22604"/>
                  </a:lnTo>
                  <a:lnTo>
                    <a:pt x="262" y="50248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346"/>
          <p:cNvGrpSpPr/>
          <p:nvPr/>
        </p:nvGrpSpPr>
        <p:grpSpPr>
          <a:xfrm>
            <a:off x="1873250" y="2707039"/>
            <a:ext cx="312093" cy="131412"/>
            <a:chOff x="1873250" y="2707039"/>
            <a:chExt cx="312093" cy="131412"/>
          </a:xfrm>
        </p:grpSpPr>
        <p:sp>
          <p:nvSpPr>
            <p:cNvPr id="90" name="SMARTInkShape-1227"/>
            <p:cNvSpPr/>
            <p:nvPr>
              <p:custDataLst>
                <p:tags r:id="rId73"/>
              </p:custDataLst>
            </p:nvPr>
          </p:nvSpPr>
          <p:spPr>
            <a:xfrm>
              <a:off x="1873250" y="2707039"/>
              <a:ext cx="174196" cy="35764"/>
            </a:xfrm>
            <a:custGeom>
              <a:avLst/>
              <a:gdLst/>
              <a:ahLst/>
              <a:cxnLst/>
              <a:rect l="0" t="0" r="0" b="0"/>
              <a:pathLst>
                <a:path w="174196" h="35764">
                  <a:moveTo>
                    <a:pt x="0" y="23461"/>
                  </a:moveTo>
                  <a:lnTo>
                    <a:pt x="0" y="23461"/>
                  </a:lnTo>
                  <a:lnTo>
                    <a:pt x="0" y="17994"/>
                  </a:lnTo>
                  <a:lnTo>
                    <a:pt x="6908" y="22253"/>
                  </a:lnTo>
                  <a:lnTo>
                    <a:pt x="8838" y="22656"/>
                  </a:lnTo>
                  <a:lnTo>
                    <a:pt x="14747" y="19340"/>
                  </a:lnTo>
                  <a:lnTo>
                    <a:pt x="22782" y="13868"/>
                  </a:lnTo>
                  <a:lnTo>
                    <a:pt x="47069" y="4607"/>
                  </a:lnTo>
                  <a:lnTo>
                    <a:pt x="70626" y="0"/>
                  </a:lnTo>
                  <a:lnTo>
                    <a:pt x="87128" y="334"/>
                  </a:lnTo>
                  <a:lnTo>
                    <a:pt x="110874" y="8455"/>
                  </a:lnTo>
                  <a:lnTo>
                    <a:pt x="141330" y="27027"/>
                  </a:lnTo>
                  <a:lnTo>
                    <a:pt x="156773" y="34148"/>
                  </a:lnTo>
                  <a:lnTo>
                    <a:pt x="166826" y="35763"/>
                  </a:lnTo>
                  <a:lnTo>
                    <a:pt x="171277" y="34103"/>
                  </a:lnTo>
                  <a:lnTo>
                    <a:pt x="173451" y="32672"/>
                  </a:lnTo>
                  <a:lnTo>
                    <a:pt x="174195" y="30307"/>
                  </a:lnTo>
                  <a:lnTo>
                    <a:pt x="171450" y="171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228"/>
            <p:cNvSpPr/>
            <p:nvPr>
              <p:custDataLst>
                <p:tags r:id="rId74"/>
              </p:custDataLst>
            </p:nvPr>
          </p:nvSpPr>
          <p:spPr>
            <a:xfrm>
              <a:off x="1924050" y="2774972"/>
              <a:ext cx="146051" cy="54554"/>
            </a:xfrm>
            <a:custGeom>
              <a:avLst/>
              <a:gdLst/>
              <a:ahLst/>
              <a:cxnLst/>
              <a:rect l="0" t="0" r="0" b="0"/>
              <a:pathLst>
                <a:path w="146051" h="54554">
                  <a:moveTo>
                    <a:pt x="0" y="50778"/>
                  </a:moveTo>
                  <a:lnTo>
                    <a:pt x="0" y="50778"/>
                  </a:lnTo>
                  <a:lnTo>
                    <a:pt x="3371" y="40665"/>
                  </a:lnTo>
                  <a:lnTo>
                    <a:pt x="10671" y="31937"/>
                  </a:lnTo>
                  <a:lnTo>
                    <a:pt x="37922" y="3202"/>
                  </a:lnTo>
                  <a:lnTo>
                    <a:pt x="42215" y="11"/>
                  </a:lnTo>
                  <a:lnTo>
                    <a:pt x="47193" y="0"/>
                  </a:lnTo>
                  <a:lnTo>
                    <a:pt x="58369" y="5632"/>
                  </a:lnTo>
                  <a:lnTo>
                    <a:pt x="89890" y="35203"/>
                  </a:lnTo>
                  <a:lnTo>
                    <a:pt x="113790" y="51334"/>
                  </a:lnTo>
                  <a:lnTo>
                    <a:pt x="123716" y="54553"/>
                  </a:lnTo>
                  <a:lnTo>
                    <a:pt x="132831" y="54102"/>
                  </a:lnTo>
                  <a:lnTo>
                    <a:pt x="146050" y="507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229"/>
            <p:cNvSpPr/>
            <p:nvPr>
              <p:custDataLst>
                <p:tags r:id="rId75"/>
              </p:custDataLst>
            </p:nvPr>
          </p:nvSpPr>
          <p:spPr>
            <a:xfrm>
              <a:off x="2083185" y="2741182"/>
              <a:ext cx="102158" cy="97269"/>
            </a:xfrm>
            <a:custGeom>
              <a:avLst/>
              <a:gdLst/>
              <a:ahLst/>
              <a:cxnLst/>
              <a:rect l="0" t="0" r="0" b="0"/>
              <a:pathLst>
                <a:path w="102158" h="97269">
                  <a:moveTo>
                    <a:pt x="25015" y="2018"/>
                  </a:moveTo>
                  <a:lnTo>
                    <a:pt x="25015" y="2018"/>
                  </a:lnTo>
                  <a:lnTo>
                    <a:pt x="23604" y="22296"/>
                  </a:lnTo>
                  <a:lnTo>
                    <a:pt x="13082" y="53479"/>
                  </a:lnTo>
                  <a:lnTo>
                    <a:pt x="2538" y="83688"/>
                  </a:lnTo>
                  <a:lnTo>
                    <a:pt x="914" y="87705"/>
                  </a:lnTo>
                  <a:lnTo>
                    <a:pt x="481" y="87365"/>
                  </a:lnTo>
                  <a:lnTo>
                    <a:pt x="0" y="83224"/>
                  </a:lnTo>
                  <a:lnTo>
                    <a:pt x="4055" y="53859"/>
                  </a:lnTo>
                  <a:lnTo>
                    <a:pt x="6105" y="25767"/>
                  </a:lnTo>
                  <a:lnTo>
                    <a:pt x="11358" y="50"/>
                  </a:lnTo>
                  <a:lnTo>
                    <a:pt x="13794" y="0"/>
                  </a:lnTo>
                  <a:lnTo>
                    <a:pt x="42117" y="13729"/>
                  </a:lnTo>
                  <a:lnTo>
                    <a:pt x="73444" y="24688"/>
                  </a:lnTo>
                  <a:lnTo>
                    <a:pt x="92752" y="32175"/>
                  </a:lnTo>
                  <a:lnTo>
                    <a:pt x="100511" y="39175"/>
                  </a:lnTo>
                  <a:lnTo>
                    <a:pt x="102157" y="43017"/>
                  </a:lnTo>
                  <a:lnTo>
                    <a:pt x="102104" y="51049"/>
                  </a:lnTo>
                  <a:lnTo>
                    <a:pt x="97847" y="59322"/>
                  </a:lnTo>
                  <a:lnTo>
                    <a:pt x="83754" y="73795"/>
                  </a:lnTo>
                  <a:lnTo>
                    <a:pt x="52397" y="96011"/>
                  </a:lnTo>
                  <a:lnTo>
                    <a:pt x="50415" y="972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SMARTInkShape-Group347"/>
          <p:cNvGrpSpPr/>
          <p:nvPr/>
        </p:nvGrpSpPr>
        <p:grpSpPr>
          <a:xfrm>
            <a:off x="2438400" y="2594166"/>
            <a:ext cx="95251" cy="328157"/>
            <a:chOff x="2438400" y="2594166"/>
            <a:chExt cx="95251" cy="328157"/>
          </a:xfrm>
        </p:grpSpPr>
        <p:sp>
          <p:nvSpPr>
            <p:cNvPr id="94" name="SMARTInkShape-1230"/>
            <p:cNvSpPr/>
            <p:nvPr>
              <p:custDataLst>
                <p:tags r:id="rId70"/>
              </p:custDataLst>
            </p:nvPr>
          </p:nvSpPr>
          <p:spPr>
            <a:xfrm>
              <a:off x="2451100" y="2594166"/>
              <a:ext cx="61603" cy="129985"/>
            </a:xfrm>
            <a:custGeom>
              <a:avLst/>
              <a:gdLst/>
              <a:ahLst/>
              <a:cxnLst/>
              <a:rect l="0" t="0" r="0" b="0"/>
              <a:pathLst>
                <a:path w="61603" h="129985">
                  <a:moveTo>
                    <a:pt x="0" y="110934"/>
                  </a:moveTo>
                  <a:lnTo>
                    <a:pt x="0" y="110934"/>
                  </a:lnTo>
                  <a:lnTo>
                    <a:pt x="3371" y="100821"/>
                  </a:lnTo>
                  <a:lnTo>
                    <a:pt x="20265" y="76324"/>
                  </a:lnTo>
                  <a:lnTo>
                    <a:pt x="34305" y="46116"/>
                  </a:lnTo>
                  <a:lnTo>
                    <a:pt x="50146" y="20076"/>
                  </a:lnTo>
                  <a:lnTo>
                    <a:pt x="61602" y="0"/>
                  </a:lnTo>
                  <a:lnTo>
                    <a:pt x="56343" y="29733"/>
                  </a:lnTo>
                  <a:lnTo>
                    <a:pt x="52442" y="56065"/>
                  </a:lnTo>
                  <a:lnTo>
                    <a:pt x="53168" y="84328"/>
                  </a:lnTo>
                  <a:lnTo>
                    <a:pt x="56364" y="115791"/>
                  </a:lnTo>
                  <a:lnTo>
                    <a:pt x="57150" y="129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1231"/>
            <p:cNvSpPr/>
            <p:nvPr>
              <p:custDataLst>
                <p:tags r:id="rId71"/>
              </p:custDataLst>
            </p:nvPr>
          </p:nvSpPr>
          <p:spPr>
            <a:xfrm>
              <a:off x="2438400" y="27495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7790" y="2979"/>
                  </a:lnTo>
                  <a:lnTo>
                    <a:pt x="56368" y="883"/>
                  </a:lnTo>
                  <a:lnTo>
                    <a:pt x="85375" y="17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1232"/>
            <p:cNvSpPr/>
            <p:nvPr>
              <p:custDataLst>
                <p:tags r:id="rId72"/>
              </p:custDataLst>
            </p:nvPr>
          </p:nvSpPr>
          <p:spPr>
            <a:xfrm>
              <a:off x="2444750" y="2813933"/>
              <a:ext cx="80629" cy="108390"/>
            </a:xfrm>
            <a:custGeom>
              <a:avLst/>
              <a:gdLst/>
              <a:ahLst/>
              <a:cxnLst/>
              <a:rect l="0" t="0" r="0" b="0"/>
              <a:pathLst>
                <a:path w="80629" h="108390">
                  <a:moveTo>
                    <a:pt x="57150" y="5467"/>
                  </a:moveTo>
                  <a:lnTo>
                    <a:pt x="57150" y="5467"/>
                  </a:lnTo>
                  <a:lnTo>
                    <a:pt x="37377" y="0"/>
                  </a:lnTo>
                  <a:lnTo>
                    <a:pt x="35502" y="411"/>
                  </a:lnTo>
                  <a:lnTo>
                    <a:pt x="34251" y="1391"/>
                  </a:lnTo>
                  <a:lnTo>
                    <a:pt x="33417" y="2749"/>
                  </a:lnTo>
                  <a:lnTo>
                    <a:pt x="32244" y="11404"/>
                  </a:lnTo>
                  <a:lnTo>
                    <a:pt x="33851" y="17043"/>
                  </a:lnTo>
                  <a:lnTo>
                    <a:pt x="42486" y="27947"/>
                  </a:lnTo>
                  <a:lnTo>
                    <a:pt x="69017" y="56719"/>
                  </a:lnTo>
                  <a:lnTo>
                    <a:pt x="78227" y="74745"/>
                  </a:lnTo>
                  <a:lnTo>
                    <a:pt x="80628" y="84706"/>
                  </a:lnTo>
                  <a:lnTo>
                    <a:pt x="79858" y="89337"/>
                  </a:lnTo>
                  <a:lnTo>
                    <a:pt x="75239" y="98246"/>
                  </a:lnTo>
                  <a:lnTo>
                    <a:pt x="64719" y="105028"/>
                  </a:lnTo>
                  <a:lnTo>
                    <a:pt x="57963" y="107824"/>
                  </a:lnTo>
                  <a:lnTo>
                    <a:pt x="31599" y="108389"/>
                  </a:lnTo>
                  <a:lnTo>
                    <a:pt x="11558" y="104088"/>
                  </a:lnTo>
                  <a:lnTo>
                    <a:pt x="7705" y="100847"/>
                  </a:lnTo>
                  <a:lnTo>
                    <a:pt x="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348"/>
          <p:cNvGrpSpPr/>
          <p:nvPr/>
        </p:nvGrpSpPr>
        <p:grpSpPr>
          <a:xfrm>
            <a:off x="2698750" y="2705100"/>
            <a:ext cx="511447" cy="160616"/>
            <a:chOff x="2698750" y="2705100"/>
            <a:chExt cx="511447" cy="160616"/>
          </a:xfrm>
        </p:grpSpPr>
        <p:sp>
          <p:nvSpPr>
            <p:cNvPr id="98" name="SMARTInkShape-1233"/>
            <p:cNvSpPr/>
            <p:nvPr>
              <p:custDataLst>
                <p:tags r:id="rId68"/>
              </p:custDataLst>
            </p:nvPr>
          </p:nvSpPr>
          <p:spPr>
            <a:xfrm>
              <a:off x="2698750" y="2739731"/>
              <a:ext cx="251586" cy="60620"/>
            </a:xfrm>
            <a:custGeom>
              <a:avLst/>
              <a:gdLst/>
              <a:ahLst/>
              <a:cxnLst/>
              <a:rect l="0" t="0" r="0" b="0"/>
              <a:pathLst>
                <a:path w="251586" h="60620">
                  <a:moveTo>
                    <a:pt x="0" y="16169"/>
                  </a:moveTo>
                  <a:lnTo>
                    <a:pt x="0" y="16169"/>
                  </a:lnTo>
                  <a:lnTo>
                    <a:pt x="24419" y="19540"/>
                  </a:lnTo>
                  <a:lnTo>
                    <a:pt x="50901" y="21636"/>
                  </a:lnTo>
                  <a:lnTo>
                    <a:pt x="72717" y="24008"/>
                  </a:lnTo>
                  <a:lnTo>
                    <a:pt x="95819" y="26709"/>
                  </a:lnTo>
                  <a:lnTo>
                    <a:pt x="127247" y="28229"/>
                  </a:lnTo>
                  <a:lnTo>
                    <a:pt x="154183" y="28785"/>
                  </a:lnTo>
                  <a:lnTo>
                    <a:pt x="158602" y="26950"/>
                  </a:lnTo>
                  <a:lnTo>
                    <a:pt x="160768" y="25473"/>
                  </a:lnTo>
                  <a:lnTo>
                    <a:pt x="173558" y="8473"/>
                  </a:lnTo>
                  <a:lnTo>
                    <a:pt x="174972" y="8216"/>
                  </a:lnTo>
                  <a:lnTo>
                    <a:pt x="175915" y="9456"/>
                  </a:lnTo>
                  <a:lnTo>
                    <a:pt x="181061" y="36824"/>
                  </a:lnTo>
                  <a:lnTo>
                    <a:pt x="180896" y="46751"/>
                  </a:lnTo>
                  <a:lnTo>
                    <a:pt x="178411" y="57880"/>
                  </a:lnTo>
                  <a:lnTo>
                    <a:pt x="177502" y="58793"/>
                  </a:lnTo>
                  <a:lnTo>
                    <a:pt x="174610" y="59807"/>
                  </a:lnTo>
                  <a:lnTo>
                    <a:pt x="165644" y="57007"/>
                  </a:lnTo>
                  <a:lnTo>
                    <a:pt x="163346" y="53272"/>
                  </a:lnTo>
                  <a:lnTo>
                    <a:pt x="159658" y="28881"/>
                  </a:lnTo>
                  <a:lnTo>
                    <a:pt x="158929" y="6842"/>
                  </a:lnTo>
                  <a:lnTo>
                    <a:pt x="159575" y="3601"/>
                  </a:lnTo>
                  <a:lnTo>
                    <a:pt x="160711" y="1440"/>
                  </a:lnTo>
                  <a:lnTo>
                    <a:pt x="162174" y="0"/>
                  </a:lnTo>
                  <a:lnTo>
                    <a:pt x="171326" y="281"/>
                  </a:lnTo>
                  <a:lnTo>
                    <a:pt x="194226" y="2524"/>
                  </a:lnTo>
                  <a:lnTo>
                    <a:pt x="221473" y="5071"/>
                  </a:lnTo>
                  <a:lnTo>
                    <a:pt x="236721" y="9119"/>
                  </a:lnTo>
                  <a:lnTo>
                    <a:pt x="245850" y="15623"/>
                  </a:lnTo>
                  <a:lnTo>
                    <a:pt x="250378" y="25098"/>
                  </a:lnTo>
                  <a:lnTo>
                    <a:pt x="251585" y="30589"/>
                  </a:lnTo>
                  <a:lnTo>
                    <a:pt x="250273" y="35660"/>
                  </a:lnTo>
                  <a:lnTo>
                    <a:pt x="243172" y="45058"/>
                  </a:lnTo>
                  <a:lnTo>
                    <a:pt x="227273" y="54911"/>
                  </a:lnTo>
                  <a:lnTo>
                    <a:pt x="209550" y="606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1234"/>
            <p:cNvSpPr/>
            <p:nvPr>
              <p:custDataLst>
                <p:tags r:id="rId69"/>
              </p:custDataLst>
            </p:nvPr>
          </p:nvSpPr>
          <p:spPr>
            <a:xfrm>
              <a:off x="3082065" y="2705100"/>
              <a:ext cx="128132" cy="160616"/>
            </a:xfrm>
            <a:custGeom>
              <a:avLst/>
              <a:gdLst/>
              <a:ahLst/>
              <a:cxnLst/>
              <a:rect l="0" t="0" r="0" b="0"/>
              <a:pathLst>
                <a:path w="128132" h="160616">
                  <a:moveTo>
                    <a:pt x="80235" y="0"/>
                  </a:moveTo>
                  <a:lnTo>
                    <a:pt x="80235" y="0"/>
                  </a:lnTo>
                  <a:lnTo>
                    <a:pt x="63615" y="7186"/>
                  </a:lnTo>
                  <a:lnTo>
                    <a:pt x="38308" y="28156"/>
                  </a:lnTo>
                  <a:lnTo>
                    <a:pt x="21149" y="51555"/>
                  </a:lnTo>
                  <a:lnTo>
                    <a:pt x="7878" y="76535"/>
                  </a:lnTo>
                  <a:lnTo>
                    <a:pt x="2364" y="89124"/>
                  </a:lnTo>
                  <a:lnTo>
                    <a:pt x="0" y="112518"/>
                  </a:lnTo>
                  <a:lnTo>
                    <a:pt x="1345" y="123695"/>
                  </a:lnTo>
                  <a:lnTo>
                    <a:pt x="12247" y="141759"/>
                  </a:lnTo>
                  <a:lnTo>
                    <a:pt x="20093" y="149539"/>
                  </a:lnTo>
                  <a:lnTo>
                    <a:pt x="38218" y="158184"/>
                  </a:lnTo>
                  <a:lnTo>
                    <a:pt x="58739" y="160615"/>
                  </a:lnTo>
                  <a:lnTo>
                    <a:pt x="81970" y="156992"/>
                  </a:lnTo>
                  <a:lnTo>
                    <a:pt x="98880" y="146915"/>
                  </a:lnTo>
                  <a:lnTo>
                    <a:pt x="111100" y="131618"/>
                  </a:lnTo>
                  <a:lnTo>
                    <a:pt x="121234" y="110708"/>
                  </a:lnTo>
                  <a:lnTo>
                    <a:pt x="126679" y="87303"/>
                  </a:lnTo>
                  <a:lnTo>
                    <a:pt x="128131" y="75136"/>
                  </a:lnTo>
                  <a:lnTo>
                    <a:pt x="122218" y="54090"/>
                  </a:lnTo>
                  <a:lnTo>
                    <a:pt x="116691" y="44527"/>
                  </a:lnTo>
                  <a:lnTo>
                    <a:pt x="109478" y="38151"/>
                  </a:lnTo>
                  <a:lnTo>
                    <a:pt x="73885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SMARTInkShape-Group349"/>
          <p:cNvGrpSpPr/>
          <p:nvPr/>
        </p:nvGrpSpPr>
        <p:grpSpPr>
          <a:xfrm>
            <a:off x="2362200" y="3419279"/>
            <a:ext cx="82551" cy="60522"/>
            <a:chOff x="2362200" y="3419279"/>
            <a:chExt cx="82551" cy="60522"/>
          </a:xfrm>
        </p:grpSpPr>
        <p:sp>
          <p:nvSpPr>
            <p:cNvPr id="101" name="SMARTInkShape-1235"/>
            <p:cNvSpPr/>
            <p:nvPr>
              <p:custDataLst>
                <p:tags r:id="rId66"/>
              </p:custDataLst>
            </p:nvPr>
          </p:nvSpPr>
          <p:spPr>
            <a:xfrm>
              <a:off x="2362200" y="3419279"/>
              <a:ext cx="76201" cy="9722"/>
            </a:xfrm>
            <a:custGeom>
              <a:avLst/>
              <a:gdLst/>
              <a:ahLst/>
              <a:cxnLst/>
              <a:rect l="0" t="0" r="0" b="0"/>
              <a:pathLst>
                <a:path w="76201" h="972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2117" y="418"/>
                  </a:lnTo>
                  <a:lnTo>
                    <a:pt x="15209" y="6337"/>
                  </a:lnTo>
                  <a:lnTo>
                    <a:pt x="44781" y="9275"/>
                  </a:lnTo>
                  <a:lnTo>
                    <a:pt x="7620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1236"/>
            <p:cNvSpPr/>
            <p:nvPr>
              <p:custDataLst>
                <p:tags r:id="rId67"/>
              </p:custDataLst>
            </p:nvPr>
          </p:nvSpPr>
          <p:spPr>
            <a:xfrm>
              <a:off x="2381250" y="34734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38692" y="546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350"/>
          <p:cNvGrpSpPr/>
          <p:nvPr/>
        </p:nvGrpSpPr>
        <p:grpSpPr>
          <a:xfrm>
            <a:off x="2615159" y="3194050"/>
            <a:ext cx="546654" cy="400051"/>
            <a:chOff x="2615159" y="3194050"/>
            <a:chExt cx="546654" cy="400051"/>
          </a:xfrm>
        </p:grpSpPr>
        <p:sp>
          <p:nvSpPr>
            <p:cNvPr id="104" name="SMARTInkShape-1237"/>
            <p:cNvSpPr/>
            <p:nvPr>
              <p:custDataLst>
                <p:tags r:id="rId61"/>
              </p:custDataLst>
            </p:nvPr>
          </p:nvSpPr>
          <p:spPr>
            <a:xfrm>
              <a:off x="2711450" y="3406838"/>
              <a:ext cx="95251" cy="76457"/>
            </a:xfrm>
            <a:custGeom>
              <a:avLst/>
              <a:gdLst/>
              <a:ahLst/>
              <a:cxnLst/>
              <a:rect l="0" t="0" r="0" b="0"/>
              <a:pathLst>
                <a:path w="95251" h="76457">
                  <a:moveTo>
                    <a:pt x="0" y="22162"/>
                  </a:moveTo>
                  <a:lnTo>
                    <a:pt x="0" y="22162"/>
                  </a:lnTo>
                  <a:lnTo>
                    <a:pt x="0" y="5583"/>
                  </a:lnTo>
                  <a:lnTo>
                    <a:pt x="0" y="7267"/>
                  </a:lnTo>
                  <a:lnTo>
                    <a:pt x="3658" y="24237"/>
                  </a:lnTo>
                  <a:lnTo>
                    <a:pt x="621" y="54185"/>
                  </a:lnTo>
                  <a:lnTo>
                    <a:pt x="184" y="69672"/>
                  </a:lnTo>
                  <a:lnTo>
                    <a:pt x="828" y="72885"/>
                  </a:lnTo>
                  <a:lnTo>
                    <a:pt x="1963" y="75028"/>
                  </a:lnTo>
                  <a:lnTo>
                    <a:pt x="3426" y="76456"/>
                  </a:lnTo>
                  <a:lnTo>
                    <a:pt x="5106" y="75997"/>
                  </a:lnTo>
                  <a:lnTo>
                    <a:pt x="8854" y="71724"/>
                  </a:lnTo>
                  <a:lnTo>
                    <a:pt x="27149" y="42979"/>
                  </a:lnTo>
                  <a:lnTo>
                    <a:pt x="49264" y="13156"/>
                  </a:lnTo>
                  <a:lnTo>
                    <a:pt x="61164" y="1619"/>
                  </a:lnTo>
                  <a:lnTo>
                    <a:pt x="64059" y="0"/>
                  </a:lnTo>
                  <a:lnTo>
                    <a:pt x="66695" y="332"/>
                  </a:lnTo>
                  <a:lnTo>
                    <a:pt x="69158" y="1964"/>
                  </a:lnTo>
                  <a:lnTo>
                    <a:pt x="71505" y="4463"/>
                  </a:lnTo>
                  <a:lnTo>
                    <a:pt x="74113" y="12885"/>
                  </a:lnTo>
                  <a:lnTo>
                    <a:pt x="75788" y="38909"/>
                  </a:lnTo>
                  <a:lnTo>
                    <a:pt x="78042" y="45321"/>
                  </a:lnTo>
                  <a:lnTo>
                    <a:pt x="95250" y="66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1238"/>
            <p:cNvSpPr/>
            <p:nvPr>
              <p:custDataLst>
                <p:tags r:id="rId62"/>
              </p:custDataLst>
            </p:nvPr>
          </p:nvSpPr>
          <p:spPr>
            <a:xfrm>
              <a:off x="2876550" y="3422650"/>
              <a:ext cx="50801" cy="6089"/>
            </a:xfrm>
            <a:custGeom>
              <a:avLst/>
              <a:gdLst/>
              <a:ahLst/>
              <a:cxnLst/>
              <a:rect l="0" t="0" r="0" b="0"/>
              <a:pathLst>
                <a:path w="50801" h="608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23765" y="608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239"/>
            <p:cNvSpPr/>
            <p:nvPr>
              <p:custDataLst>
                <p:tags r:id="rId63"/>
              </p:custDataLst>
            </p:nvPr>
          </p:nvSpPr>
          <p:spPr>
            <a:xfrm>
              <a:off x="3003550" y="3339274"/>
              <a:ext cx="63501" cy="89727"/>
            </a:xfrm>
            <a:custGeom>
              <a:avLst/>
              <a:gdLst/>
              <a:ahLst/>
              <a:cxnLst/>
              <a:rect l="0" t="0" r="0" b="0"/>
              <a:pathLst>
                <a:path w="63501" h="89727">
                  <a:moveTo>
                    <a:pt x="0" y="83376"/>
                  </a:moveTo>
                  <a:lnTo>
                    <a:pt x="0" y="83376"/>
                  </a:lnTo>
                  <a:lnTo>
                    <a:pt x="12209" y="53490"/>
                  </a:lnTo>
                  <a:lnTo>
                    <a:pt x="35860" y="22936"/>
                  </a:lnTo>
                  <a:lnTo>
                    <a:pt x="52064" y="645"/>
                  </a:lnTo>
                  <a:lnTo>
                    <a:pt x="53760" y="0"/>
                  </a:lnTo>
                  <a:lnTo>
                    <a:pt x="54890" y="981"/>
                  </a:lnTo>
                  <a:lnTo>
                    <a:pt x="55643" y="3046"/>
                  </a:lnTo>
                  <a:lnTo>
                    <a:pt x="51926" y="32381"/>
                  </a:lnTo>
                  <a:lnTo>
                    <a:pt x="53015" y="51568"/>
                  </a:lnTo>
                  <a:lnTo>
                    <a:pt x="60970" y="81251"/>
                  </a:lnTo>
                  <a:lnTo>
                    <a:pt x="63500" y="89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1240"/>
            <p:cNvSpPr/>
            <p:nvPr>
              <p:custDataLst>
                <p:tags r:id="rId64"/>
              </p:custDataLst>
            </p:nvPr>
          </p:nvSpPr>
          <p:spPr>
            <a:xfrm>
              <a:off x="2615159" y="3263900"/>
              <a:ext cx="64542" cy="285751"/>
            </a:xfrm>
            <a:custGeom>
              <a:avLst/>
              <a:gdLst/>
              <a:ahLst/>
              <a:cxnLst/>
              <a:rect l="0" t="0" r="0" b="0"/>
              <a:pathLst>
                <a:path w="64542" h="285751">
                  <a:moveTo>
                    <a:pt x="64541" y="0"/>
                  </a:moveTo>
                  <a:lnTo>
                    <a:pt x="64541" y="0"/>
                  </a:lnTo>
                  <a:lnTo>
                    <a:pt x="40123" y="31161"/>
                  </a:lnTo>
                  <a:lnTo>
                    <a:pt x="24996" y="60886"/>
                  </a:lnTo>
                  <a:lnTo>
                    <a:pt x="17011" y="78691"/>
                  </a:lnTo>
                  <a:lnTo>
                    <a:pt x="10982" y="96910"/>
                  </a:lnTo>
                  <a:lnTo>
                    <a:pt x="6257" y="115407"/>
                  </a:lnTo>
                  <a:lnTo>
                    <a:pt x="2402" y="134088"/>
                  </a:lnTo>
                  <a:lnTo>
                    <a:pt x="537" y="151481"/>
                  </a:lnTo>
                  <a:lnTo>
                    <a:pt x="0" y="168015"/>
                  </a:lnTo>
                  <a:lnTo>
                    <a:pt x="2695" y="199557"/>
                  </a:lnTo>
                  <a:lnTo>
                    <a:pt x="10948" y="230038"/>
                  </a:lnTo>
                  <a:lnTo>
                    <a:pt x="23554" y="254404"/>
                  </a:lnTo>
                  <a:lnTo>
                    <a:pt x="45491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1241"/>
            <p:cNvSpPr/>
            <p:nvPr>
              <p:custDataLst>
                <p:tags r:id="rId65"/>
              </p:custDataLst>
            </p:nvPr>
          </p:nvSpPr>
          <p:spPr>
            <a:xfrm>
              <a:off x="3124200" y="3194050"/>
              <a:ext cx="37613" cy="400051"/>
            </a:xfrm>
            <a:custGeom>
              <a:avLst/>
              <a:gdLst/>
              <a:ahLst/>
              <a:cxnLst/>
              <a:rect l="0" t="0" r="0" b="0"/>
              <a:pathLst>
                <a:path w="37613" h="400051">
                  <a:moveTo>
                    <a:pt x="0" y="0"/>
                  </a:moveTo>
                  <a:lnTo>
                    <a:pt x="0" y="0"/>
                  </a:lnTo>
                  <a:lnTo>
                    <a:pt x="6742" y="10113"/>
                  </a:lnTo>
                  <a:lnTo>
                    <a:pt x="11934" y="30130"/>
                  </a:lnTo>
                  <a:lnTo>
                    <a:pt x="17298" y="59252"/>
                  </a:lnTo>
                  <a:lnTo>
                    <a:pt x="20704" y="76896"/>
                  </a:lnTo>
                  <a:lnTo>
                    <a:pt x="24386" y="95714"/>
                  </a:lnTo>
                  <a:lnTo>
                    <a:pt x="28252" y="116726"/>
                  </a:lnTo>
                  <a:lnTo>
                    <a:pt x="32240" y="139201"/>
                  </a:lnTo>
                  <a:lnTo>
                    <a:pt x="36310" y="162651"/>
                  </a:lnTo>
                  <a:lnTo>
                    <a:pt x="37612" y="187456"/>
                  </a:lnTo>
                  <a:lnTo>
                    <a:pt x="37069" y="213165"/>
                  </a:lnTo>
                  <a:lnTo>
                    <a:pt x="35296" y="239476"/>
                  </a:lnTo>
                  <a:lnTo>
                    <a:pt x="32703" y="263368"/>
                  </a:lnTo>
                  <a:lnTo>
                    <a:pt x="29563" y="285645"/>
                  </a:lnTo>
                  <a:lnTo>
                    <a:pt x="26059" y="306847"/>
                  </a:lnTo>
                  <a:lnTo>
                    <a:pt x="22311" y="324509"/>
                  </a:lnTo>
                  <a:lnTo>
                    <a:pt x="14385" y="353541"/>
                  </a:lnTo>
                  <a:lnTo>
                    <a:pt x="8730" y="382977"/>
                  </a:lnTo>
                  <a:lnTo>
                    <a:pt x="6350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SMARTInkShape-Group351"/>
          <p:cNvGrpSpPr/>
          <p:nvPr/>
        </p:nvGrpSpPr>
        <p:grpSpPr>
          <a:xfrm>
            <a:off x="3344011" y="3120829"/>
            <a:ext cx="345340" cy="568522"/>
            <a:chOff x="3344011" y="3120829"/>
            <a:chExt cx="345340" cy="568522"/>
          </a:xfrm>
        </p:grpSpPr>
        <p:sp>
          <p:nvSpPr>
            <p:cNvPr id="110" name="SMARTInkShape-1242"/>
            <p:cNvSpPr/>
            <p:nvPr>
              <p:custDataLst>
                <p:tags r:id="rId56"/>
              </p:custDataLst>
            </p:nvPr>
          </p:nvSpPr>
          <p:spPr>
            <a:xfrm>
              <a:off x="3344011" y="3120829"/>
              <a:ext cx="110390" cy="568522"/>
            </a:xfrm>
            <a:custGeom>
              <a:avLst/>
              <a:gdLst/>
              <a:ahLst/>
              <a:cxnLst/>
              <a:rect l="0" t="0" r="0" b="0"/>
              <a:pathLst>
                <a:path w="110390" h="568522">
                  <a:moveTo>
                    <a:pt x="110389" y="3371"/>
                  </a:moveTo>
                  <a:lnTo>
                    <a:pt x="110389" y="3371"/>
                  </a:lnTo>
                  <a:lnTo>
                    <a:pt x="107018" y="0"/>
                  </a:lnTo>
                  <a:lnTo>
                    <a:pt x="103908" y="418"/>
                  </a:lnTo>
                  <a:lnTo>
                    <a:pt x="94809" y="4646"/>
                  </a:lnTo>
                  <a:lnTo>
                    <a:pt x="77786" y="31814"/>
                  </a:lnTo>
                  <a:lnTo>
                    <a:pt x="70309" y="47733"/>
                  </a:lnTo>
                  <a:lnTo>
                    <a:pt x="61797" y="66812"/>
                  </a:lnTo>
                  <a:lnTo>
                    <a:pt x="52594" y="87998"/>
                  </a:lnTo>
                  <a:lnTo>
                    <a:pt x="44342" y="112000"/>
                  </a:lnTo>
                  <a:lnTo>
                    <a:pt x="36725" y="137879"/>
                  </a:lnTo>
                  <a:lnTo>
                    <a:pt x="29529" y="165010"/>
                  </a:lnTo>
                  <a:lnTo>
                    <a:pt x="22616" y="194386"/>
                  </a:lnTo>
                  <a:lnTo>
                    <a:pt x="15890" y="225259"/>
                  </a:lnTo>
                  <a:lnTo>
                    <a:pt x="9290" y="257129"/>
                  </a:lnTo>
                  <a:lnTo>
                    <a:pt x="4890" y="287549"/>
                  </a:lnTo>
                  <a:lnTo>
                    <a:pt x="1956" y="317001"/>
                  </a:lnTo>
                  <a:lnTo>
                    <a:pt x="0" y="345807"/>
                  </a:lnTo>
                  <a:lnTo>
                    <a:pt x="108" y="372773"/>
                  </a:lnTo>
                  <a:lnTo>
                    <a:pt x="1591" y="398511"/>
                  </a:lnTo>
                  <a:lnTo>
                    <a:pt x="3990" y="423431"/>
                  </a:lnTo>
                  <a:lnTo>
                    <a:pt x="7001" y="444983"/>
                  </a:lnTo>
                  <a:lnTo>
                    <a:pt x="10419" y="464290"/>
                  </a:lnTo>
                  <a:lnTo>
                    <a:pt x="14109" y="482101"/>
                  </a:lnTo>
                  <a:lnTo>
                    <a:pt x="23854" y="511297"/>
                  </a:lnTo>
                  <a:lnTo>
                    <a:pt x="33829" y="534622"/>
                  </a:lnTo>
                  <a:lnTo>
                    <a:pt x="43411" y="557536"/>
                  </a:lnTo>
                  <a:lnTo>
                    <a:pt x="53239" y="5685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1243"/>
            <p:cNvSpPr/>
            <p:nvPr>
              <p:custDataLst>
                <p:tags r:id="rId57"/>
              </p:custDataLst>
            </p:nvPr>
          </p:nvSpPr>
          <p:spPr>
            <a:xfrm>
              <a:off x="3562350" y="3180801"/>
              <a:ext cx="61803" cy="133900"/>
            </a:xfrm>
            <a:custGeom>
              <a:avLst/>
              <a:gdLst/>
              <a:ahLst/>
              <a:cxnLst/>
              <a:rect l="0" t="0" r="0" b="0"/>
              <a:pathLst>
                <a:path w="61803" h="133900">
                  <a:moveTo>
                    <a:pt x="0" y="127549"/>
                  </a:moveTo>
                  <a:lnTo>
                    <a:pt x="0" y="127549"/>
                  </a:lnTo>
                  <a:lnTo>
                    <a:pt x="13815" y="98038"/>
                  </a:lnTo>
                  <a:lnTo>
                    <a:pt x="22368" y="77744"/>
                  </a:lnTo>
                  <a:lnTo>
                    <a:pt x="33224" y="52261"/>
                  </a:lnTo>
                  <a:lnTo>
                    <a:pt x="43224" y="30118"/>
                  </a:lnTo>
                  <a:lnTo>
                    <a:pt x="57770" y="3019"/>
                  </a:lnTo>
                  <a:lnTo>
                    <a:pt x="59680" y="784"/>
                  </a:lnTo>
                  <a:lnTo>
                    <a:pt x="60954" y="0"/>
                  </a:lnTo>
                  <a:lnTo>
                    <a:pt x="61802" y="183"/>
                  </a:lnTo>
                  <a:lnTo>
                    <a:pt x="57390" y="26530"/>
                  </a:lnTo>
                  <a:lnTo>
                    <a:pt x="51142" y="48079"/>
                  </a:lnTo>
                  <a:lnTo>
                    <a:pt x="47424" y="69887"/>
                  </a:lnTo>
                  <a:lnTo>
                    <a:pt x="45331" y="98235"/>
                  </a:lnTo>
                  <a:lnTo>
                    <a:pt x="46253" y="112403"/>
                  </a:lnTo>
                  <a:lnTo>
                    <a:pt x="57150" y="133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1244"/>
            <p:cNvSpPr/>
            <p:nvPr>
              <p:custDataLst>
                <p:tags r:id="rId58"/>
              </p:custDataLst>
            </p:nvPr>
          </p:nvSpPr>
          <p:spPr>
            <a:xfrm>
              <a:off x="3575050" y="33528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61268" y="705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245"/>
            <p:cNvSpPr/>
            <p:nvPr>
              <p:custDataLst>
                <p:tags r:id="rId59"/>
              </p:custDataLst>
            </p:nvPr>
          </p:nvSpPr>
          <p:spPr>
            <a:xfrm>
              <a:off x="3549660" y="3431241"/>
              <a:ext cx="76191" cy="158773"/>
            </a:xfrm>
            <a:custGeom>
              <a:avLst/>
              <a:gdLst/>
              <a:ahLst/>
              <a:cxnLst/>
              <a:rect l="0" t="0" r="0" b="0"/>
              <a:pathLst>
                <a:path w="76191" h="158773">
                  <a:moveTo>
                    <a:pt x="12690" y="48559"/>
                  </a:moveTo>
                  <a:lnTo>
                    <a:pt x="12690" y="48559"/>
                  </a:lnTo>
                  <a:lnTo>
                    <a:pt x="11985" y="59403"/>
                  </a:lnTo>
                  <a:lnTo>
                    <a:pt x="7223" y="90622"/>
                  </a:lnTo>
                  <a:lnTo>
                    <a:pt x="6514" y="122301"/>
                  </a:lnTo>
                  <a:lnTo>
                    <a:pt x="5686" y="141670"/>
                  </a:lnTo>
                  <a:lnTo>
                    <a:pt x="583" y="158772"/>
                  </a:lnTo>
                  <a:lnTo>
                    <a:pt x="385" y="158723"/>
                  </a:lnTo>
                  <a:lnTo>
                    <a:pt x="42" y="135111"/>
                  </a:lnTo>
                  <a:lnTo>
                    <a:pt x="13" y="114543"/>
                  </a:lnTo>
                  <a:lnTo>
                    <a:pt x="0" y="91291"/>
                  </a:lnTo>
                  <a:lnTo>
                    <a:pt x="700" y="67551"/>
                  </a:lnTo>
                  <a:lnTo>
                    <a:pt x="3363" y="45241"/>
                  </a:lnTo>
                  <a:lnTo>
                    <a:pt x="12200" y="19589"/>
                  </a:lnTo>
                  <a:lnTo>
                    <a:pt x="19763" y="9108"/>
                  </a:lnTo>
                  <a:lnTo>
                    <a:pt x="27828" y="2802"/>
                  </a:lnTo>
                  <a:lnTo>
                    <a:pt x="36116" y="0"/>
                  </a:lnTo>
                  <a:lnTo>
                    <a:pt x="39596" y="664"/>
                  </a:lnTo>
                  <a:lnTo>
                    <a:pt x="45345" y="5165"/>
                  </a:lnTo>
                  <a:lnTo>
                    <a:pt x="52547" y="19003"/>
                  </a:lnTo>
                  <a:lnTo>
                    <a:pt x="51962" y="25327"/>
                  </a:lnTo>
                  <a:lnTo>
                    <a:pt x="41024" y="47712"/>
                  </a:lnTo>
                  <a:lnTo>
                    <a:pt x="25789" y="72218"/>
                  </a:lnTo>
                  <a:lnTo>
                    <a:pt x="13605" y="100139"/>
                  </a:lnTo>
                  <a:lnTo>
                    <a:pt x="8493" y="110408"/>
                  </a:lnTo>
                  <a:lnTo>
                    <a:pt x="7775" y="113075"/>
                  </a:lnTo>
                  <a:lnTo>
                    <a:pt x="8708" y="115559"/>
                  </a:lnTo>
                  <a:lnTo>
                    <a:pt x="13507" y="120200"/>
                  </a:lnTo>
                  <a:lnTo>
                    <a:pt x="16763" y="121013"/>
                  </a:lnTo>
                  <a:lnTo>
                    <a:pt x="34008" y="121014"/>
                  </a:lnTo>
                  <a:lnTo>
                    <a:pt x="54217" y="127390"/>
                  </a:lnTo>
                  <a:lnTo>
                    <a:pt x="76190" y="137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246"/>
            <p:cNvSpPr/>
            <p:nvPr>
              <p:custDataLst>
                <p:tags r:id="rId60"/>
              </p:custDataLst>
            </p:nvPr>
          </p:nvSpPr>
          <p:spPr>
            <a:xfrm>
              <a:off x="3638550" y="3572846"/>
              <a:ext cx="50801" cy="59355"/>
            </a:xfrm>
            <a:custGeom>
              <a:avLst/>
              <a:gdLst/>
              <a:ahLst/>
              <a:cxnLst/>
              <a:rect l="0" t="0" r="0" b="0"/>
              <a:pathLst>
                <a:path w="50801" h="59355">
                  <a:moveTo>
                    <a:pt x="0" y="33954"/>
                  </a:moveTo>
                  <a:lnTo>
                    <a:pt x="0" y="33954"/>
                  </a:lnTo>
                  <a:lnTo>
                    <a:pt x="3371" y="27212"/>
                  </a:lnTo>
                  <a:lnTo>
                    <a:pt x="8789" y="22020"/>
                  </a:lnTo>
                  <a:lnTo>
                    <a:pt x="15195" y="16656"/>
                  </a:lnTo>
                  <a:lnTo>
                    <a:pt x="24179" y="6408"/>
                  </a:lnTo>
                  <a:lnTo>
                    <a:pt x="34030" y="1015"/>
                  </a:lnTo>
                  <a:lnTo>
                    <a:pt x="37503" y="0"/>
                  </a:lnTo>
                  <a:lnTo>
                    <a:pt x="39819" y="29"/>
                  </a:lnTo>
                  <a:lnTo>
                    <a:pt x="41363" y="754"/>
                  </a:lnTo>
                  <a:lnTo>
                    <a:pt x="46906" y="8516"/>
                  </a:lnTo>
                  <a:lnTo>
                    <a:pt x="47188" y="17709"/>
                  </a:lnTo>
                  <a:lnTo>
                    <a:pt x="44610" y="47309"/>
                  </a:lnTo>
                  <a:lnTo>
                    <a:pt x="46403" y="52354"/>
                  </a:lnTo>
                  <a:lnTo>
                    <a:pt x="50800" y="593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" name="SMARTInkShape-Group352"/>
          <p:cNvGrpSpPr/>
          <p:nvPr/>
        </p:nvGrpSpPr>
        <p:grpSpPr>
          <a:xfrm>
            <a:off x="3841750" y="3111500"/>
            <a:ext cx="660031" cy="514351"/>
            <a:chOff x="3841750" y="3111500"/>
            <a:chExt cx="660031" cy="514351"/>
          </a:xfrm>
        </p:grpSpPr>
        <p:sp>
          <p:nvSpPr>
            <p:cNvPr id="116" name="SMARTInkShape-1247"/>
            <p:cNvSpPr/>
            <p:nvPr>
              <p:custDataLst>
                <p:tags r:id="rId52"/>
              </p:custDataLst>
            </p:nvPr>
          </p:nvSpPr>
          <p:spPr>
            <a:xfrm>
              <a:off x="3841750" y="33591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4520" y="392"/>
                  </a:lnTo>
                  <a:lnTo>
                    <a:pt x="62793" y="77"/>
                  </a:lnTo>
                  <a:lnTo>
                    <a:pt x="93275" y="1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248"/>
            <p:cNvSpPr/>
            <p:nvPr>
              <p:custDataLst>
                <p:tags r:id="rId53"/>
              </p:custDataLst>
            </p:nvPr>
          </p:nvSpPr>
          <p:spPr>
            <a:xfrm>
              <a:off x="4154260" y="3433873"/>
              <a:ext cx="100241" cy="142857"/>
            </a:xfrm>
            <a:custGeom>
              <a:avLst/>
              <a:gdLst/>
              <a:ahLst/>
              <a:cxnLst/>
              <a:rect l="0" t="0" r="0" b="0"/>
              <a:pathLst>
                <a:path w="100241" h="142857">
                  <a:moveTo>
                    <a:pt x="17690" y="39577"/>
                  </a:moveTo>
                  <a:lnTo>
                    <a:pt x="17690" y="39577"/>
                  </a:lnTo>
                  <a:lnTo>
                    <a:pt x="15809" y="52129"/>
                  </a:lnTo>
                  <a:lnTo>
                    <a:pt x="12664" y="75046"/>
                  </a:lnTo>
                  <a:lnTo>
                    <a:pt x="11733" y="102297"/>
                  </a:lnTo>
                  <a:lnTo>
                    <a:pt x="9575" y="124483"/>
                  </a:lnTo>
                  <a:lnTo>
                    <a:pt x="5594" y="142637"/>
                  </a:lnTo>
                  <a:lnTo>
                    <a:pt x="5392" y="142856"/>
                  </a:lnTo>
                  <a:lnTo>
                    <a:pt x="0" y="116839"/>
                  </a:lnTo>
                  <a:lnTo>
                    <a:pt x="655" y="97199"/>
                  </a:lnTo>
                  <a:lnTo>
                    <a:pt x="5650" y="72007"/>
                  </a:lnTo>
                  <a:lnTo>
                    <a:pt x="12574" y="48111"/>
                  </a:lnTo>
                  <a:lnTo>
                    <a:pt x="24406" y="20468"/>
                  </a:lnTo>
                  <a:lnTo>
                    <a:pt x="33375" y="9212"/>
                  </a:lnTo>
                  <a:lnTo>
                    <a:pt x="44417" y="1857"/>
                  </a:lnTo>
                  <a:lnTo>
                    <a:pt x="48913" y="319"/>
                  </a:lnTo>
                  <a:lnTo>
                    <a:pt x="52617" y="0"/>
                  </a:lnTo>
                  <a:lnTo>
                    <a:pt x="55791" y="492"/>
                  </a:lnTo>
                  <a:lnTo>
                    <a:pt x="58613" y="2232"/>
                  </a:lnTo>
                  <a:lnTo>
                    <a:pt x="63630" y="7927"/>
                  </a:lnTo>
                  <a:lnTo>
                    <a:pt x="64448" y="18925"/>
                  </a:lnTo>
                  <a:lnTo>
                    <a:pt x="63679" y="25809"/>
                  </a:lnTo>
                  <a:lnTo>
                    <a:pt x="52483" y="48981"/>
                  </a:lnTo>
                  <a:lnTo>
                    <a:pt x="31148" y="80684"/>
                  </a:lnTo>
                  <a:lnTo>
                    <a:pt x="20557" y="100117"/>
                  </a:lnTo>
                  <a:lnTo>
                    <a:pt x="19602" y="103220"/>
                  </a:lnTo>
                  <a:lnTo>
                    <a:pt x="19670" y="105289"/>
                  </a:lnTo>
                  <a:lnTo>
                    <a:pt x="20421" y="106668"/>
                  </a:lnTo>
                  <a:lnTo>
                    <a:pt x="21627" y="107588"/>
                  </a:lnTo>
                  <a:lnTo>
                    <a:pt x="30067" y="108882"/>
                  </a:lnTo>
                  <a:lnTo>
                    <a:pt x="54702" y="111237"/>
                  </a:lnTo>
                  <a:lnTo>
                    <a:pt x="85360" y="124349"/>
                  </a:lnTo>
                  <a:lnTo>
                    <a:pt x="100240" y="134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249"/>
            <p:cNvSpPr/>
            <p:nvPr>
              <p:custDataLst>
                <p:tags r:id="rId54"/>
              </p:custDataLst>
            </p:nvPr>
          </p:nvSpPr>
          <p:spPr>
            <a:xfrm>
              <a:off x="4298950" y="3543639"/>
              <a:ext cx="57151" cy="82212"/>
            </a:xfrm>
            <a:custGeom>
              <a:avLst/>
              <a:gdLst/>
              <a:ahLst/>
              <a:cxnLst/>
              <a:rect l="0" t="0" r="0" b="0"/>
              <a:pathLst>
                <a:path w="57151" h="82212">
                  <a:moveTo>
                    <a:pt x="0" y="12361"/>
                  </a:moveTo>
                  <a:lnTo>
                    <a:pt x="0" y="12361"/>
                  </a:lnTo>
                  <a:lnTo>
                    <a:pt x="0" y="8990"/>
                  </a:lnTo>
                  <a:lnTo>
                    <a:pt x="3763" y="5453"/>
                  </a:lnTo>
                  <a:lnTo>
                    <a:pt x="10139" y="2235"/>
                  </a:lnTo>
                  <a:lnTo>
                    <a:pt x="26483" y="0"/>
                  </a:lnTo>
                  <a:lnTo>
                    <a:pt x="28944" y="1298"/>
                  </a:lnTo>
                  <a:lnTo>
                    <a:pt x="33560" y="6503"/>
                  </a:lnTo>
                  <a:lnTo>
                    <a:pt x="34368" y="9867"/>
                  </a:lnTo>
                  <a:lnTo>
                    <a:pt x="32134" y="22049"/>
                  </a:lnTo>
                  <a:lnTo>
                    <a:pt x="21015" y="51329"/>
                  </a:lnTo>
                  <a:lnTo>
                    <a:pt x="10563" y="64835"/>
                  </a:lnTo>
                  <a:lnTo>
                    <a:pt x="9865" y="67099"/>
                  </a:lnTo>
                  <a:lnTo>
                    <a:pt x="10104" y="69314"/>
                  </a:lnTo>
                  <a:lnTo>
                    <a:pt x="10969" y="71496"/>
                  </a:lnTo>
                  <a:lnTo>
                    <a:pt x="12252" y="72951"/>
                  </a:lnTo>
                  <a:lnTo>
                    <a:pt x="24757" y="78848"/>
                  </a:lnTo>
                  <a:lnTo>
                    <a:pt x="42763" y="81768"/>
                  </a:lnTo>
                  <a:lnTo>
                    <a:pt x="57150" y="822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1250"/>
            <p:cNvSpPr/>
            <p:nvPr>
              <p:custDataLst>
                <p:tags r:id="rId55"/>
              </p:custDataLst>
            </p:nvPr>
          </p:nvSpPr>
          <p:spPr>
            <a:xfrm>
              <a:off x="4438650" y="3111500"/>
              <a:ext cx="63131" cy="476251"/>
            </a:xfrm>
            <a:custGeom>
              <a:avLst/>
              <a:gdLst/>
              <a:ahLst/>
              <a:cxnLst/>
              <a:rect l="0" t="0" r="0" b="0"/>
              <a:pathLst>
                <a:path w="63131" h="476251">
                  <a:moveTo>
                    <a:pt x="0" y="0"/>
                  </a:moveTo>
                  <a:lnTo>
                    <a:pt x="0" y="0"/>
                  </a:lnTo>
                  <a:lnTo>
                    <a:pt x="10113" y="30339"/>
                  </a:lnTo>
                  <a:lnTo>
                    <a:pt x="15914" y="47037"/>
                  </a:lnTo>
                  <a:lnTo>
                    <a:pt x="22604" y="65930"/>
                  </a:lnTo>
                  <a:lnTo>
                    <a:pt x="29886" y="86287"/>
                  </a:lnTo>
                  <a:lnTo>
                    <a:pt x="36857" y="107619"/>
                  </a:lnTo>
                  <a:lnTo>
                    <a:pt x="43622" y="129601"/>
                  </a:lnTo>
                  <a:lnTo>
                    <a:pt x="50248" y="152017"/>
                  </a:lnTo>
                  <a:lnTo>
                    <a:pt x="55371" y="176134"/>
                  </a:lnTo>
                  <a:lnTo>
                    <a:pt x="59492" y="201383"/>
                  </a:lnTo>
                  <a:lnTo>
                    <a:pt x="62945" y="227389"/>
                  </a:lnTo>
                  <a:lnTo>
                    <a:pt x="63130" y="252487"/>
                  </a:lnTo>
                  <a:lnTo>
                    <a:pt x="61137" y="276980"/>
                  </a:lnTo>
                  <a:lnTo>
                    <a:pt x="57691" y="301070"/>
                  </a:lnTo>
                  <a:lnTo>
                    <a:pt x="53983" y="322775"/>
                  </a:lnTo>
                  <a:lnTo>
                    <a:pt x="50100" y="342888"/>
                  </a:lnTo>
                  <a:lnTo>
                    <a:pt x="46100" y="361942"/>
                  </a:lnTo>
                  <a:lnTo>
                    <a:pt x="41317" y="378878"/>
                  </a:lnTo>
                  <a:lnTo>
                    <a:pt x="30357" y="408984"/>
                  </a:lnTo>
                  <a:lnTo>
                    <a:pt x="22400" y="439621"/>
                  </a:lnTo>
                  <a:lnTo>
                    <a:pt x="17610" y="466818"/>
                  </a:lnTo>
                  <a:lnTo>
                    <a:pt x="12700" y="47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SMARTInkShape-Group353"/>
          <p:cNvGrpSpPr/>
          <p:nvPr/>
        </p:nvGrpSpPr>
        <p:grpSpPr>
          <a:xfrm>
            <a:off x="4146550" y="3127796"/>
            <a:ext cx="139701" cy="212305"/>
            <a:chOff x="4146550" y="3127796"/>
            <a:chExt cx="139701" cy="212305"/>
          </a:xfrm>
        </p:grpSpPr>
        <p:sp>
          <p:nvSpPr>
            <p:cNvPr id="121" name="SMARTInkShape-1251"/>
            <p:cNvSpPr/>
            <p:nvPr>
              <p:custDataLst>
                <p:tags r:id="rId50"/>
              </p:custDataLst>
            </p:nvPr>
          </p:nvSpPr>
          <p:spPr>
            <a:xfrm>
              <a:off x="4191000" y="3127796"/>
              <a:ext cx="55515" cy="174205"/>
            </a:xfrm>
            <a:custGeom>
              <a:avLst/>
              <a:gdLst/>
              <a:ahLst/>
              <a:cxnLst/>
              <a:rect l="0" t="0" r="0" b="0"/>
              <a:pathLst>
                <a:path w="55515" h="174205">
                  <a:moveTo>
                    <a:pt x="0" y="123404"/>
                  </a:moveTo>
                  <a:lnTo>
                    <a:pt x="0" y="123404"/>
                  </a:lnTo>
                  <a:lnTo>
                    <a:pt x="10671" y="98919"/>
                  </a:lnTo>
                  <a:lnTo>
                    <a:pt x="24799" y="70993"/>
                  </a:lnTo>
                  <a:lnTo>
                    <a:pt x="37922" y="40377"/>
                  </a:lnTo>
                  <a:lnTo>
                    <a:pt x="48866" y="14607"/>
                  </a:lnTo>
                  <a:lnTo>
                    <a:pt x="55514" y="0"/>
                  </a:lnTo>
                  <a:lnTo>
                    <a:pt x="50027" y="28270"/>
                  </a:lnTo>
                  <a:lnTo>
                    <a:pt x="46223" y="50078"/>
                  </a:lnTo>
                  <a:lnTo>
                    <a:pt x="42180" y="73881"/>
                  </a:lnTo>
                  <a:lnTo>
                    <a:pt x="39913" y="96690"/>
                  </a:lnTo>
                  <a:lnTo>
                    <a:pt x="40519" y="127483"/>
                  </a:lnTo>
                  <a:lnTo>
                    <a:pt x="43285" y="152600"/>
                  </a:lnTo>
                  <a:lnTo>
                    <a:pt x="44450" y="1742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252"/>
            <p:cNvSpPr/>
            <p:nvPr>
              <p:custDataLst>
                <p:tags r:id="rId51"/>
              </p:custDataLst>
            </p:nvPr>
          </p:nvSpPr>
          <p:spPr>
            <a:xfrm>
              <a:off x="4146550" y="3340100"/>
              <a:ext cx="139701" cy="1"/>
            </a:xfrm>
            <a:custGeom>
              <a:avLst/>
              <a:gdLst/>
              <a:ahLst/>
              <a:cxnLst/>
              <a:rect l="0" t="0" r="0" b="0"/>
              <a:pathLst>
                <a:path w="139701" h="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4292" y="0"/>
                  </a:lnTo>
                  <a:lnTo>
                    <a:pt x="77752" y="0"/>
                  </a:lnTo>
                  <a:lnTo>
                    <a:pt x="102290" y="0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354"/>
          <p:cNvGrpSpPr/>
          <p:nvPr/>
        </p:nvGrpSpPr>
        <p:grpSpPr>
          <a:xfrm>
            <a:off x="4813300" y="3289300"/>
            <a:ext cx="101601" cy="60522"/>
            <a:chOff x="4813300" y="3289300"/>
            <a:chExt cx="101601" cy="60522"/>
          </a:xfrm>
        </p:grpSpPr>
        <p:sp>
          <p:nvSpPr>
            <p:cNvPr id="124" name="SMARTInkShape-1253"/>
            <p:cNvSpPr/>
            <p:nvPr>
              <p:custDataLst>
                <p:tags r:id="rId48"/>
              </p:custDataLst>
            </p:nvPr>
          </p:nvSpPr>
          <p:spPr>
            <a:xfrm>
              <a:off x="4813300" y="32893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1933" y="1881"/>
                  </a:lnTo>
                  <a:lnTo>
                    <a:pt x="33322" y="14489"/>
                  </a:lnTo>
                  <a:lnTo>
                    <a:pt x="63707" y="18449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254"/>
            <p:cNvSpPr/>
            <p:nvPr>
              <p:custDataLst>
                <p:tags r:id="rId49"/>
              </p:custDataLst>
            </p:nvPr>
          </p:nvSpPr>
          <p:spPr>
            <a:xfrm>
              <a:off x="4826000" y="3340100"/>
              <a:ext cx="88901" cy="9722"/>
            </a:xfrm>
            <a:custGeom>
              <a:avLst/>
              <a:gdLst/>
              <a:ahLst/>
              <a:cxnLst/>
              <a:rect l="0" t="0" r="0" b="0"/>
              <a:pathLst>
                <a:path w="88901" h="9722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7" y="8231"/>
                  </a:lnTo>
                  <a:lnTo>
                    <a:pt x="8838" y="9721"/>
                  </a:lnTo>
                  <a:lnTo>
                    <a:pt x="16628" y="9494"/>
                  </a:lnTo>
                  <a:lnTo>
                    <a:pt x="45618" y="6971"/>
                  </a:lnTo>
                  <a:lnTo>
                    <a:pt x="71686" y="316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SMARTInkShape-Group355"/>
          <p:cNvGrpSpPr/>
          <p:nvPr/>
        </p:nvGrpSpPr>
        <p:grpSpPr>
          <a:xfrm>
            <a:off x="5162550" y="3098041"/>
            <a:ext cx="133351" cy="452739"/>
            <a:chOff x="5162550" y="3098041"/>
            <a:chExt cx="133351" cy="452739"/>
          </a:xfrm>
        </p:grpSpPr>
        <p:sp>
          <p:nvSpPr>
            <p:cNvPr id="127" name="SMARTInkShape-1255"/>
            <p:cNvSpPr/>
            <p:nvPr>
              <p:custDataLst>
                <p:tags r:id="rId44"/>
              </p:custDataLst>
            </p:nvPr>
          </p:nvSpPr>
          <p:spPr>
            <a:xfrm>
              <a:off x="5207000" y="3098041"/>
              <a:ext cx="55260" cy="172210"/>
            </a:xfrm>
            <a:custGeom>
              <a:avLst/>
              <a:gdLst/>
              <a:ahLst/>
              <a:cxnLst/>
              <a:rect l="0" t="0" r="0" b="0"/>
              <a:pathLst>
                <a:path w="55260" h="172210">
                  <a:moveTo>
                    <a:pt x="0" y="96009"/>
                  </a:moveTo>
                  <a:lnTo>
                    <a:pt x="0" y="96009"/>
                  </a:lnTo>
                  <a:lnTo>
                    <a:pt x="18841" y="66498"/>
                  </a:lnTo>
                  <a:lnTo>
                    <a:pt x="33570" y="39522"/>
                  </a:lnTo>
                  <a:lnTo>
                    <a:pt x="50767" y="11865"/>
                  </a:lnTo>
                  <a:lnTo>
                    <a:pt x="55259" y="679"/>
                  </a:lnTo>
                  <a:lnTo>
                    <a:pt x="55183" y="0"/>
                  </a:lnTo>
                  <a:lnTo>
                    <a:pt x="53218" y="3009"/>
                  </a:lnTo>
                  <a:lnTo>
                    <a:pt x="44775" y="26120"/>
                  </a:lnTo>
                  <a:lnTo>
                    <a:pt x="39185" y="49895"/>
                  </a:lnTo>
                  <a:lnTo>
                    <a:pt x="34349" y="75514"/>
                  </a:lnTo>
                  <a:lnTo>
                    <a:pt x="29848" y="98659"/>
                  </a:lnTo>
                  <a:lnTo>
                    <a:pt x="27377" y="120706"/>
                  </a:lnTo>
                  <a:lnTo>
                    <a:pt x="25986" y="149188"/>
                  </a:lnTo>
                  <a:lnTo>
                    <a:pt x="25400" y="172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256"/>
            <p:cNvSpPr/>
            <p:nvPr>
              <p:custDataLst>
                <p:tags r:id="rId45"/>
              </p:custDataLst>
            </p:nvPr>
          </p:nvSpPr>
          <p:spPr>
            <a:xfrm>
              <a:off x="5168900" y="329565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2716" y="6088"/>
                  </a:lnTo>
                  <a:lnTo>
                    <a:pt x="65552" y="6234"/>
                  </a:lnTo>
                  <a:lnTo>
                    <a:pt x="96563" y="8197"/>
                  </a:lnTo>
                  <a:lnTo>
                    <a:pt x="1206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257"/>
            <p:cNvSpPr/>
            <p:nvPr>
              <p:custDataLst>
                <p:tags r:id="rId46"/>
              </p:custDataLst>
            </p:nvPr>
          </p:nvSpPr>
          <p:spPr>
            <a:xfrm>
              <a:off x="5194300" y="3389647"/>
              <a:ext cx="101601" cy="161133"/>
            </a:xfrm>
            <a:custGeom>
              <a:avLst/>
              <a:gdLst/>
              <a:ahLst/>
              <a:cxnLst/>
              <a:rect l="0" t="0" r="0" b="0"/>
              <a:pathLst>
                <a:path w="101601" h="161133">
                  <a:moveTo>
                    <a:pt x="101600" y="33003"/>
                  </a:moveTo>
                  <a:lnTo>
                    <a:pt x="101600" y="33003"/>
                  </a:lnTo>
                  <a:lnTo>
                    <a:pt x="101600" y="22890"/>
                  </a:lnTo>
                  <a:lnTo>
                    <a:pt x="97837" y="14162"/>
                  </a:lnTo>
                  <a:lnTo>
                    <a:pt x="91461" y="6284"/>
                  </a:lnTo>
                  <a:lnTo>
                    <a:pt x="83923" y="432"/>
                  </a:lnTo>
                  <a:lnTo>
                    <a:pt x="79232" y="0"/>
                  </a:lnTo>
                  <a:lnTo>
                    <a:pt x="68375" y="3283"/>
                  </a:lnTo>
                  <a:lnTo>
                    <a:pt x="50363" y="19807"/>
                  </a:lnTo>
                  <a:lnTo>
                    <a:pt x="37905" y="40308"/>
                  </a:lnTo>
                  <a:lnTo>
                    <a:pt x="26019" y="64472"/>
                  </a:lnTo>
                  <a:lnTo>
                    <a:pt x="16032" y="86970"/>
                  </a:lnTo>
                  <a:lnTo>
                    <a:pt x="8772" y="108729"/>
                  </a:lnTo>
                  <a:lnTo>
                    <a:pt x="2599" y="137050"/>
                  </a:lnTo>
                  <a:lnTo>
                    <a:pt x="228" y="161132"/>
                  </a:lnTo>
                  <a:lnTo>
                    <a:pt x="0" y="1600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258"/>
            <p:cNvSpPr/>
            <p:nvPr>
              <p:custDataLst>
                <p:tags r:id="rId47"/>
              </p:custDataLst>
            </p:nvPr>
          </p:nvSpPr>
          <p:spPr>
            <a:xfrm>
              <a:off x="5162550" y="34925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33613" y="174"/>
                  </a:lnTo>
                  <a:lnTo>
                    <a:pt x="62404" y="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5" name="SMARTInkShape-Group356"/>
          <p:cNvGrpSpPr/>
          <p:nvPr/>
        </p:nvGrpSpPr>
        <p:grpSpPr>
          <a:xfrm>
            <a:off x="5391489" y="3534144"/>
            <a:ext cx="223373" cy="180607"/>
            <a:chOff x="5391489" y="3534144"/>
            <a:chExt cx="223373" cy="180607"/>
          </a:xfrm>
        </p:grpSpPr>
        <p:sp>
          <p:nvSpPr>
            <p:cNvPr id="132" name="SMARTInkShape-1259"/>
            <p:cNvSpPr/>
            <p:nvPr>
              <p:custDataLst>
                <p:tags r:id="rId41"/>
              </p:custDataLst>
            </p:nvPr>
          </p:nvSpPr>
          <p:spPr>
            <a:xfrm>
              <a:off x="5435600" y="3594100"/>
              <a:ext cx="179262" cy="120651"/>
            </a:xfrm>
            <a:custGeom>
              <a:avLst/>
              <a:gdLst/>
              <a:ahLst/>
              <a:cxnLst/>
              <a:rect l="0" t="0" r="0" b="0"/>
              <a:pathLst>
                <a:path w="179262" h="120651">
                  <a:moveTo>
                    <a:pt x="0" y="0"/>
                  </a:moveTo>
                  <a:lnTo>
                    <a:pt x="0" y="0"/>
                  </a:lnTo>
                  <a:lnTo>
                    <a:pt x="28562" y="28561"/>
                  </a:lnTo>
                  <a:lnTo>
                    <a:pt x="55500" y="51736"/>
                  </a:lnTo>
                  <a:lnTo>
                    <a:pt x="78994" y="66739"/>
                  </a:lnTo>
                  <a:lnTo>
                    <a:pt x="105900" y="78110"/>
                  </a:lnTo>
                  <a:lnTo>
                    <a:pt x="130557" y="87867"/>
                  </a:lnTo>
                  <a:lnTo>
                    <a:pt x="158628" y="101294"/>
                  </a:lnTo>
                  <a:lnTo>
                    <a:pt x="177384" y="115102"/>
                  </a:lnTo>
                  <a:lnTo>
                    <a:pt x="178933" y="116951"/>
                  </a:lnTo>
                  <a:lnTo>
                    <a:pt x="179261" y="118184"/>
                  </a:lnTo>
                  <a:lnTo>
                    <a:pt x="17780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260"/>
            <p:cNvSpPr/>
            <p:nvPr>
              <p:custDataLst>
                <p:tags r:id="rId42"/>
              </p:custDataLst>
            </p:nvPr>
          </p:nvSpPr>
          <p:spPr>
            <a:xfrm>
              <a:off x="5429250" y="3556000"/>
              <a:ext cx="44451" cy="82551"/>
            </a:xfrm>
            <a:custGeom>
              <a:avLst/>
              <a:gdLst/>
              <a:ahLst/>
              <a:cxnLst/>
              <a:rect l="0" t="0" r="0" b="0"/>
              <a:pathLst>
                <a:path w="44451" h="82551">
                  <a:moveTo>
                    <a:pt x="44450" y="0"/>
                  </a:moveTo>
                  <a:lnTo>
                    <a:pt x="44450" y="0"/>
                  </a:lnTo>
                  <a:lnTo>
                    <a:pt x="23402" y="24418"/>
                  </a:lnTo>
                  <a:lnTo>
                    <a:pt x="6086" y="54265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261"/>
            <p:cNvSpPr/>
            <p:nvPr>
              <p:custDataLst>
                <p:tags r:id="rId43"/>
              </p:custDataLst>
            </p:nvPr>
          </p:nvSpPr>
          <p:spPr>
            <a:xfrm>
              <a:off x="5391489" y="3534144"/>
              <a:ext cx="88562" cy="110757"/>
            </a:xfrm>
            <a:custGeom>
              <a:avLst/>
              <a:gdLst/>
              <a:ahLst/>
              <a:cxnLst/>
              <a:rect l="0" t="0" r="0" b="0"/>
              <a:pathLst>
                <a:path w="88562" h="110757">
                  <a:moveTo>
                    <a:pt x="12361" y="110756"/>
                  </a:moveTo>
                  <a:lnTo>
                    <a:pt x="12361" y="110756"/>
                  </a:lnTo>
                  <a:lnTo>
                    <a:pt x="3523" y="101917"/>
                  </a:lnTo>
                  <a:lnTo>
                    <a:pt x="1377" y="94128"/>
                  </a:lnTo>
                  <a:lnTo>
                    <a:pt x="0" y="68509"/>
                  </a:lnTo>
                  <a:lnTo>
                    <a:pt x="3132" y="41166"/>
                  </a:lnTo>
                  <a:lnTo>
                    <a:pt x="6148" y="16237"/>
                  </a:lnTo>
                  <a:lnTo>
                    <a:pt x="9129" y="9246"/>
                  </a:lnTo>
                  <a:lnTo>
                    <a:pt x="10912" y="7099"/>
                  </a:lnTo>
                  <a:lnTo>
                    <a:pt x="14775" y="4714"/>
                  </a:lnTo>
                  <a:lnTo>
                    <a:pt x="27658" y="0"/>
                  </a:lnTo>
                  <a:lnTo>
                    <a:pt x="32437" y="230"/>
                  </a:lnTo>
                  <a:lnTo>
                    <a:pt x="46610" y="7295"/>
                  </a:lnTo>
                  <a:lnTo>
                    <a:pt x="76655" y="29825"/>
                  </a:lnTo>
                  <a:lnTo>
                    <a:pt x="88561" y="40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357"/>
          <p:cNvGrpSpPr/>
          <p:nvPr/>
        </p:nvGrpSpPr>
        <p:grpSpPr>
          <a:xfrm>
            <a:off x="5782722" y="3578403"/>
            <a:ext cx="1456279" cy="248558"/>
            <a:chOff x="5782722" y="3578403"/>
            <a:chExt cx="1456279" cy="248558"/>
          </a:xfrm>
        </p:grpSpPr>
        <p:sp>
          <p:nvSpPr>
            <p:cNvPr id="136" name="SMARTInkShape-1262"/>
            <p:cNvSpPr/>
            <p:nvPr>
              <p:custDataLst>
                <p:tags r:id="rId34"/>
              </p:custDataLst>
            </p:nvPr>
          </p:nvSpPr>
          <p:spPr>
            <a:xfrm>
              <a:off x="5782722" y="3616129"/>
              <a:ext cx="319629" cy="210832"/>
            </a:xfrm>
            <a:custGeom>
              <a:avLst/>
              <a:gdLst/>
              <a:ahLst/>
              <a:cxnLst/>
              <a:rect l="0" t="0" r="0" b="0"/>
              <a:pathLst>
                <a:path w="319629" h="210832">
                  <a:moveTo>
                    <a:pt x="27528" y="3371"/>
                  </a:moveTo>
                  <a:lnTo>
                    <a:pt x="27528" y="3371"/>
                  </a:lnTo>
                  <a:lnTo>
                    <a:pt x="27528" y="0"/>
                  </a:lnTo>
                  <a:lnTo>
                    <a:pt x="23765" y="22517"/>
                  </a:lnTo>
                  <a:lnTo>
                    <a:pt x="17389" y="48569"/>
                  </a:lnTo>
                  <a:lnTo>
                    <a:pt x="9851" y="76611"/>
                  </a:lnTo>
                  <a:lnTo>
                    <a:pt x="3679" y="101774"/>
                  </a:lnTo>
                  <a:lnTo>
                    <a:pt x="0" y="130129"/>
                  </a:lnTo>
                  <a:lnTo>
                    <a:pt x="1707" y="148981"/>
                  </a:lnTo>
                  <a:lnTo>
                    <a:pt x="2554" y="150539"/>
                  </a:lnTo>
                  <a:lnTo>
                    <a:pt x="3823" y="150872"/>
                  </a:lnTo>
                  <a:lnTo>
                    <a:pt x="5375" y="150388"/>
                  </a:lnTo>
                  <a:lnTo>
                    <a:pt x="32624" y="128458"/>
                  </a:lnTo>
                  <a:lnTo>
                    <a:pt x="55927" y="117496"/>
                  </a:lnTo>
                  <a:lnTo>
                    <a:pt x="68608" y="115947"/>
                  </a:lnTo>
                  <a:lnTo>
                    <a:pt x="73964" y="116521"/>
                  </a:lnTo>
                  <a:lnTo>
                    <a:pt x="78241" y="119021"/>
                  </a:lnTo>
                  <a:lnTo>
                    <a:pt x="84874" y="127443"/>
                  </a:lnTo>
                  <a:lnTo>
                    <a:pt x="86412" y="140124"/>
                  </a:lnTo>
                  <a:lnTo>
                    <a:pt x="84037" y="155166"/>
                  </a:lnTo>
                  <a:lnTo>
                    <a:pt x="78278" y="171260"/>
                  </a:lnTo>
                  <a:lnTo>
                    <a:pt x="60361" y="192816"/>
                  </a:lnTo>
                  <a:lnTo>
                    <a:pt x="31386" y="210831"/>
                  </a:lnTo>
                  <a:lnTo>
                    <a:pt x="30100" y="209411"/>
                  </a:lnTo>
                  <a:lnTo>
                    <a:pt x="28671" y="202188"/>
                  </a:lnTo>
                  <a:lnTo>
                    <a:pt x="33680" y="190042"/>
                  </a:lnTo>
                  <a:lnTo>
                    <a:pt x="43668" y="176647"/>
                  </a:lnTo>
                  <a:lnTo>
                    <a:pt x="66569" y="161172"/>
                  </a:lnTo>
                  <a:lnTo>
                    <a:pt x="87918" y="152056"/>
                  </a:lnTo>
                  <a:lnTo>
                    <a:pt x="109636" y="147065"/>
                  </a:lnTo>
                  <a:lnTo>
                    <a:pt x="131048" y="145551"/>
                  </a:lnTo>
                  <a:lnTo>
                    <a:pt x="152324" y="147231"/>
                  </a:lnTo>
                  <a:lnTo>
                    <a:pt x="167895" y="154092"/>
                  </a:lnTo>
                  <a:lnTo>
                    <a:pt x="178813" y="164197"/>
                  </a:lnTo>
                  <a:lnTo>
                    <a:pt x="186018" y="175743"/>
                  </a:lnTo>
                  <a:lnTo>
                    <a:pt x="187808" y="186049"/>
                  </a:lnTo>
                  <a:lnTo>
                    <a:pt x="186252" y="193923"/>
                  </a:lnTo>
                  <a:lnTo>
                    <a:pt x="184850" y="196022"/>
                  </a:lnTo>
                  <a:lnTo>
                    <a:pt x="180900" y="199392"/>
                  </a:lnTo>
                  <a:lnTo>
                    <a:pt x="178478" y="197971"/>
                  </a:lnTo>
                  <a:lnTo>
                    <a:pt x="176845" y="196604"/>
                  </a:lnTo>
                  <a:lnTo>
                    <a:pt x="176911" y="187560"/>
                  </a:lnTo>
                  <a:lnTo>
                    <a:pt x="179332" y="158758"/>
                  </a:lnTo>
                  <a:lnTo>
                    <a:pt x="179811" y="131666"/>
                  </a:lnTo>
                  <a:lnTo>
                    <a:pt x="180599" y="117976"/>
                  </a:lnTo>
                  <a:lnTo>
                    <a:pt x="181786" y="115758"/>
                  </a:lnTo>
                  <a:lnTo>
                    <a:pt x="183284" y="114279"/>
                  </a:lnTo>
                  <a:lnTo>
                    <a:pt x="188710" y="112636"/>
                  </a:lnTo>
                  <a:lnTo>
                    <a:pt x="192133" y="112197"/>
                  </a:lnTo>
                  <a:lnTo>
                    <a:pt x="223186" y="117432"/>
                  </a:lnTo>
                  <a:lnTo>
                    <a:pt x="254918" y="117665"/>
                  </a:lnTo>
                  <a:lnTo>
                    <a:pt x="260999" y="115787"/>
                  </a:lnTo>
                  <a:lnTo>
                    <a:pt x="270653" y="108832"/>
                  </a:lnTo>
                  <a:lnTo>
                    <a:pt x="273166" y="104806"/>
                  </a:lnTo>
                  <a:lnTo>
                    <a:pt x="274582" y="96690"/>
                  </a:lnTo>
                  <a:lnTo>
                    <a:pt x="275143" y="75617"/>
                  </a:lnTo>
                  <a:lnTo>
                    <a:pt x="274449" y="74818"/>
                  </a:lnTo>
                  <a:lnTo>
                    <a:pt x="271797" y="73931"/>
                  </a:lnTo>
                  <a:lnTo>
                    <a:pt x="270102" y="75105"/>
                  </a:lnTo>
                  <a:lnTo>
                    <a:pt x="250607" y="106464"/>
                  </a:lnTo>
                  <a:lnTo>
                    <a:pt x="242184" y="127834"/>
                  </a:lnTo>
                  <a:lnTo>
                    <a:pt x="238591" y="152040"/>
                  </a:lnTo>
                  <a:lnTo>
                    <a:pt x="240898" y="177087"/>
                  </a:lnTo>
                  <a:lnTo>
                    <a:pt x="243858" y="183387"/>
                  </a:lnTo>
                  <a:lnTo>
                    <a:pt x="252791" y="192269"/>
                  </a:lnTo>
                  <a:lnTo>
                    <a:pt x="263817" y="196686"/>
                  </a:lnTo>
                  <a:lnTo>
                    <a:pt x="291513" y="199523"/>
                  </a:lnTo>
                  <a:lnTo>
                    <a:pt x="319628" y="193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263"/>
            <p:cNvSpPr/>
            <p:nvPr>
              <p:custDataLst>
                <p:tags r:id="rId35"/>
              </p:custDataLst>
            </p:nvPr>
          </p:nvSpPr>
          <p:spPr>
            <a:xfrm>
              <a:off x="6142528" y="3697465"/>
              <a:ext cx="105873" cy="113677"/>
            </a:xfrm>
            <a:custGeom>
              <a:avLst/>
              <a:gdLst/>
              <a:ahLst/>
              <a:cxnLst/>
              <a:rect l="0" t="0" r="0" b="0"/>
              <a:pathLst>
                <a:path w="105873" h="113677">
                  <a:moveTo>
                    <a:pt x="10622" y="10935"/>
                  </a:moveTo>
                  <a:lnTo>
                    <a:pt x="10622" y="10935"/>
                  </a:lnTo>
                  <a:lnTo>
                    <a:pt x="18644" y="2207"/>
                  </a:lnTo>
                  <a:lnTo>
                    <a:pt x="18792" y="883"/>
                  </a:lnTo>
                  <a:lnTo>
                    <a:pt x="18185" y="0"/>
                  </a:lnTo>
                  <a:lnTo>
                    <a:pt x="8342" y="29860"/>
                  </a:lnTo>
                  <a:lnTo>
                    <a:pt x="2554" y="51096"/>
                  </a:lnTo>
                  <a:lnTo>
                    <a:pt x="0" y="81474"/>
                  </a:lnTo>
                  <a:lnTo>
                    <a:pt x="3398" y="103097"/>
                  </a:lnTo>
                  <a:lnTo>
                    <a:pt x="6941" y="111397"/>
                  </a:lnTo>
                  <a:lnTo>
                    <a:pt x="9579" y="113188"/>
                  </a:lnTo>
                  <a:lnTo>
                    <a:pt x="12749" y="113676"/>
                  </a:lnTo>
                  <a:lnTo>
                    <a:pt x="16274" y="113295"/>
                  </a:lnTo>
                  <a:lnTo>
                    <a:pt x="31346" y="102647"/>
                  </a:lnTo>
                  <a:lnTo>
                    <a:pt x="49218" y="79345"/>
                  </a:lnTo>
                  <a:lnTo>
                    <a:pt x="64548" y="53469"/>
                  </a:lnTo>
                  <a:lnTo>
                    <a:pt x="81664" y="26627"/>
                  </a:lnTo>
                  <a:lnTo>
                    <a:pt x="87587" y="21437"/>
                  </a:lnTo>
                  <a:lnTo>
                    <a:pt x="89449" y="20758"/>
                  </a:lnTo>
                  <a:lnTo>
                    <a:pt x="90690" y="21012"/>
                  </a:lnTo>
                  <a:lnTo>
                    <a:pt x="91518" y="21886"/>
                  </a:lnTo>
                  <a:lnTo>
                    <a:pt x="93027" y="53367"/>
                  </a:lnTo>
                  <a:lnTo>
                    <a:pt x="94554" y="80387"/>
                  </a:lnTo>
                  <a:lnTo>
                    <a:pt x="105872" y="10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264"/>
            <p:cNvSpPr/>
            <p:nvPr>
              <p:custDataLst>
                <p:tags r:id="rId36"/>
              </p:custDataLst>
            </p:nvPr>
          </p:nvSpPr>
          <p:spPr>
            <a:xfrm>
              <a:off x="6299479" y="3695700"/>
              <a:ext cx="82272" cy="101601"/>
            </a:xfrm>
            <a:custGeom>
              <a:avLst/>
              <a:gdLst/>
              <a:ahLst/>
              <a:cxnLst/>
              <a:rect l="0" t="0" r="0" b="0"/>
              <a:pathLst>
                <a:path w="82272" h="101601">
                  <a:moveTo>
                    <a:pt x="12421" y="0"/>
                  </a:moveTo>
                  <a:lnTo>
                    <a:pt x="12421" y="0"/>
                  </a:lnTo>
                  <a:lnTo>
                    <a:pt x="9050" y="3371"/>
                  </a:lnTo>
                  <a:lnTo>
                    <a:pt x="8763" y="5775"/>
                  </a:lnTo>
                  <a:lnTo>
                    <a:pt x="10318" y="17311"/>
                  </a:lnTo>
                  <a:lnTo>
                    <a:pt x="7119" y="45779"/>
                  </a:lnTo>
                  <a:lnTo>
                    <a:pt x="4500" y="66480"/>
                  </a:lnTo>
                  <a:lnTo>
                    <a:pt x="0" y="87077"/>
                  </a:lnTo>
                  <a:lnTo>
                    <a:pt x="10621" y="77695"/>
                  </a:lnTo>
                  <a:lnTo>
                    <a:pt x="25764" y="60651"/>
                  </a:lnTo>
                  <a:lnTo>
                    <a:pt x="43880" y="31527"/>
                  </a:lnTo>
                  <a:lnTo>
                    <a:pt x="54304" y="21514"/>
                  </a:lnTo>
                  <a:lnTo>
                    <a:pt x="55160" y="22104"/>
                  </a:lnTo>
                  <a:lnTo>
                    <a:pt x="56111" y="26522"/>
                  </a:lnTo>
                  <a:lnTo>
                    <a:pt x="52357" y="50995"/>
                  </a:lnTo>
                  <a:lnTo>
                    <a:pt x="51337" y="66644"/>
                  </a:lnTo>
                  <a:lnTo>
                    <a:pt x="52476" y="72652"/>
                  </a:lnTo>
                  <a:lnTo>
                    <a:pt x="57505" y="81208"/>
                  </a:lnTo>
                  <a:lnTo>
                    <a:pt x="8227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265"/>
            <p:cNvSpPr/>
            <p:nvPr>
              <p:custDataLst>
                <p:tags r:id="rId37"/>
              </p:custDataLst>
            </p:nvPr>
          </p:nvSpPr>
          <p:spPr>
            <a:xfrm>
              <a:off x="6477000" y="3695700"/>
              <a:ext cx="172955" cy="100699"/>
            </a:xfrm>
            <a:custGeom>
              <a:avLst/>
              <a:gdLst/>
              <a:ahLst/>
              <a:cxnLst/>
              <a:rect l="0" t="0" r="0" b="0"/>
              <a:pathLst>
                <a:path w="172955" h="100699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0052" y="17578"/>
                  </a:lnTo>
                  <a:lnTo>
                    <a:pt x="11915" y="41427"/>
                  </a:lnTo>
                  <a:lnTo>
                    <a:pt x="13763" y="59334"/>
                  </a:lnTo>
                  <a:lnTo>
                    <a:pt x="22736" y="80610"/>
                  </a:lnTo>
                  <a:lnTo>
                    <a:pt x="35798" y="98557"/>
                  </a:lnTo>
                  <a:lnTo>
                    <a:pt x="38959" y="100247"/>
                  </a:lnTo>
                  <a:lnTo>
                    <a:pt x="40789" y="100698"/>
                  </a:lnTo>
                  <a:lnTo>
                    <a:pt x="42009" y="98882"/>
                  </a:lnTo>
                  <a:lnTo>
                    <a:pt x="44128" y="71635"/>
                  </a:lnTo>
                  <a:lnTo>
                    <a:pt x="47726" y="44587"/>
                  </a:lnTo>
                  <a:lnTo>
                    <a:pt x="52277" y="15993"/>
                  </a:lnTo>
                  <a:lnTo>
                    <a:pt x="53901" y="12779"/>
                  </a:lnTo>
                  <a:lnTo>
                    <a:pt x="56395" y="11341"/>
                  </a:lnTo>
                  <a:lnTo>
                    <a:pt x="59469" y="11088"/>
                  </a:lnTo>
                  <a:lnTo>
                    <a:pt x="70537" y="14104"/>
                  </a:lnTo>
                  <a:lnTo>
                    <a:pt x="80033" y="16852"/>
                  </a:lnTo>
                  <a:lnTo>
                    <a:pt x="101247" y="17693"/>
                  </a:lnTo>
                  <a:lnTo>
                    <a:pt x="125406" y="14493"/>
                  </a:lnTo>
                  <a:lnTo>
                    <a:pt x="155090" y="13054"/>
                  </a:lnTo>
                  <a:lnTo>
                    <a:pt x="164885" y="13563"/>
                  </a:lnTo>
                  <a:lnTo>
                    <a:pt x="171589" y="16141"/>
                  </a:lnTo>
                  <a:lnTo>
                    <a:pt x="172954" y="19933"/>
                  </a:lnTo>
                  <a:lnTo>
                    <a:pt x="171503" y="38753"/>
                  </a:lnTo>
                  <a:lnTo>
                    <a:pt x="164693" y="66634"/>
                  </a:lnTo>
                  <a:lnTo>
                    <a:pt x="159924" y="82777"/>
                  </a:lnTo>
                  <a:lnTo>
                    <a:pt x="160944" y="84112"/>
                  </a:lnTo>
                  <a:lnTo>
                    <a:pt x="163035" y="84297"/>
                  </a:lnTo>
                  <a:lnTo>
                    <a:pt x="1714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1266"/>
            <p:cNvSpPr/>
            <p:nvPr>
              <p:custDataLst>
                <p:tags r:id="rId38"/>
              </p:custDataLst>
            </p:nvPr>
          </p:nvSpPr>
          <p:spPr>
            <a:xfrm>
              <a:off x="6680200" y="3613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267"/>
            <p:cNvSpPr/>
            <p:nvPr>
              <p:custDataLst>
                <p:tags r:id="rId39"/>
              </p:custDataLst>
            </p:nvPr>
          </p:nvSpPr>
          <p:spPr>
            <a:xfrm>
              <a:off x="6749975" y="3615069"/>
              <a:ext cx="134900" cy="153807"/>
            </a:xfrm>
            <a:custGeom>
              <a:avLst/>
              <a:gdLst/>
              <a:ahLst/>
              <a:cxnLst/>
              <a:rect l="0" t="0" r="0" b="0"/>
              <a:pathLst>
                <a:path w="134900" h="153807">
                  <a:moveTo>
                    <a:pt x="69925" y="80631"/>
                  </a:moveTo>
                  <a:lnTo>
                    <a:pt x="69925" y="80631"/>
                  </a:lnTo>
                  <a:lnTo>
                    <a:pt x="59812" y="73889"/>
                  </a:lnTo>
                  <a:lnTo>
                    <a:pt x="40039" y="69696"/>
                  </a:lnTo>
                  <a:lnTo>
                    <a:pt x="33068" y="71930"/>
                  </a:lnTo>
                  <a:lnTo>
                    <a:pt x="19677" y="81938"/>
                  </a:lnTo>
                  <a:lnTo>
                    <a:pt x="3610" y="106810"/>
                  </a:lnTo>
                  <a:lnTo>
                    <a:pt x="0" y="122605"/>
                  </a:lnTo>
                  <a:lnTo>
                    <a:pt x="1452" y="135975"/>
                  </a:lnTo>
                  <a:lnTo>
                    <a:pt x="6802" y="146621"/>
                  </a:lnTo>
                  <a:lnTo>
                    <a:pt x="12321" y="150024"/>
                  </a:lnTo>
                  <a:lnTo>
                    <a:pt x="27860" y="153806"/>
                  </a:lnTo>
                  <a:lnTo>
                    <a:pt x="40882" y="151724"/>
                  </a:lnTo>
                  <a:lnTo>
                    <a:pt x="52078" y="145389"/>
                  </a:lnTo>
                  <a:lnTo>
                    <a:pt x="70282" y="128511"/>
                  </a:lnTo>
                  <a:lnTo>
                    <a:pt x="89080" y="100384"/>
                  </a:lnTo>
                  <a:lnTo>
                    <a:pt x="101722" y="75064"/>
                  </a:lnTo>
                  <a:lnTo>
                    <a:pt x="114395" y="49229"/>
                  </a:lnTo>
                  <a:lnTo>
                    <a:pt x="125673" y="25752"/>
                  </a:lnTo>
                  <a:lnTo>
                    <a:pt x="134578" y="3457"/>
                  </a:lnTo>
                  <a:lnTo>
                    <a:pt x="134899" y="960"/>
                  </a:lnTo>
                  <a:lnTo>
                    <a:pt x="134408" y="0"/>
                  </a:lnTo>
                  <a:lnTo>
                    <a:pt x="118410" y="24513"/>
                  </a:lnTo>
                  <a:lnTo>
                    <a:pt x="106996" y="45812"/>
                  </a:lnTo>
                  <a:lnTo>
                    <a:pt x="100512" y="67508"/>
                  </a:lnTo>
                  <a:lnTo>
                    <a:pt x="98336" y="89615"/>
                  </a:lnTo>
                  <a:lnTo>
                    <a:pt x="99720" y="113551"/>
                  </a:lnTo>
                  <a:lnTo>
                    <a:pt x="101675" y="1377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268"/>
            <p:cNvSpPr/>
            <p:nvPr>
              <p:custDataLst>
                <p:tags r:id="rId40"/>
              </p:custDataLst>
            </p:nvPr>
          </p:nvSpPr>
          <p:spPr>
            <a:xfrm>
              <a:off x="6897366" y="3578403"/>
              <a:ext cx="341635" cy="193498"/>
            </a:xfrm>
            <a:custGeom>
              <a:avLst/>
              <a:gdLst/>
              <a:ahLst/>
              <a:cxnLst/>
              <a:rect l="0" t="0" r="0" b="0"/>
              <a:pathLst>
                <a:path w="341635" h="193498">
                  <a:moveTo>
                    <a:pt x="55884" y="129997"/>
                  </a:moveTo>
                  <a:lnTo>
                    <a:pt x="55884" y="129997"/>
                  </a:lnTo>
                  <a:lnTo>
                    <a:pt x="47095" y="116182"/>
                  </a:lnTo>
                  <a:lnTo>
                    <a:pt x="43674" y="112320"/>
                  </a:lnTo>
                  <a:lnTo>
                    <a:pt x="36112" y="108029"/>
                  </a:lnTo>
                  <a:lnTo>
                    <a:pt x="32119" y="106885"/>
                  </a:lnTo>
                  <a:lnTo>
                    <a:pt x="27340" y="108239"/>
                  </a:lnTo>
                  <a:lnTo>
                    <a:pt x="16387" y="115388"/>
                  </a:lnTo>
                  <a:lnTo>
                    <a:pt x="1691" y="131313"/>
                  </a:lnTo>
                  <a:lnTo>
                    <a:pt x="0" y="137930"/>
                  </a:lnTo>
                  <a:lnTo>
                    <a:pt x="1884" y="152808"/>
                  </a:lnTo>
                  <a:lnTo>
                    <a:pt x="10877" y="170309"/>
                  </a:lnTo>
                  <a:lnTo>
                    <a:pt x="16002" y="173805"/>
                  </a:lnTo>
                  <a:lnTo>
                    <a:pt x="29222" y="177689"/>
                  </a:lnTo>
                  <a:lnTo>
                    <a:pt x="40742" y="177534"/>
                  </a:lnTo>
                  <a:lnTo>
                    <a:pt x="45788" y="176505"/>
                  </a:lnTo>
                  <a:lnTo>
                    <a:pt x="49860" y="172997"/>
                  </a:lnTo>
                  <a:lnTo>
                    <a:pt x="67107" y="143325"/>
                  </a:lnTo>
                  <a:lnTo>
                    <a:pt x="82038" y="120398"/>
                  </a:lnTo>
                  <a:lnTo>
                    <a:pt x="100434" y="93746"/>
                  </a:lnTo>
                  <a:lnTo>
                    <a:pt x="120369" y="63555"/>
                  </a:lnTo>
                  <a:lnTo>
                    <a:pt x="138166" y="34145"/>
                  </a:lnTo>
                  <a:lnTo>
                    <a:pt x="150741" y="5249"/>
                  </a:lnTo>
                  <a:lnTo>
                    <a:pt x="151577" y="1676"/>
                  </a:lnTo>
                  <a:lnTo>
                    <a:pt x="151430" y="0"/>
                  </a:lnTo>
                  <a:lnTo>
                    <a:pt x="134366" y="14495"/>
                  </a:lnTo>
                  <a:lnTo>
                    <a:pt x="116635" y="37270"/>
                  </a:lnTo>
                  <a:lnTo>
                    <a:pt x="98407" y="66207"/>
                  </a:lnTo>
                  <a:lnTo>
                    <a:pt x="83249" y="97883"/>
                  </a:lnTo>
                  <a:lnTo>
                    <a:pt x="78865" y="125131"/>
                  </a:lnTo>
                  <a:lnTo>
                    <a:pt x="82326" y="147590"/>
                  </a:lnTo>
                  <a:lnTo>
                    <a:pt x="90919" y="164627"/>
                  </a:lnTo>
                  <a:lnTo>
                    <a:pt x="103676" y="175492"/>
                  </a:lnTo>
                  <a:lnTo>
                    <a:pt x="111028" y="179377"/>
                  </a:lnTo>
                  <a:lnTo>
                    <a:pt x="118047" y="180556"/>
                  </a:lnTo>
                  <a:lnTo>
                    <a:pt x="131489" y="178103"/>
                  </a:lnTo>
                  <a:lnTo>
                    <a:pt x="142638" y="170427"/>
                  </a:lnTo>
                  <a:lnTo>
                    <a:pt x="164665" y="144882"/>
                  </a:lnTo>
                  <a:lnTo>
                    <a:pt x="183623" y="113364"/>
                  </a:lnTo>
                  <a:lnTo>
                    <a:pt x="191021" y="94730"/>
                  </a:lnTo>
                  <a:lnTo>
                    <a:pt x="191131" y="91669"/>
                  </a:lnTo>
                  <a:lnTo>
                    <a:pt x="190498" y="89628"/>
                  </a:lnTo>
                  <a:lnTo>
                    <a:pt x="187960" y="89679"/>
                  </a:lnTo>
                  <a:lnTo>
                    <a:pt x="179496" y="93498"/>
                  </a:lnTo>
                  <a:lnTo>
                    <a:pt x="162830" y="106953"/>
                  </a:lnTo>
                  <a:lnTo>
                    <a:pt x="147857" y="127716"/>
                  </a:lnTo>
                  <a:lnTo>
                    <a:pt x="141226" y="148371"/>
                  </a:lnTo>
                  <a:lnTo>
                    <a:pt x="142412" y="153535"/>
                  </a:lnTo>
                  <a:lnTo>
                    <a:pt x="145319" y="157684"/>
                  </a:lnTo>
                  <a:lnTo>
                    <a:pt x="153489" y="163469"/>
                  </a:lnTo>
                  <a:lnTo>
                    <a:pt x="161823" y="166040"/>
                  </a:lnTo>
                  <a:lnTo>
                    <a:pt x="177819" y="164117"/>
                  </a:lnTo>
                  <a:lnTo>
                    <a:pt x="192594" y="155707"/>
                  </a:lnTo>
                  <a:lnTo>
                    <a:pt x="219662" y="135154"/>
                  </a:lnTo>
                  <a:lnTo>
                    <a:pt x="242359" y="116356"/>
                  </a:lnTo>
                  <a:lnTo>
                    <a:pt x="245818" y="114553"/>
                  </a:lnTo>
                  <a:lnTo>
                    <a:pt x="248829" y="114057"/>
                  </a:lnTo>
                  <a:lnTo>
                    <a:pt x="251542" y="114431"/>
                  </a:lnTo>
                  <a:lnTo>
                    <a:pt x="254056" y="115386"/>
                  </a:lnTo>
                  <a:lnTo>
                    <a:pt x="255027" y="118140"/>
                  </a:lnTo>
                  <a:lnTo>
                    <a:pt x="252930" y="148911"/>
                  </a:lnTo>
                  <a:lnTo>
                    <a:pt x="252865" y="153189"/>
                  </a:lnTo>
                  <a:lnTo>
                    <a:pt x="253526" y="156042"/>
                  </a:lnTo>
                  <a:lnTo>
                    <a:pt x="254673" y="157944"/>
                  </a:lnTo>
                  <a:lnTo>
                    <a:pt x="256144" y="159211"/>
                  </a:lnTo>
                  <a:lnTo>
                    <a:pt x="263422" y="158739"/>
                  </a:lnTo>
                  <a:lnTo>
                    <a:pt x="273006" y="155471"/>
                  </a:lnTo>
                  <a:lnTo>
                    <a:pt x="303586" y="133865"/>
                  </a:lnTo>
                  <a:lnTo>
                    <a:pt x="319804" y="119757"/>
                  </a:lnTo>
                  <a:lnTo>
                    <a:pt x="320730" y="120348"/>
                  </a:lnTo>
                  <a:lnTo>
                    <a:pt x="321760" y="124768"/>
                  </a:lnTo>
                  <a:lnTo>
                    <a:pt x="323832" y="144878"/>
                  </a:lnTo>
                  <a:lnTo>
                    <a:pt x="334486" y="173415"/>
                  </a:lnTo>
                  <a:lnTo>
                    <a:pt x="341634" y="1934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4" name="SMARTInkShape-1269"/>
          <p:cNvSpPr/>
          <p:nvPr>
            <p:custDataLst>
              <p:tags r:id="rId6"/>
            </p:custDataLst>
          </p:nvPr>
        </p:nvSpPr>
        <p:spPr>
          <a:xfrm>
            <a:off x="1409700" y="5311296"/>
            <a:ext cx="6832601" cy="149705"/>
          </a:xfrm>
          <a:custGeom>
            <a:avLst/>
            <a:gdLst/>
            <a:ahLst/>
            <a:cxnLst/>
            <a:rect l="0" t="0" r="0" b="0"/>
            <a:pathLst>
              <a:path w="6832601" h="149705">
                <a:moveTo>
                  <a:pt x="0" y="67154"/>
                </a:moveTo>
                <a:lnTo>
                  <a:pt x="0" y="67154"/>
                </a:lnTo>
                <a:lnTo>
                  <a:pt x="26759" y="66449"/>
                </a:lnTo>
                <a:lnTo>
                  <a:pt x="50934" y="63783"/>
                </a:lnTo>
                <a:lnTo>
                  <a:pt x="66411" y="62084"/>
                </a:lnTo>
                <a:lnTo>
                  <a:pt x="83785" y="60247"/>
                </a:lnTo>
                <a:lnTo>
                  <a:pt x="102424" y="58316"/>
                </a:lnTo>
                <a:lnTo>
                  <a:pt x="121905" y="56323"/>
                </a:lnTo>
                <a:lnTo>
                  <a:pt x="141948" y="54289"/>
                </a:lnTo>
                <a:lnTo>
                  <a:pt x="162365" y="52227"/>
                </a:lnTo>
                <a:lnTo>
                  <a:pt x="183738" y="50147"/>
                </a:lnTo>
                <a:lnTo>
                  <a:pt x="205747" y="48055"/>
                </a:lnTo>
                <a:lnTo>
                  <a:pt x="228182" y="45955"/>
                </a:lnTo>
                <a:lnTo>
                  <a:pt x="251604" y="43143"/>
                </a:lnTo>
                <a:lnTo>
                  <a:pt x="275686" y="39858"/>
                </a:lnTo>
                <a:lnTo>
                  <a:pt x="300208" y="36257"/>
                </a:lnTo>
                <a:lnTo>
                  <a:pt x="325022" y="33150"/>
                </a:lnTo>
                <a:lnTo>
                  <a:pt x="350031" y="30374"/>
                </a:lnTo>
                <a:lnTo>
                  <a:pt x="375171" y="27817"/>
                </a:lnTo>
                <a:lnTo>
                  <a:pt x="401103" y="26112"/>
                </a:lnTo>
                <a:lnTo>
                  <a:pt x="427563" y="24976"/>
                </a:lnTo>
                <a:lnTo>
                  <a:pt x="454375" y="24219"/>
                </a:lnTo>
                <a:lnTo>
                  <a:pt x="482834" y="23008"/>
                </a:lnTo>
                <a:lnTo>
                  <a:pt x="512389" y="21496"/>
                </a:lnTo>
                <a:lnTo>
                  <a:pt x="542676" y="19782"/>
                </a:lnTo>
                <a:lnTo>
                  <a:pt x="573451" y="17933"/>
                </a:lnTo>
                <a:lnTo>
                  <a:pt x="604551" y="15996"/>
                </a:lnTo>
                <a:lnTo>
                  <a:pt x="635867" y="13999"/>
                </a:lnTo>
                <a:lnTo>
                  <a:pt x="667328" y="11962"/>
                </a:lnTo>
                <a:lnTo>
                  <a:pt x="698886" y="9898"/>
                </a:lnTo>
                <a:lnTo>
                  <a:pt x="730507" y="7817"/>
                </a:lnTo>
                <a:lnTo>
                  <a:pt x="762171" y="6429"/>
                </a:lnTo>
                <a:lnTo>
                  <a:pt x="793865" y="5504"/>
                </a:lnTo>
                <a:lnTo>
                  <a:pt x="825576" y="4887"/>
                </a:lnTo>
                <a:lnTo>
                  <a:pt x="857301" y="4476"/>
                </a:lnTo>
                <a:lnTo>
                  <a:pt x="889034" y="4202"/>
                </a:lnTo>
                <a:lnTo>
                  <a:pt x="920772" y="4019"/>
                </a:lnTo>
                <a:lnTo>
                  <a:pt x="953926" y="3897"/>
                </a:lnTo>
                <a:lnTo>
                  <a:pt x="988023" y="3816"/>
                </a:lnTo>
                <a:lnTo>
                  <a:pt x="1022749" y="3762"/>
                </a:lnTo>
                <a:lnTo>
                  <a:pt x="1057188" y="3726"/>
                </a:lnTo>
                <a:lnTo>
                  <a:pt x="1091436" y="3702"/>
                </a:lnTo>
                <a:lnTo>
                  <a:pt x="1125558" y="3686"/>
                </a:lnTo>
                <a:lnTo>
                  <a:pt x="1160300" y="4381"/>
                </a:lnTo>
                <a:lnTo>
                  <a:pt x="1195456" y="5550"/>
                </a:lnTo>
                <a:lnTo>
                  <a:pt x="1230887" y="7034"/>
                </a:lnTo>
                <a:lnTo>
                  <a:pt x="1266502" y="8024"/>
                </a:lnTo>
                <a:lnTo>
                  <a:pt x="1302241" y="8684"/>
                </a:lnTo>
                <a:lnTo>
                  <a:pt x="1338061" y="9124"/>
                </a:lnTo>
                <a:lnTo>
                  <a:pt x="1373935" y="10123"/>
                </a:lnTo>
                <a:lnTo>
                  <a:pt x="1409845" y="11494"/>
                </a:lnTo>
                <a:lnTo>
                  <a:pt x="1445780" y="13114"/>
                </a:lnTo>
                <a:lnTo>
                  <a:pt x="1482437" y="14194"/>
                </a:lnTo>
                <a:lnTo>
                  <a:pt x="1519574" y="14914"/>
                </a:lnTo>
                <a:lnTo>
                  <a:pt x="1557033" y="15394"/>
                </a:lnTo>
                <a:lnTo>
                  <a:pt x="1594000" y="15714"/>
                </a:lnTo>
                <a:lnTo>
                  <a:pt x="1630639" y="15927"/>
                </a:lnTo>
                <a:lnTo>
                  <a:pt x="1667059" y="16070"/>
                </a:lnTo>
                <a:lnTo>
                  <a:pt x="1704040" y="16164"/>
                </a:lnTo>
                <a:lnTo>
                  <a:pt x="1741393" y="16228"/>
                </a:lnTo>
                <a:lnTo>
                  <a:pt x="1778995" y="16270"/>
                </a:lnTo>
                <a:lnTo>
                  <a:pt x="1816764" y="16297"/>
                </a:lnTo>
                <a:lnTo>
                  <a:pt x="1854642" y="16316"/>
                </a:lnTo>
                <a:lnTo>
                  <a:pt x="1892595" y="16329"/>
                </a:lnTo>
                <a:lnTo>
                  <a:pt x="1931302" y="16337"/>
                </a:lnTo>
                <a:lnTo>
                  <a:pt x="1970513" y="16343"/>
                </a:lnTo>
                <a:lnTo>
                  <a:pt x="2010058" y="16346"/>
                </a:lnTo>
                <a:lnTo>
                  <a:pt x="2049828" y="16349"/>
                </a:lnTo>
                <a:lnTo>
                  <a:pt x="2089746" y="16351"/>
                </a:lnTo>
                <a:lnTo>
                  <a:pt x="2129764" y="16352"/>
                </a:lnTo>
                <a:lnTo>
                  <a:pt x="2168437" y="16352"/>
                </a:lnTo>
                <a:lnTo>
                  <a:pt x="2206213" y="16352"/>
                </a:lnTo>
                <a:lnTo>
                  <a:pt x="2243393" y="16353"/>
                </a:lnTo>
                <a:lnTo>
                  <a:pt x="2281584" y="15648"/>
                </a:lnTo>
                <a:lnTo>
                  <a:pt x="2320450" y="14472"/>
                </a:lnTo>
                <a:lnTo>
                  <a:pt x="2359767" y="12983"/>
                </a:lnTo>
                <a:lnTo>
                  <a:pt x="2399383" y="11990"/>
                </a:lnTo>
                <a:lnTo>
                  <a:pt x="2439200" y="11328"/>
                </a:lnTo>
                <a:lnTo>
                  <a:pt x="2479150" y="10887"/>
                </a:lnTo>
                <a:lnTo>
                  <a:pt x="2519189" y="10592"/>
                </a:lnTo>
                <a:lnTo>
                  <a:pt x="2559287" y="10396"/>
                </a:lnTo>
                <a:lnTo>
                  <a:pt x="2599425" y="10265"/>
                </a:lnTo>
                <a:lnTo>
                  <a:pt x="2639588" y="9473"/>
                </a:lnTo>
                <a:lnTo>
                  <a:pt x="2679770" y="8239"/>
                </a:lnTo>
                <a:lnTo>
                  <a:pt x="2719963" y="6710"/>
                </a:lnTo>
                <a:lnTo>
                  <a:pt x="2760165" y="5692"/>
                </a:lnTo>
                <a:lnTo>
                  <a:pt x="2800371" y="5012"/>
                </a:lnTo>
                <a:lnTo>
                  <a:pt x="2840580" y="4559"/>
                </a:lnTo>
                <a:lnTo>
                  <a:pt x="2880087" y="4257"/>
                </a:lnTo>
                <a:lnTo>
                  <a:pt x="2919125" y="4056"/>
                </a:lnTo>
                <a:lnTo>
                  <a:pt x="2957850" y="3922"/>
                </a:lnTo>
                <a:lnTo>
                  <a:pt x="2997777" y="3832"/>
                </a:lnTo>
                <a:lnTo>
                  <a:pt x="3038507" y="3773"/>
                </a:lnTo>
                <a:lnTo>
                  <a:pt x="3079772" y="3733"/>
                </a:lnTo>
                <a:lnTo>
                  <a:pt x="3120687" y="3707"/>
                </a:lnTo>
                <a:lnTo>
                  <a:pt x="3161369" y="3690"/>
                </a:lnTo>
                <a:lnTo>
                  <a:pt x="3201896" y="3677"/>
                </a:lnTo>
                <a:lnTo>
                  <a:pt x="3241614" y="2964"/>
                </a:lnTo>
                <a:lnTo>
                  <a:pt x="3280793" y="1783"/>
                </a:lnTo>
                <a:lnTo>
                  <a:pt x="3319612" y="290"/>
                </a:lnTo>
                <a:lnTo>
                  <a:pt x="3359602" y="0"/>
                </a:lnTo>
                <a:lnTo>
                  <a:pt x="3400374" y="512"/>
                </a:lnTo>
                <a:lnTo>
                  <a:pt x="3441666" y="1560"/>
                </a:lnTo>
                <a:lnTo>
                  <a:pt x="3482600" y="2258"/>
                </a:lnTo>
                <a:lnTo>
                  <a:pt x="3523294" y="2723"/>
                </a:lnTo>
                <a:lnTo>
                  <a:pt x="3563830" y="3033"/>
                </a:lnTo>
                <a:lnTo>
                  <a:pt x="3604258" y="3240"/>
                </a:lnTo>
                <a:lnTo>
                  <a:pt x="3644617" y="3378"/>
                </a:lnTo>
                <a:lnTo>
                  <a:pt x="3684928" y="3470"/>
                </a:lnTo>
                <a:lnTo>
                  <a:pt x="3725208" y="4942"/>
                </a:lnTo>
                <a:lnTo>
                  <a:pt x="3765466" y="7335"/>
                </a:lnTo>
                <a:lnTo>
                  <a:pt x="3805711" y="10341"/>
                </a:lnTo>
                <a:lnTo>
                  <a:pt x="3846651" y="12345"/>
                </a:lnTo>
                <a:lnTo>
                  <a:pt x="3888057" y="13681"/>
                </a:lnTo>
                <a:lnTo>
                  <a:pt x="3929771" y="14573"/>
                </a:lnTo>
                <a:lnTo>
                  <a:pt x="3970986" y="15166"/>
                </a:lnTo>
                <a:lnTo>
                  <a:pt x="4011869" y="15562"/>
                </a:lnTo>
                <a:lnTo>
                  <a:pt x="4052529" y="15826"/>
                </a:lnTo>
                <a:lnTo>
                  <a:pt x="4093747" y="16707"/>
                </a:lnTo>
                <a:lnTo>
                  <a:pt x="4135337" y="18001"/>
                </a:lnTo>
                <a:lnTo>
                  <a:pt x="4177174" y="19568"/>
                </a:lnTo>
                <a:lnTo>
                  <a:pt x="4219177" y="21319"/>
                </a:lnTo>
                <a:lnTo>
                  <a:pt x="4261290" y="23192"/>
                </a:lnTo>
                <a:lnTo>
                  <a:pt x="4303477" y="25146"/>
                </a:lnTo>
                <a:lnTo>
                  <a:pt x="4345007" y="27154"/>
                </a:lnTo>
                <a:lnTo>
                  <a:pt x="4386099" y="29198"/>
                </a:lnTo>
                <a:lnTo>
                  <a:pt x="4426900" y="31267"/>
                </a:lnTo>
                <a:lnTo>
                  <a:pt x="4468211" y="32646"/>
                </a:lnTo>
                <a:lnTo>
                  <a:pt x="4509863" y="33565"/>
                </a:lnTo>
                <a:lnTo>
                  <a:pt x="4551742" y="34178"/>
                </a:lnTo>
                <a:lnTo>
                  <a:pt x="4593067" y="35292"/>
                </a:lnTo>
                <a:lnTo>
                  <a:pt x="4634022" y="36740"/>
                </a:lnTo>
                <a:lnTo>
                  <a:pt x="4674732" y="38412"/>
                </a:lnTo>
                <a:lnTo>
                  <a:pt x="4715982" y="40232"/>
                </a:lnTo>
                <a:lnTo>
                  <a:pt x="4757593" y="42150"/>
                </a:lnTo>
                <a:lnTo>
                  <a:pt x="4799445" y="44134"/>
                </a:lnTo>
                <a:lnTo>
                  <a:pt x="4842164" y="45458"/>
                </a:lnTo>
                <a:lnTo>
                  <a:pt x="4885459" y="46340"/>
                </a:lnTo>
                <a:lnTo>
                  <a:pt x="4929139" y="46927"/>
                </a:lnTo>
                <a:lnTo>
                  <a:pt x="4971665" y="48025"/>
                </a:lnTo>
                <a:lnTo>
                  <a:pt x="5013421" y="49463"/>
                </a:lnTo>
                <a:lnTo>
                  <a:pt x="5054664" y="51126"/>
                </a:lnTo>
                <a:lnTo>
                  <a:pt x="5096270" y="52941"/>
                </a:lnTo>
                <a:lnTo>
                  <a:pt x="5138120" y="54857"/>
                </a:lnTo>
                <a:lnTo>
                  <a:pt x="5180130" y="56839"/>
                </a:lnTo>
                <a:lnTo>
                  <a:pt x="5222953" y="58866"/>
                </a:lnTo>
                <a:lnTo>
                  <a:pt x="5266319" y="60923"/>
                </a:lnTo>
                <a:lnTo>
                  <a:pt x="5310046" y="63000"/>
                </a:lnTo>
                <a:lnTo>
                  <a:pt x="5351897" y="65091"/>
                </a:lnTo>
                <a:lnTo>
                  <a:pt x="5392498" y="67189"/>
                </a:lnTo>
                <a:lnTo>
                  <a:pt x="5432265" y="69294"/>
                </a:lnTo>
                <a:lnTo>
                  <a:pt x="5472183" y="71403"/>
                </a:lnTo>
                <a:lnTo>
                  <a:pt x="5512200" y="73514"/>
                </a:lnTo>
                <a:lnTo>
                  <a:pt x="5552283" y="75628"/>
                </a:lnTo>
                <a:lnTo>
                  <a:pt x="5592411" y="77036"/>
                </a:lnTo>
                <a:lnTo>
                  <a:pt x="5632569" y="77976"/>
                </a:lnTo>
                <a:lnTo>
                  <a:pt x="5672745" y="78602"/>
                </a:lnTo>
                <a:lnTo>
                  <a:pt x="5711524" y="79725"/>
                </a:lnTo>
                <a:lnTo>
                  <a:pt x="5749372" y="81179"/>
                </a:lnTo>
                <a:lnTo>
                  <a:pt x="5786598" y="82854"/>
                </a:lnTo>
                <a:lnTo>
                  <a:pt x="5823410" y="84676"/>
                </a:lnTo>
                <a:lnTo>
                  <a:pt x="5859945" y="86597"/>
                </a:lnTo>
                <a:lnTo>
                  <a:pt x="5896297" y="88583"/>
                </a:lnTo>
                <a:lnTo>
                  <a:pt x="5931820" y="89906"/>
                </a:lnTo>
                <a:lnTo>
                  <a:pt x="5966791" y="90789"/>
                </a:lnTo>
                <a:lnTo>
                  <a:pt x="6001394" y="91377"/>
                </a:lnTo>
                <a:lnTo>
                  <a:pt x="6034340" y="92475"/>
                </a:lnTo>
                <a:lnTo>
                  <a:pt x="6066182" y="93912"/>
                </a:lnTo>
                <a:lnTo>
                  <a:pt x="6097288" y="95576"/>
                </a:lnTo>
                <a:lnTo>
                  <a:pt x="6127903" y="97391"/>
                </a:lnTo>
                <a:lnTo>
                  <a:pt x="6158191" y="99306"/>
                </a:lnTo>
                <a:lnTo>
                  <a:pt x="6188261" y="101289"/>
                </a:lnTo>
                <a:lnTo>
                  <a:pt x="6217479" y="102610"/>
                </a:lnTo>
                <a:lnTo>
                  <a:pt x="6246130" y="103491"/>
                </a:lnTo>
                <a:lnTo>
                  <a:pt x="6274404" y="104079"/>
                </a:lnTo>
                <a:lnTo>
                  <a:pt x="6301014" y="104470"/>
                </a:lnTo>
                <a:lnTo>
                  <a:pt x="6326515" y="104732"/>
                </a:lnTo>
                <a:lnTo>
                  <a:pt x="6351276" y="104905"/>
                </a:lnTo>
                <a:lnTo>
                  <a:pt x="6375545" y="105021"/>
                </a:lnTo>
                <a:lnTo>
                  <a:pt x="6399486" y="105099"/>
                </a:lnTo>
                <a:lnTo>
                  <a:pt x="6423207" y="105151"/>
                </a:lnTo>
                <a:lnTo>
                  <a:pt x="6446077" y="105185"/>
                </a:lnTo>
                <a:lnTo>
                  <a:pt x="6468379" y="105208"/>
                </a:lnTo>
                <a:lnTo>
                  <a:pt x="6490303" y="105223"/>
                </a:lnTo>
                <a:lnTo>
                  <a:pt x="6511268" y="105233"/>
                </a:lnTo>
                <a:lnTo>
                  <a:pt x="6531595" y="105240"/>
                </a:lnTo>
                <a:lnTo>
                  <a:pt x="6551497" y="105245"/>
                </a:lnTo>
                <a:lnTo>
                  <a:pt x="6569704" y="105248"/>
                </a:lnTo>
                <a:lnTo>
                  <a:pt x="6586780" y="105249"/>
                </a:lnTo>
                <a:lnTo>
                  <a:pt x="6603103" y="105251"/>
                </a:lnTo>
                <a:lnTo>
                  <a:pt x="6619630" y="104547"/>
                </a:lnTo>
                <a:lnTo>
                  <a:pt x="6636292" y="103371"/>
                </a:lnTo>
                <a:lnTo>
                  <a:pt x="6653044" y="101882"/>
                </a:lnTo>
                <a:lnTo>
                  <a:pt x="6682948" y="100227"/>
                </a:lnTo>
                <a:lnTo>
                  <a:pt x="6708938" y="99492"/>
                </a:lnTo>
                <a:lnTo>
                  <a:pt x="6740142" y="99078"/>
                </a:lnTo>
                <a:lnTo>
                  <a:pt x="6770006" y="98955"/>
                </a:lnTo>
                <a:lnTo>
                  <a:pt x="6799774" y="98914"/>
                </a:lnTo>
                <a:lnTo>
                  <a:pt x="6831106" y="98904"/>
                </a:lnTo>
                <a:lnTo>
                  <a:pt x="6832157" y="98904"/>
                </a:lnTo>
                <a:lnTo>
                  <a:pt x="6832597" y="128941"/>
                </a:lnTo>
                <a:lnTo>
                  <a:pt x="6832600" y="149585"/>
                </a:lnTo>
                <a:lnTo>
                  <a:pt x="6827132" y="144226"/>
                </a:lnTo>
                <a:lnTo>
                  <a:pt x="6826838" y="144641"/>
                </a:lnTo>
                <a:lnTo>
                  <a:pt x="6826511" y="146984"/>
                </a:lnTo>
                <a:lnTo>
                  <a:pt x="6825719" y="147890"/>
                </a:lnTo>
                <a:lnTo>
                  <a:pt x="6819900" y="14970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7" name="SMARTInkShape-Group359"/>
          <p:cNvGrpSpPr/>
          <p:nvPr/>
        </p:nvGrpSpPr>
        <p:grpSpPr>
          <a:xfrm>
            <a:off x="4160158" y="4375150"/>
            <a:ext cx="462382" cy="1765301"/>
            <a:chOff x="4160158" y="4375150"/>
            <a:chExt cx="462382" cy="1765301"/>
          </a:xfrm>
        </p:grpSpPr>
        <p:sp>
          <p:nvSpPr>
            <p:cNvPr id="145" name="SMARTInkShape-1270"/>
            <p:cNvSpPr/>
            <p:nvPr>
              <p:custDataLst>
                <p:tags r:id="rId32"/>
              </p:custDataLst>
            </p:nvPr>
          </p:nvSpPr>
          <p:spPr>
            <a:xfrm>
              <a:off x="4160158" y="4375150"/>
              <a:ext cx="297543" cy="1765301"/>
            </a:xfrm>
            <a:custGeom>
              <a:avLst/>
              <a:gdLst/>
              <a:ahLst/>
              <a:cxnLst/>
              <a:rect l="0" t="0" r="0" b="0"/>
              <a:pathLst>
                <a:path w="297543" h="1765301">
                  <a:moveTo>
                    <a:pt x="195942" y="0"/>
                  </a:moveTo>
                  <a:lnTo>
                    <a:pt x="195942" y="0"/>
                  </a:lnTo>
                  <a:lnTo>
                    <a:pt x="166170" y="29772"/>
                  </a:lnTo>
                  <a:lnTo>
                    <a:pt x="138660" y="59163"/>
                  </a:lnTo>
                  <a:lnTo>
                    <a:pt x="117608" y="89870"/>
                  </a:lnTo>
                  <a:lnTo>
                    <a:pt x="98807" y="121260"/>
                  </a:lnTo>
                  <a:lnTo>
                    <a:pt x="88565" y="138560"/>
                  </a:lnTo>
                  <a:lnTo>
                    <a:pt x="78127" y="167428"/>
                  </a:lnTo>
                  <a:lnTo>
                    <a:pt x="67117" y="195580"/>
                  </a:lnTo>
                  <a:lnTo>
                    <a:pt x="61546" y="218157"/>
                  </a:lnTo>
                  <a:lnTo>
                    <a:pt x="54836" y="242303"/>
                  </a:lnTo>
                  <a:lnTo>
                    <a:pt x="47151" y="267146"/>
                  </a:lnTo>
                  <a:lnTo>
                    <a:pt x="39031" y="292298"/>
                  </a:lnTo>
                  <a:lnTo>
                    <a:pt x="32600" y="319470"/>
                  </a:lnTo>
                  <a:lnTo>
                    <a:pt x="27390" y="347303"/>
                  </a:lnTo>
                  <a:lnTo>
                    <a:pt x="22723" y="373785"/>
                  </a:lnTo>
                  <a:lnTo>
                    <a:pt x="18296" y="401547"/>
                  </a:lnTo>
                  <a:lnTo>
                    <a:pt x="14683" y="429643"/>
                  </a:lnTo>
                  <a:lnTo>
                    <a:pt x="13077" y="456241"/>
                  </a:lnTo>
                  <a:lnTo>
                    <a:pt x="10482" y="485937"/>
                  </a:lnTo>
                  <a:lnTo>
                    <a:pt x="7682" y="517244"/>
                  </a:lnTo>
                  <a:lnTo>
                    <a:pt x="6437" y="547622"/>
                  </a:lnTo>
                  <a:lnTo>
                    <a:pt x="5884" y="577586"/>
                  </a:lnTo>
                  <a:lnTo>
                    <a:pt x="4933" y="607366"/>
                  </a:lnTo>
                  <a:lnTo>
                    <a:pt x="2158" y="637064"/>
                  </a:lnTo>
                  <a:lnTo>
                    <a:pt x="455" y="668608"/>
                  </a:lnTo>
                  <a:lnTo>
                    <a:pt x="0" y="684922"/>
                  </a:lnTo>
                  <a:lnTo>
                    <a:pt x="1377" y="716219"/>
                  </a:lnTo>
                  <a:lnTo>
                    <a:pt x="3636" y="747297"/>
                  </a:lnTo>
                  <a:lnTo>
                    <a:pt x="4237" y="763487"/>
                  </a:lnTo>
                  <a:lnTo>
                    <a:pt x="4639" y="779925"/>
                  </a:lnTo>
                  <a:lnTo>
                    <a:pt x="4907" y="796527"/>
                  </a:lnTo>
                  <a:lnTo>
                    <a:pt x="5085" y="813240"/>
                  </a:lnTo>
                  <a:lnTo>
                    <a:pt x="5204" y="830027"/>
                  </a:lnTo>
                  <a:lnTo>
                    <a:pt x="5283" y="846157"/>
                  </a:lnTo>
                  <a:lnTo>
                    <a:pt x="5371" y="877249"/>
                  </a:lnTo>
                  <a:lnTo>
                    <a:pt x="6100" y="893160"/>
                  </a:lnTo>
                  <a:lnTo>
                    <a:pt x="7292" y="909413"/>
                  </a:lnTo>
                  <a:lnTo>
                    <a:pt x="8792" y="925892"/>
                  </a:lnTo>
                  <a:lnTo>
                    <a:pt x="10498" y="942522"/>
                  </a:lnTo>
                  <a:lnTo>
                    <a:pt x="12340" y="959253"/>
                  </a:lnTo>
                  <a:lnTo>
                    <a:pt x="14274" y="976052"/>
                  </a:lnTo>
                  <a:lnTo>
                    <a:pt x="16269" y="992896"/>
                  </a:lnTo>
                  <a:lnTo>
                    <a:pt x="18304" y="1009769"/>
                  </a:lnTo>
                  <a:lnTo>
                    <a:pt x="20367" y="1026663"/>
                  </a:lnTo>
                  <a:lnTo>
                    <a:pt x="22448" y="1043570"/>
                  </a:lnTo>
                  <a:lnTo>
                    <a:pt x="24540" y="1060485"/>
                  </a:lnTo>
                  <a:lnTo>
                    <a:pt x="26641" y="1077407"/>
                  </a:lnTo>
                  <a:lnTo>
                    <a:pt x="29452" y="1093627"/>
                  </a:lnTo>
                  <a:lnTo>
                    <a:pt x="36339" y="1124819"/>
                  </a:lnTo>
                  <a:lnTo>
                    <a:pt x="40857" y="1140757"/>
                  </a:lnTo>
                  <a:lnTo>
                    <a:pt x="45985" y="1157027"/>
                  </a:lnTo>
                  <a:lnTo>
                    <a:pt x="51521" y="1173518"/>
                  </a:lnTo>
                  <a:lnTo>
                    <a:pt x="61434" y="1205012"/>
                  </a:lnTo>
                  <a:lnTo>
                    <a:pt x="70544" y="1236177"/>
                  </a:lnTo>
                  <a:lnTo>
                    <a:pt x="74949" y="1252390"/>
                  </a:lnTo>
                  <a:lnTo>
                    <a:pt x="79296" y="1268843"/>
                  </a:lnTo>
                  <a:lnTo>
                    <a:pt x="84312" y="1285457"/>
                  </a:lnTo>
                  <a:lnTo>
                    <a:pt x="89772" y="1302177"/>
                  </a:lnTo>
                  <a:lnTo>
                    <a:pt x="95528" y="1318968"/>
                  </a:lnTo>
                  <a:lnTo>
                    <a:pt x="100778" y="1335101"/>
                  </a:lnTo>
                  <a:lnTo>
                    <a:pt x="110373" y="1366196"/>
                  </a:lnTo>
                  <a:lnTo>
                    <a:pt x="115612" y="1382109"/>
                  </a:lnTo>
                  <a:lnTo>
                    <a:pt x="121222" y="1398362"/>
                  </a:lnTo>
                  <a:lnTo>
                    <a:pt x="127079" y="1414841"/>
                  </a:lnTo>
                  <a:lnTo>
                    <a:pt x="137349" y="1446322"/>
                  </a:lnTo>
                  <a:lnTo>
                    <a:pt x="147323" y="1476777"/>
                  </a:lnTo>
                  <a:lnTo>
                    <a:pt x="158811" y="1506774"/>
                  </a:lnTo>
                  <a:lnTo>
                    <a:pt x="169092" y="1536571"/>
                  </a:lnTo>
                  <a:lnTo>
                    <a:pt x="179069" y="1566276"/>
                  </a:lnTo>
                  <a:lnTo>
                    <a:pt x="190560" y="1595941"/>
                  </a:lnTo>
                  <a:lnTo>
                    <a:pt x="204604" y="1623707"/>
                  </a:lnTo>
                  <a:lnTo>
                    <a:pt x="219547" y="1649453"/>
                  </a:lnTo>
                  <a:lnTo>
                    <a:pt x="233244" y="1672654"/>
                  </a:lnTo>
                  <a:lnTo>
                    <a:pt x="244506" y="1694727"/>
                  </a:lnTo>
                  <a:lnTo>
                    <a:pt x="260661" y="1723223"/>
                  </a:lnTo>
                  <a:lnTo>
                    <a:pt x="285577" y="1752651"/>
                  </a:lnTo>
                  <a:lnTo>
                    <a:pt x="297542" y="1765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1271"/>
            <p:cNvSpPr/>
            <p:nvPr>
              <p:custDataLst>
                <p:tags r:id="rId33"/>
              </p:custDataLst>
            </p:nvPr>
          </p:nvSpPr>
          <p:spPr>
            <a:xfrm>
              <a:off x="4362450" y="4387850"/>
              <a:ext cx="260090" cy="1746251"/>
            </a:xfrm>
            <a:custGeom>
              <a:avLst/>
              <a:gdLst/>
              <a:ahLst/>
              <a:cxnLst/>
              <a:rect l="0" t="0" r="0" b="0"/>
              <a:pathLst>
                <a:path w="260090" h="174625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36126" y="24570"/>
                  </a:lnTo>
                  <a:lnTo>
                    <a:pt x="61395" y="52167"/>
                  </a:lnTo>
                  <a:lnTo>
                    <a:pt x="82683" y="77176"/>
                  </a:lnTo>
                  <a:lnTo>
                    <a:pt x="101208" y="108561"/>
                  </a:lnTo>
                  <a:lnTo>
                    <a:pt x="114183" y="135413"/>
                  </a:lnTo>
                  <a:lnTo>
                    <a:pt x="126966" y="165711"/>
                  </a:lnTo>
                  <a:lnTo>
                    <a:pt x="135451" y="187244"/>
                  </a:lnTo>
                  <a:lnTo>
                    <a:pt x="143926" y="210925"/>
                  </a:lnTo>
                  <a:lnTo>
                    <a:pt x="150516" y="235561"/>
                  </a:lnTo>
                  <a:lnTo>
                    <a:pt x="156501" y="261327"/>
                  </a:lnTo>
                  <a:lnTo>
                    <a:pt x="163865" y="289242"/>
                  </a:lnTo>
                  <a:lnTo>
                    <a:pt x="171842" y="318111"/>
                  </a:lnTo>
                  <a:lnTo>
                    <a:pt x="179385" y="347405"/>
                  </a:lnTo>
                  <a:lnTo>
                    <a:pt x="185090" y="376887"/>
                  </a:lnTo>
                  <a:lnTo>
                    <a:pt x="189977" y="406453"/>
                  </a:lnTo>
                  <a:lnTo>
                    <a:pt x="195206" y="436057"/>
                  </a:lnTo>
                  <a:lnTo>
                    <a:pt x="202235" y="465677"/>
                  </a:lnTo>
                  <a:lnTo>
                    <a:pt x="208180" y="497186"/>
                  </a:lnTo>
                  <a:lnTo>
                    <a:pt x="213175" y="528593"/>
                  </a:lnTo>
                  <a:lnTo>
                    <a:pt x="217746" y="556664"/>
                  </a:lnTo>
                  <a:lnTo>
                    <a:pt x="224011" y="587013"/>
                  </a:lnTo>
                  <a:lnTo>
                    <a:pt x="227657" y="603009"/>
                  </a:lnTo>
                  <a:lnTo>
                    <a:pt x="230794" y="619317"/>
                  </a:lnTo>
                  <a:lnTo>
                    <a:pt x="233591" y="635833"/>
                  </a:lnTo>
                  <a:lnTo>
                    <a:pt x="236160" y="652489"/>
                  </a:lnTo>
                  <a:lnTo>
                    <a:pt x="238579" y="669237"/>
                  </a:lnTo>
                  <a:lnTo>
                    <a:pt x="240897" y="686046"/>
                  </a:lnTo>
                  <a:lnTo>
                    <a:pt x="243148" y="702898"/>
                  </a:lnTo>
                  <a:lnTo>
                    <a:pt x="245354" y="719776"/>
                  </a:lnTo>
                  <a:lnTo>
                    <a:pt x="247531" y="736673"/>
                  </a:lnTo>
                  <a:lnTo>
                    <a:pt x="249687" y="753582"/>
                  </a:lnTo>
                  <a:lnTo>
                    <a:pt x="251125" y="770499"/>
                  </a:lnTo>
                  <a:lnTo>
                    <a:pt x="252083" y="787421"/>
                  </a:lnTo>
                  <a:lnTo>
                    <a:pt x="252722" y="804348"/>
                  </a:lnTo>
                  <a:lnTo>
                    <a:pt x="253148" y="821276"/>
                  </a:lnTo>
                  <a:lnTo>
                    <a:pt x="253432" y="838207"/>
                  </a:lnTo>
                  <a:lnTo>
                    <a:pt x="253621" y="855138"/>
                  </a:lnTo>
                  <a:lnTo>
                    <a:pt x="253748" y="872070"/>
                  </a:lnTo>
                  <a:lnTo>
                    <a:pt x="253832" y="889002"/>
                  </a:lnTo>
                  <a:lnTo>
                    <a:pt x="253888" y="905935"/>
                  </a:lnTo>
                  <a:lnTo>
                    <a:pt x="253925" y="922868"/>
                  </a:lnTo>
                  <a:lnTo>
                    <a:pt x="253950" y="939800"/>
                  </a:lnTo>
                  <a:lnTo>
                    <a:pt x="253967" y="956734"/>
                  </a:lnTo>
                  <a:lnTo>
                    <a:pt x="253978" y="974372"/>
                  </a:lnTo>
                  <a:lnTo>
                    <a:pt x="253986" y="992481"/>
                  </a:lnTo>
                  <a:lnTo>
                    <a:pt x="253990" y="1010904"/>
                  </a:lnTo>
                  <a:lnTo>
                    <a:pt x="253993" y="1028830"/>
                  </a:lnTo>
                  <a:lnTo>
                    <a:pt x="253996" y="1046426"/>
                  </a:lnTo>
                  <a:lnTo>
                    <a:pt x="253997" y="1063800"/>
                  </a:lnTo>
                  <a:lnTo>
                    <a:pt x="253998" y="1081028"/>
                  </a:lnTo>
                  <a:lnTo>
                    <a:pt x="253999" y="1098158"/>
                  </a:lnTo>
                  <a:lnTo>
                    <a:pt x="253999" y="1115222"/>
                  </a:lnTo>
                  <a:lnTo>
                    <a:pt x="254705" y="1132242"/>
                  </a:lnTo>
                  <a:lnTo>
                    <a:pt x="255881" y="1149234"/>
                  </a:lnTo>
                  <a:lnTo>
                    <a:pt x="257371" y="1166206"/>
                  </a:lnTo>
                  <a:lnTo>
                    <a:pt x="258364" y="1183165"/>
                  </a:lnTo>
                  <a:lnTo>
                    <a:pt x="259026" y="1200115"/>
                  </a:lnTo>
                  <a:lnTo>
                    <a:pt x="259467" y="1217060"/>
                  </a:lnTo>
                  <a:lnTo>
                    <a:pt x="259762" y="1233296"/>
                  </a:lnTo>
                  <a:lnTo>
                    <a:pt x="260089" y="1264506"/>
                  </a:lnTo>
                  <a:lnTo>
                    <a:pt x="258352" y="1294839"/>
                  </a:lnTo>
                  <a:lnTo>
                    <a:pt x="255934" y="1325490"/>
                  </a:lnTo>
                  <a:lnTo>
                    <a:pt x="255290" y="1341565"/>
                  </a:lnTo>
                  <a:lnTo>
                    <a:pt x="254860" y="1357926"/>
                  </a:lnTo>
                  <a:lnTo>
                    <a:pt x="252500" y="1389276"/>
                  </a:lnTo>
                  <a:lnTo>
                    <a:pt x="248395" y="1419673"/>
                  </a:lnTo>
                  <a:lnTo>
                    <a:pt x="241866" y="1449645"/>
                  </a:lnTo>
                  <a:lnTo>
                    <a:pt x="234261" y="1479429"/>
                  </a:lnTo>
                  <a:lnTo>
                    <a:pt x="226177" y="1507719"/>
                  </a:lnTo>
                  <a:lnTo>
                    <a:pt x="217880" y="1532051"/>
                  </a:lnTo>
                  <a:lnTo>
                    <a:pt x="209489" y="1558388"/>
                  </a:lnTo>
                  <a:lnTo>
                    <a:pt x="201056" y="1584439"/>
                  </a:lnTo>
                  <a:lnTo>
                    <a:pt x="187670" y="1615677"/>
                  </a:lnTo>
                  <a:lnTo>
                    <a:pt x="171317" y="1646257"/>
                  </a:lnTo>
                  <a:lnTo>
                    <a:pt x="157221" y="1673505"/>
                  </a:lnTo>
                  <a:lnTo>
                    <a:pt x="144107" y="1698747"/>
                  </a:lnTo>
                  <a:lnTo>
                    <a:pt x="130797" y="1724715"/>
                  </a:lnTo>
                  <a:lnTo>
                    <a:pt x="129393" y="1733857"/>
                  </a:lnTo>
                  <a:lnTo>
                    <a:pt x="133350" y="174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8" name="SMARTInkShape-1272"/>
          <p:cNvSpPr/>
          <p:nvPr>
            <p:custDataLst>
              <p:tags r:id="rId7"/>
            </p:custDataLst>
          </p:nvPr>
        </p:nvSpPr>
        <p:spPr>
          <a:xfrm>
            <a:off x="2438400" y="5233305"/>
            <a:ext cx="36595" cy="122174"/>
          </a:xfrm>
          <a:custGeom>
            <a:avLst/>
            <a:gdLst/>
            <a:ahLst/>
            <a:cxnLst/>
            <a:rect l="0" t="0" r="0" b="0"/>
            <a:pathLst>
              <a:path w="36595" h="122174">
                <a:moveTo>
                  <a:pt x="6350" y="18145"/>
                </a:moveTo>
                <a:lnTo>
                  <a:pt x="6350" y="18145"/>
                </a:lnTo>
                <a:lnTo>
                  <a:pt x="6350" y="11403"/>
                </a:lnTo>
                <a:lnTo>
                  <a:pt x="4469" y="6211"/>
                </a:lnTo>
                <a:lnTo>
                  <a:pt x="883" y="500"/>
                </a:lnTo>
                <a:lnTo>
                  <a:pt x="3633" y="6253"/>
                </a:lnTo>
                <a:lnTo>
                  <a:pt x="5108" y="35342"/>
                </a:lnTo>
                <a:lnTo>
                  <a:pt x="3099" y="65234"/>
                </a:lnTo>
                <a:lnTo>
                  <a:pt x="6160" y="86152"/>
                </a:lnTo>
                <a:lnTo>
                  <a:pt x="6223" y="86060"/>
                </a:lnTo>
                <a:lnTo>
                  <a:pt x="13250" y="54335"/>
                </a:lnTo>
                <a:lnTo>
                  <a:pt x="21095" y="28398"/>
                </a:lnTo>
                <a:lnTo>
                  <a:pt x="33016" y="1512"/>
                </a:lnTo>
                <a:lnTo>
                  <a:pt x="34711" y="0"/>
                </a:lnTo>
                <a:lnTo>
                  <a:pt x="35840" y="405"/>
                </a:lnTo>
                <a:lnTo>
                  <a:pt x="36594" y="2085"/>
                </a:lnTo>
                <a:lnTo>
                  <a:pt x="33438" y="30834"/>
                </a:lnTo>
                <a:lnTo>
                  <a:pt x="32500" y="52713"/>
                </a:lnTo>
                <a:lnTo>
                  <a:pt x="30202" y="76547"/>
                </a:lnTo>
                <a:lnTo>
                  <a:pt x="26823" y="106240"/>
                </a:lnTo>
                <a:lnTo>
                  <a:pt x="25681" y="122173"/>
                </a:lnTo>
                <a:lnTo>
                  <a:pt x="26293" y="122069"/>
                </a:lnTo>
                <a:lnTo>
                  <a:pt x="28854" y="118191"/>
                </a:lnTo>
                <a:lnTo>
                  <a:pt x="31178" y="91947"/>
                </a:lnTo>
                <a:lnTo>
                  <a:pt x="31496" y="68350"/>
                </a:lnTo>
                <a:lnTo>
                  <a:pt x="31675" y="37410"/>
                </a:lnTo>
                <a:lnTo>
                  <a:pt x="29835" y="26707"/>
                </a:lnTo>
                <a:lnTo>
                  <a:pt x="28357" y="23853"/>
                </a:lnTo>
                <a:lnTo>
                  <a:pt x="24549" y="25478"/>
                </a:lnTo>
                <a:lnTo>
                  <a:pt x="0" y="4989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9" name="SMARTInkShape-1273"/>
          <p:cNvSpPr/>
          <p:nvPr>
            <p:custDataLst>
              <p:tags r:id="rId8"/>
            </p:custDataLst>
          </p:nvPr>
        </p:nvSpPr>
        <p:spPr>
          <a:xfrm>
            <a:off x="6146800" y="5294294"/>
            <a:ext cx="75830" cy="121892"/>
          </a:xfrm>
          <a:custGeom>
            <a:avLst/>
            <a:gdLst/>
            <a:ahLst/>
            <a:cxnLst/>
            <a:rect l="0" t="0" r="0" b="0"/>
            <a:pathLst>
              <a:path w="75830" h="121892">
                <a:moveTo>
                  <a:pt x="0" y="14306"/>
                </a:moveTo>
                <a:lnTo>
                  <a:pt x="0" y="14306"/>
                </a:lnTo>
                <a:lnTo>
                  <a:pt x="14305" y="0"/>
                </a:lnTo>
                <a:lnTo>
                  <a:pt x="15887" y="535"/>
                </a:lnTo>
                <a:lnTo>
                  <a:pt x="17644" y="6775"/>
                </a:lnTo>
                <a:lnTo>
                  <a:pt x="14408" y="38166"/>
                </a:lnTo>
                <a:lnTo>
                  <a:pt x="13206" y="67315"/>
                </a:lnTo>
                <a:lnTo>
                  <a:pt x="12800" y="97161"/>
                </a:lnTo>
                <a:lnTo>
                  <a:pt x="12720" y="107108"/>
                </a:lnTo>
                <a:lnTo>
                  <a:pt x="13419" y="106512"/>
                </a:lnTo>
                <a:lnTo>
                  <a:pt x="27896" y="81270"/>
                </a:lnTo>
                <a:lnTo>
                  <a:pt x="36175" y="54530"/>
                </a:lnTo>
                <a:lnTo>
                  <a:pt x="46544" y="27087"/>
                </a:lnTo>
                <a:lnTo>
                  <a:pt x="52988" y="15349"/>
                </a:lnTo>
                <a:lnTo>
                  <a:pt x="52965" y="15707"/>
                </a:lnTo>
                <a:lnTo>
                  <a:pt x="49560" y="30478"/>
                </a:lnTo>
                <a:lnTo>
                  <a:pt x="44083" y="59785"/>
                </a:lnTo>
                <a:lnTo>
                  <a:pt x="41754" y="88929"/>
                </a:lnTo>
                <a:lnTo>
                  <a:pt x="47288" y="117319"/>
                </a:lnTo>
                <a:lnTo>
                  <a:pt x="49164" y="120375"/>
                </a:lnTo>
                <a:lnTo>
                  <a:pt x="51121" y="121708"/>
                </a:lnTo>
                <a:lnTo>
                  <a:pt x="53130" y="121891"/>
                </a:lnTo>
                <a:lnTo>
                  <a:pt x="55176" y="120601"/>
                </a:lnTo>
                <a:lnTo>
                  <a:pt x="59330" y="115405"/>
                </a:lnTo>
                <a:lnTo>
                  <a:pt x="67745" y="84658"/>
                </a:lnTo>
                <a:lnTo>
                  <a:pt x="73382" y="54201"/>
                </a:lnTo>
                <a:lnTo>
                  <a:pt x="75643" y="39564"/>
                </a:lnTo>
                <a:lnTo>
                  <a:pt x="75829" y="39611"/>
                </a:lnTo>
                <a:lnTo>
                  <a:pt x="67399" y="59965"/>
                </a:lnTo>
                <a:lnTo>
                  <a:pt x="63500" y="9050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2" name="SMARTInkShape-Group362"/>
          <p:cNvGrpSpPr/>
          <p:nvPr/>
        </p:nvGrpSpPr>
        <p:grpSpPr>
          <a:xfrm>
            <a:off x="5975350" y="5806308"/>
            <a:ext cx="244960" cy="302393"/>
            <a:chOff x="5975350" y="5806308"/>
            <a:chExt cx="244960" cy="302393"/>
          </a:xfrm>
        </p:grpSpPr>
        <p:sp>
          <p:nvSpPr>
            <p:cNvPr id="150" name="SMARTInkShape-1274"/>
            <p:cNvSpPr/>
            <p:nvPr>
              <p:custDataLst>
                <p:tags r:id="rId30"/>
              </p:custDataLst>
            </p:nvPr>
          </p:nvSpPr>
          <p:spPr>
            <a:xfrm>
              <a:off x="6070219" y="5806308"/>
              <a:ext cx="150091" cy="302393"/>
            </a:xfrm>
            <a:custGeom>
              <a:avLst/>
              <a:gdLst/>
              <a:ahLst/>
              <a:cxnLst/>
              <a:rect l="0" t="0" r="0" b="0"/>
              <a:pathLst>
                <a:path w="150091" h="302393">
                  <a:moveTo>
                    <a:pt x="146431" y="86492"/>
                  </a:moveTo>
                  <a:lnTo>
                    <a:pt x="146431" y="86492"/>
                  </a:lnTo>
                  <a:lnTo>
                    <a:pt x="150090" y="65508"/>
                  </a:lnTo>
                  <a:lnTo>
                    <a:pt x="146417" y="38803"/>
                  </a:lnTo>
                  <a:lnTo>
                    <a:pt x="136706" y="14820"/>
                  </a:lnTo>
                  <a:lnTo>
                    <a:pt x="128939" y="5719"/>
                  </a:lnTo>
                  <a:lnTo>
                    <a:pt x="117020" y="1204"/>
                  </a:lnTo>
                  <a:lnTo>
                    <a:pt x="109890" y="0"/>
                  </a:lnTo>
                  <a:lnTo>
                    <a:pt x="92561" y="6188"/>
                  </a:lnTo>
                  <a:lnTo>
                    <a:pt x="83001" y="11789"/>
                  </a:lnTo>
                  <a:lnTo>
                    <a:pt x="62971" y="33065"/>
                  </a:lnTo>
                  <a:lnTo>
                    <a:pt x="42310" y="62041"/>
                  </a:lnTo>
                  <a:lnTo>
                    <a:pt x="31861" y="78658"/>
                  </a:lnTo>
                  <a:lnTo>
                    <a:pt x="21368" y="96086"/>
                  </a:lnTo>
                  <a:lnTo>
                    <a:pt x="13667" y="114055"/>
                  </a:lnTo>
                  <a:lnTo>
                    <a:pt x="7827" y="132383"/>
                  </a:lnTo>
                  <a:lnTo>
                    <a:pt x="3228" y="150953"/>
                  </a:lnTo>
                  <a:lnTo>
                    <a:pt x="868" y="168977"/>
                  </a:lnTo>
                  <a:lnTo>
                    <a:pt x="0" y="186637"/>
                  </a:lnTo>
                  <a:lnTo>
                    <a:pt x="127" y="204055"/>
                  </a:lnTo>
                  <a:lnTo>
                    <a:pt x="5912" y="234698"/>
                  </a:lnTo>
                  <a:lnTo>
                    <a:pt x="14128" y="260311"/>
                  </a:lnTo>
                  <a:lnTo>
                    <a:pt x="22015" y="285926"/>
                  </a:lnTo>
                  <a:lnTo>
                    <a:pt x="25037" y="301935"/>
                  </a:lnTo>
                  <a:lnTo>
                    <a:pt x="25781" y="3023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1275"/>
            <p:cNvSpPr/>
            <p:nvPr>
              <p:custDataLst>
                <p:tags r:id="rId31"/>
              </p:custDataLst>
            </p:nvPr>
          </p:nvSpPr>
          <p:spPr>
            <a:xfrm>
              <a:off x="5975350" y="6007100"/>
              <a:ext cx="171451" cy="6351"/>
            </a:xfrm>
            <a:custGeom>
              <a:avLst/>
              <a:gdLst/>
              <a:ahLst/>
              <a:cxnLst/>
              <a:rect l="0" t="0" r="0" b="0"/>
              <a:pathLst>
                <a:path w="17145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4"/>
                  </a:lnTo>
                  <a:lnTo>
                    <a:pt x="15580" y="2979"/>
                  </a:lnTo>
                  <a:lnTo>
                    <a:pt x="46088" y="4253"/>
                  </a:lnTo>
                  <a:lnTo>
                    <a:pt x="70577" y="5418"/>
                  </a:lnTo>
                  <a:lnTo>
                    <a:pt x="94868" y="5230"/>
                  </a:lnTo>
                  <a:lnTo>
                    <a:pt x="117423" y="2795"/>
                  </a:lnTo>
                  <a:lnTo>
                    <a:pt x="139206" y="1242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3" name="SMARTInkShape-1276"/>
          <p:cNvSpPr/>
          <p:nvPr>
            <p:custDataLst>
              <p:tags r:id="rId9"/>
            </p:custDataLst>
          </p:nvPr>
        </p:nvSpPr>
        <p:spPr>
          <a:xfrm>
            <a:off x="2413000" y="6219189"/>
            <a:ext cx="114301" cy="189802"/>
          </a:xfrm>
          <a:custGeom>
            <a:avLst/>
            <a:gdLst/>
            <a:ahLst/>
            <a:cxnLst/>
            <a:rect l="0" t="0" r="0" b="0"/>
            <a:pathLst>
              <a:path w="114301" h="189802">
                <a:moveTo>
                  <a:pt x="114300" y="54611"/>
                </a:moveTo>
                <a:lnTo>
                  <a:pt x="114300" y="54611"/>
                </a:lnTo>
                <a:lnTo>
                  <a:pt x="113595" y="44472"/>
                </a:lnTo>
                <a:lnTo>
                  <a:pt x="110929" y="36935"/>
                </a:lnTo>
                <a:lnTo>
                  <a:pt x="93330" y="16233"/>
                </a:lnTo>
                <a:lnTo>
                  <a:pt x="81697" y="6745"/>
                </a:lnTo>
                <a:lnTo>
                  <a:pt x="69471" y="1587"/>
                </a:lnTo>
                <a:lnTo>
                  <a:pt x="57687" y="0"/>
                </a:lnTo>
                <a:lnTo>
                  <a:pt x="47746" y="1647"/>
                </a:lnTo>
                <a:lnTo>
                  <a:pt x="37587" y="6541"/>
                </a:lnTo>
                <a:lnTo>
                  <a:pt x="34344" y="16078"/>
                </a:lnTo>
                <a:lnTo>
                  <a:pt x="33479" y="22573"/>
                </a:lnTo>
                <a:lnTo>
                  <a:pt x="35725" y="29019"/>
                </a:lnTo>
                <a:lnTo>
                  <a:pt x="57726" y="56455"/>
                </a:lnTo>
                <a:lnTo>
                  <a:pt x="78252" y="80557"/>
                </a:lnTo>
                <a:lnTo>
                  <a:pt x="91929" y="97892"/>
                </a:lnTo>
                <a:lnTo>
                  <a:pt x="100359" y="117357"/>
                </a:lnTo>
                <a:lnTo>
                  <a:pt x="102695" y="134003"/>
                </a:lnTo>
                <a:lnTo>
                  <a:pt x="100676" y="148457"/>
                </a:lnTo>
                <a:lnTo>
                  <a:pt x="95074" y="161937"/>
                </a:lnTo>
                <a:lnTo>
                  <a:pt x="84118" y="173102"/>
                </a:lnTo>
                <a:lnTo>
                  <a:pt x="57460" y="188397"/>
                </a:lnTo>
                <a:lnTo>
                  <a:pt x="42706" y="189801"/>
                </a:lnTo>
                <a:lnTo>
                  <a:pt x="28153" y="187368"/>
                </a:lnTo>
                <a:lnTo>
                  <a:pt x="16981" y="181582"/>
                </a:lnTo>
                <a:lnTo>
                  <a:pt x="0" y="16256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6" name="SMARTInkShape-Group364"/>
          <p:cNvGrpSpPr/>
          <p:nvPr/>
        </p:nvGrpSpPr>
        <p:grpSpPr>
          <a:xfrm>
            <a:off x="2635250" y="6216650"/>
            <a:ext cx="601404" cy="106266"/>
            <a:chOff x="2635250" y="6216650"/>
            <a:chExt cx="601404" cy="106266"/>
          </a:xfrm>
        </p:grpSpPr>
        <p:sp>
          <p:nvSpPr>
            <p:cNvPr id="154" name="SMARTInkShape-1277"/>
            <p:cNvSpPr/>
            <p:nvPr>
              <p:custDataLst>
                <p:tags r:id="rId28"/>
              </p:custDataLst>
            </p:nvPr>
          </p:nvSpPr>
          <p:spPr>
            <a:xfrm>
              <a:off x="2635250" y="6231102"/>
              <a:ext cx="303738" cy="85260"/>
            </a:xfrm>
            <a:custGeom>
              <a:avLst/>
              <a:gdLst/>
              <a:ahLst/>
              <a:cxnLst/>
              <a:rect l="0" t="0" r="0" b="0"/>
              <a:pathLst>
                <a:path w="303738" h="85260">
                  <a:moveTo>
                    <a:pt x="0" y="55398"/>
                  </a:moveTo>
                  <a:lnTo>
                    <a:pt x="0" y="55398"/>
                  </a:lnTo>
                  <a:lnTo>
                    <a:pt x="3371" y="52027"/>
                  </a:lnTo>
                  <a:lnTo>
                    <a:pt x="8789" y="50372"/>
                  </a:lnTo>
                  <a:lnTo>
                    <a:pt x="16606" y="50342"/>
                  </a:lnTo>
                  <a:lnTo>
                    <a:pt x="44965" y="57964"/>
                  </a:lnTo>
                  <a:lnTo>
                    <a:pt x="70395" y="60627"/>
                  </a:lnTo>
                  <a:lnTo>
                    <a:pt x="91964" y="61250"/>
                  </a:lnTo>
                  <a:lnTo>
                    <a:pt x="114956" y="60821"/>
                  </a:lnTo>
                  <a:lnTo>
                    <a:pt x="146323" y="56613"/>
                  </a:lnTo>
                  <a:lnTo>
                    <a:pt x="170355" y="50897"/>
                  </a:lnTo>
                  <a:lnTo>
                    <a:pt x="201688" y="43917"/>
                  </a:lnTo>
                  <a:lnTo>
                    <a:pt x="207938" y="41358"/>
                  </a:lnTo>
                  <a:lnTo>
                    <a:pt x="213066" y="38575"/>
                  </a:lnTo>
                  <a:lnTo>
                    <a:pt x="217698" y="37337"/>
                  </a:lnTo>
                  <a:lnTo>
                    <a:pt x="219216" y="36302"/>
                  </a:lnTo>
                  <a:lnTo>
                    <a:pt x="220227" y="34906"/>
                  </a:lnTo>
                  <a:lnTo>
                    <a:pt x="221850" y="30968"/>
                  </a:lnTo>
                  <a:lnTo>
                    <a:pt x="222227" y="58184"/>
                  </a:lnTo>
                  <a:lnTo>
                    <a:pt x="222249" y="85259"/>
                  </a:lnTo>
                  <a:lnTo>
                    <a:pt x="222250" y="58513"/>
                  </a:lnTo>
                  <a:lnTo>
                    <a:pt x="225621" y="30613"/>
                  </a:lnTo>
                  <a:lnTo>
                    <a:pt x="233081" y="10495"/>
                  </a:lnTo>
                  <a:lnTo>
                    <a:pt x="237177" y="4161"/>
                  </a:lnTo>
                  <a:lnTo>
                    <a:pt x="240668" y="2190"/>
                  </a:lnTo>
                  <a:lnTo>
                    <a:pt x="250191" y="0"/>
                  </a:lnTo>
                  <a:lnTo>
                    <a:pt x="257717" y="908"/>
                  </a:lnTo>
                  <a:lnTo>
                    <a:pt x="286634" y="11181"/>
                  </a:lnTo>
                  <a:lnTo>
                    <a:pt x="301212" y="16090"/>
                  </a:lnTo>
                  <a:lnTo>
                    <a:pt x="302408" y="17198"/>
                  </a:lnTo>
                  <a:lnTo>
                    <a:pt x="303737" y="20311"/>
                  </a:lnTo>
                  <a:lnTo>
                    <a:pt x="294372" y="32772"/>
                  </a:lnTo>
                  <a:lnTo>
                    <a:pt x="266163" y="60231"/>
                  </a:lnTo>
                  <a:lnTo>
                    <a:pt x="247650" y="744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1278"/>
            <p:cNvSpPr/>
            <p:nvPr>
              <p:custDataLst>
                <p:tags r:id="rId29"/>
              </p:custDataLst>
            </p:nvPr>
          </p:nvSpPr>
          <p:spPr>
            <a:xfrm>
              <a:off x="3077915" y="6216650"/>
              <a:ext cx="158739" cy="106266"/>
            </a:xfrm>
            <a:custGeom>
              <a:avLst/>
              <a:gdLst/>
              <a:ahLst/>
              <a:cxnLst/>
              <a:rect l="0" t="0" r="0" b="0"/>
              <a:pathLst>
                <a:path w="158739" h="106266">
                  <a:moveTo>
                    <a:pt x="147885" y="63500"/>
                  </a:moveTo>
                  <a:lnTo>
                    <a:pt x="147885" y="63500"/>
                  </a:lnTo>
                  <a:lnTo>
                    <a:pt x="147885" y="49194"/>
                  </a:lnTo>
                  <a:lnTo>
                    <a:pt x="145768" y="48318"/>
                  </a:lnTo>
                  <a:lnTo>
                    <a:pt x="137772" y="49227"/>
                  </a:lnTo>
                  <a:lnTo>
                    <a:pt x="111257" y="57076"/>
                  </a:lnTo>
                  <a:lnTo>
                    <a:pt x="86686" y="68170"/>
                  </a:lnTo>
                  <a:lnTo>
                    <a:pt x="60713" y="81098"/>
                  </a:lnTo>
                  <a:lnTo>
                    <a:pt x="37411" y="91547"/>
                  </a:lnTo>
                  <a:lnTo>
                    <a:pt x="11200" y="98621"/>
                  </a:lnTo>
                  <a:lnTo>
                    <a:pt x="2469" y="98395"/>
                  </a:lnTo>
                  <a:lnTo>
                    <a:pt x="141" y="97346"/>
                  </a:lnTo>
                  <a:lnTo>
                    <a:pt x="0" y="95236"/>
                  </a:lnTo>
                  <a:lnTo>
                    <a:pt x="13570" y="74386"/>
                  </a:lnTo>
                  <a:lnTo>
                    <a:pt x="28831" y="59984"/>
                  </a:lnTo>
                  <a:lnTo>
                    <a:pt x="34649" y="57628"/>
                  </a:lnTo>
                  <a:lnTo>
                    <a:pt x="46758" y="56892"/>
                  </a:lnTo>
                  <a:lnTo>
                    <a:pt x="57314" y="60798"/>
                  </a:lnTo>
                  <a:lnTo>
                    <a:pt x="85001" y="83161"/>
                  </a:lnTo>
                  <a:lnTo>
                    <a:pt x="112845" y="102264"/>
                  </a:lnTo>
                  <a:lnTo>
                    <a:pt x="129742" y="106265"/>
                  </a:lnTo>
                  <a:lnTo>
                    <a:pt x="140056" y="103438"/>
                  </a:lnTo>
                  <a:lnTo>
                    <a:pt x="144782" y="100709"/>
                  </a:lnTo>
                  <a:lnTo>
                    <a:pt x="151915" y="90150"/>
                  </a:lnTo>
                  <a:lnTo>
                    <a:pt x="156732" y="75344"/>
                  </a:lnTo>
                  <a:lnTo>
                    <a:pt x="158738" y="47881"/>
                  </a:lnTo>
                  <a:lnTo>
                    <a:pt x="153452" y="16722"/>
                  </a:lnTo>
                  <a:lnTo>
                    <a:pt x="1478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7" name="SMARTInkShape-1279"/>
          <p:cNvSpPr/>
          <p:nvPr>
            <p:custDataLst>
              <p:tags r:id="rId10"/>
            </p:custDataLst>
          </p:nvPr>
        </p:nvSpPr>
        <p:spPr>
          <a:xfrm>
            <a:off x="1060450" y="4800600"/>
            <a:ext cx="3263521" cy="82551"/>
          </a:xfrm>
          <a:custGeom>
            <a:avLst/>
            <a:gdLst/>
            <a:ahLst/>
            <a:cxnLst/>
            <a:rect l="0" t="0" r="0" b="0"/>
            <a:pathLst>
              <a:path w="3263521" h="82551">
                <a:moveTo>
                  <a:pt x="0" y="38100"/>
                </a:moveTo>
                <a:lnTo>
                  <a:pt x="0" y="38100"/>
                </a:lnTo>
                <a:lnTo>
                  <a:pt x="27630" y="38100"/>
                </a:lnTo>
                <a:lnTo>
                  <a:pt x="53342" y="38100"/>
                </a:lnTo>
                <a:lnTo>
                  <a:pt x="83303" y="38100"/>
                </a:lnTo>
                <a:lnTo>
                  <a:pt x="114523" y="36218"/>
                </a:lnTo>
                <a:lnTo>
                  <a:pt x="146116" y="33074"/>
                </a:lnTo>
                <a:lnTo>
                  <a:pt x="168657" y="32338"/>
                </a:lnTo>
                <a:lnTo>
                  <a:pt x="195138" y="32011"/>
                </a:lnTo>
                <a:lnTo>
                  <a:pt x="219608" y="31866"/>
                </a:lnTo>
                <a:lnTo>
                  <a:pt x="242948" y="31096"/>
                </a:lnTo>
                <a:lnTo>
                  <a:pt x="267433" y="28402"/>
                </a:lnTo>
                <a:lnTo>
                  <a:pt x="294307" y="26734"/>
                </a:lnTo>
                <a:lnTo>
                  <a:pt x="322714" y="25993"/>
                </a:lnTo>
                <a:lnTo>
                  <a:pt x="351803" y="25664"/>
                </a:lnTo>
                <a:lnTo>
                  <a:pt x="381194" y="23636"/>
                </a:lnTo>
                <a:lnTo>
                  <a:pt x="410720" y="21088"/>
                </a:lnTo>
                <a:lnTo>
                  <a:pt x="440305" y="19956"/>
                </a:lnTo>
                <a:lnTo>
                  <a:pt x="471799" y="19453"/>
                </a:lnTo>
                <a:lnTo>
                  <a:pt x="488099" y="19318"/>
                </a:lnTo>
                <a:lnTo>
                  <a:pt x="504611" y="19229"/>
                </a:lnTo>
                <a:lnTo>
                  <a:pt x="521263" y="19169"/>
                </a:lnTo>
                <a:lnTo>
                  <a:pt x="538009" y="19129"/>
                </a:lnTo>
                <a:lnTo>
                  <a:pt x="555522" y="19103"/>
                </a:lnTo>
                <a:lnTo>
                  <a:pt x="573548" y="19086"/>
                </a:lnTo>
                <a:lnTo>
                  <a:pt x="591915" y="19074"/>
                </a:lnTo>
                <a:lnTo>
                  <a:pt x="610510" y="19066"/>
                </a:lnTo>
                <a:lnTo>
                  <a:pt x="629257" y="19060"/>
                </a:lnTo>
                <a:lnTo>
                  <a:pt x="648105" y="19057"/>
                </a:lnTo>
                <a:lnTo>
                  <a:pt x="667020" y="19055"/>
                </a:lnTo>
                <a:lnTo>
                  <a:pt x="685980" y="19053"/>
                </a:lnTo>
                <a:lnTo>
                  <a:pt x="704970" y="19052"/>
                </a:lnTo>
                <a:lnTo>
                  <a:pt x="723980" y="19051"/>
                </a:lnTo>
                <a:lnTo>
                  <a:pt x="743003" y="19051"/>
                </a:lnTo>
                <a:lnTo>
                  <a:pt x="762036" y="19051"/>
                </a:lnTo>
                <a:lnTo>
                  <a:pt x="781779" y="19050"/>
                </a:lnTo>
                <a:lnTo>
                  <a:pt x="801997" y="19050"/>
                </a:lnTo>
                <a:lnTo>
                  <a:pt x="822532" y="19050"/>
                </a:lnTo>
                <a:lnTo>
                  <a:pt x="843277" y="19050"/>
                </a:lnTo>
                <a:lnTo>
                  <a:pt x="864162" y="19050"/>
                </a:lnTo>
                <a:lnTo>
                  <a:pt x="885142" y="19050"/>
                </a:lnTo>
                <a:lnTo>
                  <a:pt x="906183" y="19050"/>
                </a:lnTo>
                <a:lnTo>
                  <a:pt x="927267" y="19050"/>
                </a:lnTo>
                <a:lnTo>
                  <a:pt x="948378" y="19050"/>
                </a:lnTo>
                <a:lnTo>
                  <a:pt x="970213" y="19050"/>
                </a:lnTo>
                <a:lnTo>
                  <a:pt x="992531" y="19050"/>
                </a:lnTo>
                <a:lnTo>
                  <a:pt x="1015171" y="19050"/>
                </a:lnTo>
                <a:lnTo>
                  <a:pt x="1036614" y="19050"/>
                </a:lnTo>
                <a:lnTo>
                  <a:pt x="1057259" y="19050"/>
                </a:lnTo>
                <a:lnTo>
                  <a:pt x="1077373" y="19050"/>
                </a:lnTo>
                <a:lnTo>
                  <a:pt x="1097837" y="19050"/>
                </a:lnTo>
                <a:lnTo>
                  <a:pt x="1118536" y="19050"/>
                </a:lnTo>
                <a:lnTo>
                  <a:pt x="1139391" y="19050"/>
                </a:lnTo>
                <a:lnTo>
                  <a:pt x="1159644" y="19050"/>
                </a:lnTo>
                <a:lnTo>
                  <a:pt x="1179496" y="19050"/>
                </a:lnTo>
                <a:lnTo>
                  <a:pt x="1199081" y="19050"/>
                </a:lnTo>
                <a:lnTo>
                  <a:pt x="1219193" y="18344"/>
                </a:lnTo>
                <a:lnTo>
                  <a:pt x="1239657" y="17168"/>
                </a:lnTo>
                <a:lnTo>
                  <a:pt x="1260354" y="15679"/>
                </a:lnTo>
                <a:lnTo>
                  <a:pt x="1280503" y="14686"/>
                </a:lnTo>
                <a:lnTo>
                  <a:pt x="1300285" y="14024"/>
                </a:lnTo>
                <a:lnTo>
                  <a:pt x="1319824" y="13583"/>
                </a:lnTo>
                <a:lnTo>
                  <a:pt x="1338493" y="13288"/>
                </a:lnTo>
                <a:lnTo>
                  <a:pt x="1356585" y="13092"/>
                </a:lnTo>
                <a:lnTo>
                  <a:pt x="1374290" y="12961"/>
                </a:lnTo>
                <a:lnTo>
                  <a:pt x="1391738" y="12169"/>
                </a:lnTo>
                <a:lnTo>
                  <a:pt x="1409014" y="10935"/>
                </a:lnTo>
                <a:lnTo>
                  <a:pt x="1426176" y="9406"/>
                </a:lnTo>
                <a:lnTo>
                  <a:pt x="1443262" y="8387"/>
                </a:lnTo>
                <a:lnTo>
                  <a:pt x="1460297" y="7708"/>
                </a:lnTo>
                <a:lnTo>
                  <a:pt x="1477298" y="7255"/>
                </a:lnTo>
                <a:lnTo>
                  <a:pt x="1494982" y="6248"/>
                </a:lnTo>
                <a:lnTo>
                  <a:pt x="1513121" y="4871"/>
                </a:lnTo>
                <a:lnTo>
                  <a:pt x="1531564" y="3247"/>
                </a:lnTo>
                <a:lnTo>
                  <a:pt x="1549504" y="2165"/>
                </a:lnTo>
                <a:lnTo>
                  <a:pt x="1567108" y="1443"/>
                </a:lnTo>
                <a:lnTo>
                  <a:pt x="1584489" y="962"/>
                </a:lnTo>
                <a:lnTo>
                  <a:pt x="1602426" y="641"/>
                </a:lnTo>
                <a:lnTo>
                  <a:pt x="1620734" y="427"/>
                </a:lnTo>
                <a:lnTo>
                  <a:pt x="1639289" y="285"/>
                </a:lnTo>
                <a:lnTo>
                  <a:pt x="1656598" y="190"/>
                </a:lnTo>
                <a:lnTo>
                  <a:pt x="1673077" y="127"/>
                </a:lnTo>
                <a:lnTo>
                  <a:pt x="1689001" y="84"/>
                </a:lnTo>
                <a:lnTo>
                  <a:pt x="1705262" y="56"/>
                </a:lnTo>
                <a:lnTo>
                  <a:pt x="1721747" y="38"/>
                </a:lnTo>
                <a:lnTo>
                  <a:pt x="1738381" y="25"/>
                </a:lnTo>
                <a:lnTo>
                  <a:pt x="1755115" y="17"/>
                </a:lnTo>
                <a:lnTo>
                  <a:pt x="1771916" y="11"/>
                </a:lnTo>
                <a:lnTo>
                  <a:pt x="1788760" y="7"/>
                </a:lnTo>
                <a:lnTo>
                  <a:pt x="1805635" y="5"/>
                </a:lnTo>
                <a:lnTo>
                  <a:pt x="1822529" y="3"/>
                </a:lnTo>
                <a:lnTo>
                  <a:pt x="1839436" y="2"/>
                </a:lnTo>
                <a:lnTo>
                  <a:pt x="1856352" y="1"/>
                </a:lnTo>
                <a:lnTo>
                  <a:pt x="1873274" y="1"/>
                </a:lnTo>
                <a:lnTo>
                  <a:pt x="1890199" y="1"/>
                </a:lnTo>
                <a:lnTo>
                  <a:pt x="1907127" y="0"/>
                </a:lnTo>
                <a:lnTo>
                  <a:pt x="1924057" y="0"/>
                </a:lnTo>
                <a:lnTo>
                  <a:pt x="1940988" y="0"/>
                </a:lnTo>
                <a:lnTo>
                  <a:pt x="1957214" y="0"/>
                </a:lnTo>
                <a:lnTo>
                  <a:pt x="1988414" y="0"/>
                </a:lnTo>
                <a:lnTo>
                  <a:pt x="2004354" y="0"/>
                </a:lnTo>
                <a:lnTo>
                  <a:pt x="2020625" y="0"/>
                </a:lnTo>
                <a:lnTo>
                  <a:pt x="2037116" y="0"/>
                </a:lnTo>
                <a:lnTo>
                  <a:pt x="2054461" y="0"/>
                </a:lnTo>
                <a:lnTo>
                  <a:pt x="2072374" y="0"/>
                </a:lnTo>
                <a:lnTo>
                  <a:pt x="2090666" y="0"/>
                </a:lnTo>
                <a:lnTo>
                  <a:pt x="2108505" y="0"/>
                </a:lnTo>
                <a:lnTo>
                  <a:pt x="2126042" y="0"/>
                </a:lnTo>
                <a:lnTo>
                  <a:pt x="2143378" y="0"/>
                </a:lnTo>
                <a:lnTo>
                  <a:pt x="2159874" y="705"/>
                </a:lnTo>
                <a:lnTo>
                  <a:pt x="2191374" y="3371"/>
                </a:lnTo>
                <a:lnTo>
                  <a:pt x="2221836" y="5026"/>
                </a:lnTo>
                <a:lnTo>
                  <a:pt x="2251133" y="5762"/>
                </a:lnTo>
                <a:lnTo>
                  <a:pt x="2278264" y="6088"/>
                </a:lnTo>
                <a:lnTo>
                  <a:pt x="2306316" y="8115"/>
                </a:lnTo>
                <a:lnTo>
                  <a:pt x="2335246" y="10662"/>
                </a:lnTo>
                <a:lnTo>
                  <a:pt x="2364567" y="11794"/>
                </a:lnTo>
                <a:lnTo>
                  <a:pt x="2392180" y="14179"/>
                </a:lnTo>
                <a:lnTo>
                  <a:pt x="2418563" y="16885"/>
                </a:lnTo>
                <a:lnTo>
                  <a:pt x="2444400" y="18088"/>
                </a:lnTo>
                <a:lnTo>
                  <a:pt x="2469995" y="18623"/>
                </a:lnTo>
                <a:lnTo>
                  <a:pt x="2495481" y="19565"/>
                </a:lnTo>
                <a:lnTo>
                  <a:pt x="2520919" y="22337"/>
                </a:lnTo>
                <a:lnTo>
                  <a:pt x="2546336" y="24038"/>
                </a:lnTo>
                <a:lnTo>
                  <a:pt x="2571744" y="25500"/>
                </a:lnTo>
                <a:lnTo>
                  <a:pt x="2597147" y="28502"/>
                </a:lnTo>
                <a:lnTo>
                  <a:pt x="2620667" y="32188"/>
                </a:lnTo>
                <a:lnTo>
                  <a:pt x="2643586" y="35472"/>
                </a:lnTo>
                <a:lnTo>
                  <a:pt x="2667882" y="36932"/>
                </a:lnTo>
                <a:lnTo>
                  <a:pt x="2690911" y="39462"/>
                </a:lnTo>
                <a:lnTo>
                  <a:pt x="2712905" y="42233"/>
                </a:lnTo>
                <a:lnTo>
                  <a:pt x="2734439" y="43465"/>
                </a:lnTo>
                <a:lnTo>
                  <a:pt x="2757651" y="45894"/>
                </a:lnTo>
                <a:lnTo>
                  <a:pt x="2782078" y="48620"/>
                </a:lnTo>
                <a:lnTo>
                  <a:pt x="2807046" y="49831"/>
                </a:lnTo>
                <a:lnTo>
                  <a:pt x="2830372" y="52251"/>
                </a:lnTo>
                <a:lnTo>
                  <a:pt x="2852499" y="54973"/>
                </a:lnTo>
                <a:lnTo>
                  <a:pt x="2874092" y="56182"/>
                </a:lnTo>
                <a:lnTo>
                  <a:pt x="2895448" y="58601"/>
                </a:lnTo>
                <a:lnTo>
                  <a:pt x="2916699" y="61323"/>
                </a:lnTo>
                <a:lnTo>
                  <a:pt x="2937904" y="62532"/>
                </a:lnTo>
                <a:lnTo>
                  <a:pt x="2959087" y="64951"/>
                </a:lnTo>
                <a:lnTo>
                  <a:pt x="2980261" y="67673"/>
                </a:lnTo>
                <a:lnTo>
                  <a:pt x="3011309" y="69205"/>
                </a:lnTo>
                <a:lnTo>
                  <a:pt x="3038697" y="69659"/>
                </a:lnTo>
                <a:lnTo>
                  <a:pt x="3063980" y="70499"/>
                </a:lnTo>
                <a:lnTo>
                  <a:pt x="3095606" y="74864"/>
                </a:lnTo>
                <a:lnTo>
                  <a:pt x="3121372" y="75804"/>
                </a:lnTo>
                <a:lnTo>
                  <a:pt x="3152412" y="76122"/>
                </a:lnTo>
                <a:lnTo>
                  <a:pt x="3184089" y="76190"/>
                </a:lnTo>
                <a:lnTo>
                  <a:pt x="3212386" y="76198"/>
                </a:lnTo>
                <a:lnTo>
                  <a:pt x="3243168" y="76200"/>
                </a:lnTo>
                <a:lnTo>
                  <a:pt x="3245845" y="76200"/>
                </a:lnTo>
                <a:lnTo>
                  <a:pt x="3250702" y="78081"/>
                </a:lnTo>
                <a:lnTo>
                  <a:pt x="3255212" y="80564"/>
                </a:lnTo>
                <a:lnTo>
                  <a:pt x="3263520" y="82472"/>
                </a:lnTo>
                <a:lnTo>
                  <a:pt x="3257550" y="82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8" name="SMARTInkShape-1280"/>
          <p:cNvSpPr/>
          <p:nvPr>
            <p:custDataLst>
              <p:tags r:id="rId11"/>
            </p:custDataLst>
          </p:nvPr>
        </p:nvSpPr>
        <p:spPr>
          <a:xfrm>
            <a:off x="1263650" y="5698642"/>
            <a:ext cx="3152349" cy="117695"/>
          </a:xfrm>
          <a:custGeom>
            <a:avLst/>
            <a:gdLst/>
            <a:ahLst/>
            <a:cxnLst/>
            <a:rect l="0" t="0" r="0" b="0"/>
            <a:pathLst>
              <a:path w="3152349" h="117695">
                <a:moveTo>
                  <a:pt x="0" y="22708"/>
                </a:moveTo>
                <a:lnTo>
                  <a:pt x="0" y="22708"/>
                </a:lnTo>
                <a:lnTo>
                  <a:pt x="6742" y="19337"/>
                </a:lnTo>
                <a:lnTo>
                  <a:pt x="32638" y="16750"/>
                </a:lnTo>
                <a:lnTo>
                  <a:pt x="60696" y="16436"/>
                </a:lnTo>
                <a:lnTo>
                  <a:pt x="88461" y="13010"/>
                </a:lnTo>
                <a:lnTo>
                  <a:pt x="115660" y="10897"/>
                </a:lnTo>
                <a:lnTo>
                  <a:pt x="136777" y="10403"/>
                </a:lnTo>
                <a:lnTo>
                  <a:pt x="160273" y="10889"/>
                </a:lnTo>
                <a:lnTo>
                  <a:pt x="184827" y="13457"/>
                </a:lnTo>
                <a:lnTo>
                  <a:pt x="211733" y="15069"/>
                </a:lnTo>
                <a:lnTo>
                  <a:pt x="240859" y="15079"/>
                </a:lnTo>
                <a:lnTo>
                  <a:pt x="256528" y="14094"/>
                </a:lnTo>
                <a:lnTo>
                  <a:pt x="272619" y="12732"/>
                </a:lnTo>
                <a:lnTo>
                  <a:pt x="288990" y="11824"/>
                </a:lnTo>
                <a:lnTo>
                  <a:pt x="305549" y="11219"/>
                </a:lnTo>
                <a:lnTo>
                  <a:pt x="322233" y="10815"/>
                </a:lnTo>
                <a:lnTo>
                  <a:pt x="339705" y="10546"/>
                </a:lnTo>
                <a:lnTo>
                  <a:pt x="357703" y="10367"/>
                </a:lnTo>
                <a:lnTo>
                  <a:pt x="376052" y="10247"/>
                </a:lnTo>
                <a:lnTo>
                  <a:pt x="393224" y="10167"/>
                </a:lnTo>
                <a:lnTo>
                  <a:pt x="409610" y="10114"/>
                </a:lnTo>
                <a:lnTo>
                  <a:pt x="425473" y="10079"/>
                </a:lnTo>
                <a:lnTo>
                  <a:pt x="442399" y="10055"/>
                </a:lnTo>
                <a:lnTo>
                  <a:pt x="460033" y="10039"/>
                </a:lnTo>
                <a:lnTo>
                  <a:pt x="478138" y="10029"/>
                </a:lnTo>
                <a:lnTo>
                  <a:pt x="496559" y="10022"/>
                </a:lnTo>
                <a:lnTo>
                  <a:pt x="515189" y="10017"/>
                </a:lnTo>
                <a:lnTo>
                  <a:pt x="533960" y="10014"/>
                </a:lnTo>
                <a:lnTo>
                  <a:pt x="552823" y="9306"/>
                </a:lnTo>
                <a:lnTo>
                  <a:pt x="571749" y="8129"/>
                </a:lnTo>
                <a:lnTo>
                  <a:pt x="590716" y="6639"/>
                </a:lnTo>
                <a:lnTo>
                  <a:pt x="609711" y="5645"/>
                </a:lnTo>
                <a:lnTo>
                  <a:pt x="628724" y="4983"/>
                </a:lnTo>
                <a:lnTo>
                  <a:pt x="647749" y="4541"/>
                </a:lnTo>
                <a:lnTo>
                  <a:pt x="666783" y="4246"/>
                </a:lnTo>
                <a:lnTo>
                  <a:pt x="685822" y="4051"/>
                </a:lnTo>
                <a:lnTo>
                  <a:pt x="704865" y="3920"/>
                </a:lnTo>
                <a:lnTo>
                  <a:pt x="723910" y="3832"/>
                </a:lnTo>
                <a:lnTo>
                  <a:pt x="742957" y="3774"/>
                </a:lnTo>
                <a:lnTo>
                  <a:pt x="762004" y="3736"/>
                </a:lnTo>
                <a:lnTo>
                  <a:pt x="781053" y="3709"/>
                </a:lnTo>
                <a:lnTo>
                  <a:pt x="800102" y="3692"/>
                </a:lnTo>
                <a:lnTo>
                  <a:pt x="819152" y="3681"/>
                </a:lnTo>
                <a:lnTo>
                  <a:pt x="838201" y="3674"/>
                </a:lnTo>
                <a:lnTo>
                  <a:pt x="857251" y="3668"/>
                </a:lnTo>
                <a:lnTo>
                  <a:pt x="876300" y="3665"/>
                </a:lnTo>
                <a:lnTo>
                  <a:pt x="895350" y="3662"/>
                </a:lnTo>
                <a:lnTo>
                  <a:pt x="914400" y="3661"/>
                </a:lnTo>
                <a:lnTo>
                  <a:pt x="933450" y="3660"/>
                </a:lnTo>
                <a:lnTo>
                  <a:pt x="951795" y="3660"/>
                </a:lnTo>
                <a:lnTo>
                  <a:pt x="969669" y="3659"/>
                </a:lnTo>
                <a:lnTo>
                  <a:pt x="987229" y="3659"/>
                </a:lnTo>
                <a:lnTo>
                  <a:pt x="1005286" y="3658"/>
                </a:lnTo>
                <a:lnTo>
                  <a:pt x="1023674" y="3658"/>
                </a:lnTo>
                <a:lnTo>
                  <a:pt x="1042283" y="3658"/>
                </a:lnTo>
                <a:lnTo>
                  <a:pt x="1061039" y="3658"/>
                </a:lnTo>
                <a:lnTo>
                  <a:pt x="1079892" y="3658"/>
                </a:lnTo>
                <a:lnTo>
                  <a:pt x="1098812" y="3658"/>
                </a:lnTo>
                <a:lnTo>
                  <a:pt x="1117774" y="3658"/>
                </a:lnTo>
                <a:lnTo>
                  <a:pt x="1136766" y="3658"/>
                </a:lnTo>
                <a:lnTo>
                  <a:pt x="1155778" y="3658"/>
                </a:lnTo>
                <a:lnTo>
                  <a:pt x="1174802" y="3658"/>
                </a:lnTo>
                <a:lnTo>
                  <a:pt x="1193834" y="3658"/>
                </a:lnTo>
                <a:lnTo>
                  <a:pt x="1212873" y="3658"/>
                </a:lnTo>
                <a:lnTo>
                  <a:pt x="1231916" y="3658"/>
                </a:lnTo>
                <a:lnTo>
                  <a:pt x="1250960" y="3658"/>
                </a:lnTo>
                <a:lnTo>
                  <a:pt x="1270007" y="3658"/>
                </a:lnTo>
                <a:lnTo>
                  <a:pt x="1289055" y="2953"/>
                </a:lnTo>
                <a:lnTo>
                  <a:pt x="1308103" y="1776"/>
                </a:lnTo>
                <a:lnTo>
                  <a:pt x="1327152" y="287"/>
                </a:lnTo>
                <a:lnTo>
                  <a:pt x="1345496" y="0"/>
                </a:lnTo>
                <a:lnTo>
                  <a:pt x="1363369" y="514"/>
                </a:lnTo>
                <a:lnTo>
                  <a:pt x="1380930" y="1562"/>
                </a:lnTo>
                <a:lnTo>
                  <a:pt x="1398281" y="2260"/>
                </a:lnTo>
                <a:lnTo>
                  <a:pt x="1415493" y="2726"/>
                </a:lnTo>
                <a:lnTo>
                  <a:pt x="1432612" y="3037"/>
                </a:lnTo>
                <a:lnTo>
                  <a:pt x="1450375" y="3244"/>
                </a:lnTo>
                <a:lnTo>
                  <a:pt x="1468566" y="3382"/>
                </a:lnTo>
                <a:lnTo>
                  <a:pt x="1487044" y="3474"/>
                </a:lnTo>
                <a:lnTo>
                  <a:pt x="1505007" y="3535"/>
                </a:lnTo>
                <a:lnTo>
                  <a:pt x="1522627" y="3576"/>
                </a:lnTo>
                <a:lnTo>
                  <a:pt x="1540018" y="3604"/>
                </a:lnTo>
                <a:lnTo>
                  <a:pt x="1557256" y="3622"/>
                </a:lnTo>
                <a:lnTo>
                  <a:pt x="1574393" y="3634"/>
                </a:lnTo>
                <a:lnTo>
                  <a:pt x="1591462" y="3642"/>
                </a:lnTo>
                <a:lnTo>
                  <a:pt x="1608486" y="3647"/>
                </a:lnTo>
                <a:lnTo>
                  <a:pt x="1625479" y="3651"/>
                </a:lnTo>
                <a:lnTo>
                  <a:pt x="1642453" y="3653"/>
                </a:lnTo>
                <a:lnTo>
                  <a:pt x="1659413" y="3655"/>
                </a:lnTo>
                <a:lnTo>
                  <a:pt x="1676364" y="3656"/>
                </a:lnTo>
                <a:lnTo>
                  <a:pt x="1693310" y="3656"/>
                </a:lnTo>
                <a:lnTo>
                  <a:pt x="1710251" y="4362"/>
                </a:lnTo>
                <a:lnTo>
                  <a:pt x="1727189" y="5539"/>
                </a:lnTo>
                <a:lnTo>
                  <a:pt x="1744126" y="7028"/>
                </a:lnTo>
                <a:lnTo>
                  <a:pt x="1761062" y="8022"/>
                </a:lnTo>
                <a:lnTo>
                  <a:pt x="1777997" y="8683"/>
                </a:lnTo>
                <a:lnTo>
                  <a:pt x="1794931" y="9125"/>
                </a:lnTo>
                <a:lnTo>
                  <a:pt x="1811865" y="9420"/>
                </a:lnTo>
                <a:lnTo>
                  <a:pt x="1828799" y="9615"/>
                </a:lnTo>
                <a:lnTo>
                  <a:pt x="1845733" y="9746"/>
                </a:lnTo>
                <a:lnTo>
                  <a:pt x="1862666" y="9834"/>
                </a:lnTo>
                <a:lnTo>
                  <a:pt x="1879600" y="9892"/>
                </a:lnTo>
                <a:lnTo>
                  <a:pt x="1896533" y="9930"/>
                </a:lnTo>
                <a:lnTo>
                  <a:pt x="1914172" y="10662"/>
                </a:lnTo>
                <a:lnTo>
                  <a:pt x="1932281" y="11855"/>
                </a:lnTo>
                <a:lnTo>
                  <a:pt x="1950704" y="13356"/>
                </a:lnTo>
                <a:lnTo>
                  <a:pt x="1969336" y="14357"/>
                </a:lnTo>
                <a:lnTo>
                  <a:pt x="1988107" y="15024"/>
                </a:lnTo>
                <a:lnTo>
                  <a:pt x="2006972" y="15469"/>
                </a:lnTo>
                <a:lnTo>
                  <a:pt x="2025898" y="15765"/>
                </a:lnTo>
                <a:lnTo>
                  <a:pt x="2044865" y="15962"/>
                </a:lnTo>
                <a:lnTo>
                  <a:pt x="2063860" y="16094"/>
                </a:lnTo>
                <a:lnTo>
                  <a:pt x="2082873" y="16182"/>
                </a:lnTo>
                <a:lnTo>
                  <a:pt x="2101899" y="16241"/>
                </a:lnTo>
                <a:lnTo>
                  <a:pt x="2120933" y="16280"/>
                </a:lnTo>
                <a:lnTo>
                  <a:pt x="2139266" y="16306"/>
                </a:lnTo>
                <a:lnTo>
                  <a:pt x="2157133" y="16323"/>
                </a:lnTo>
                <a:lnTo>
                  <a:pt x="2174689" y="16335"/>
                </a:lnTo>
                <a:lnTo>
                  <a:pt x="2192037" y="17048"/>
                </a:lnTo>
                <a:lnTo>
                  <a:pt x="2209247" y="18229"/>
                </a:lnTo>
                <a:lnTo>
                  <a:pt x="2226364" y="19722"/>
                </a:lnTo>
                <a:lnTo>
                  <a:pt x="2242715" y="21423"/>
                </a:lnTo>
                <a:lnTo>
                  <a:pt x="2274053" y="25194"/>
                </a:lnTo>
                <a:lnTo>
                  <a:pt x="2290030" y="26482"/>
                </a:lnTo>
                <a:lnTo>
                  <a:pt x="2306326" y="27340"/>
                </a:lnTo>
                <a:lnTo>
                  <a:pt x="2322834" y="27913"/>
                </a:lnTo>
                <a:lnTo>
                  <a:pt x="2354347" y="30430"/>
                </a:lnTo>
                <a:lnTo>
                  <a:pt x="2384815" y="33195"/>
                </a:lnTo>
                <a:lnTo>
                  <a:pt x="2414820" y="34424"/>
                </a:lnTo>
                <a:lnTo>
                  <a:pt x="2444618" y="36852"/>
                </a:lnTo>
                <a:lnTo>
                  <a:pt x="2474325" y="40283"/>
                </a:lnTo>
                <a:lnTo>
                  <a:pt x="2503991" y="44160"/>
                </a:lnTo>
                <a:lnTo>
                  <a:pt x="2533638" y="48234"/>
                </a:lnTo>
                <a:lnTo>
                  <a:pt x="2563984" y="51692"/>
                </a:lnTo>
                <a:lnTo>
                  <a:pt x="2579978" y="52614"/>
                </a:lnTo>
                <a:lnTo>
                  <a:pt x="2611390" y="54344"/>
                </a:lnTo>
                <a:lnTo>
                  <a:pt x="2639462" y="57465"/>
                </a:lnTo>
                <a:lnTo>
                  <a:pt x="2667932" y="61203"/>
                </a:lnTo>
                <a:lnTo>
                  <a:pt x="2696342" y="64512"/>
                </a:lnTo>
                <a:lnTo>
                  <a:pt x="2723080" y="65982"/>
                </a:lnTo>
                <a:lnTo>
                  <a:pt x="2750956" y="68516"/>
                </a:lnTo>
                <a:lnTo>
                  <a:pt x="2779102" y="71995"/>
                </a:lnTo>
                <a:lnTo>
                  <a:pt x="2805723" y="75893"/>
                </a:lnTo>
                <a:lnTo>
                  <a:pt x="2831666" y="78095"/>
                </a:lnTo>
                <a:lnTo>
                  <a:pt x="2857307" y="79780"/>
                </a:lnTo>
                <a:lnTo>
                  <a:pt x="2882814" y="82881"/>
                </a:lnTo>
                <a:lnTo>
                  <a:pt x="2906380" y="86611"/>
                </a:lnTo>
                <a:lnTo>
                  <a:pt x="2937600" y="90796"/>
                </a:lnTo>
                <a:lnTo>
                  <a:pt x="2964724" y="93917"/>
                </a:lnTo>
                <a:lnTo>
                  <a:pt x="2990635" y="97429"/>
                </a:lnTo>
                <a:lnTo>
                  <a:pt x="3021303" y="98616"/>
                </a:lnTo>
                <a:lnTo>
                  <a:pt x="3052298" y="103896"/>
                </a:lnTo>
                <a:lnTo>
                  <a:pt x="3081451" y="107020"/>
                </a:lnTo>
                <a:lnTo>
                  <a:pt x="3111092" y="111205"/>
                </a:lnTo>
                <a:lnTo>
                  <a:pt x="3131908" y="112260"/>
                </a:lnTo>
                <a:lnTo>
                  <a:pt x="3144987" y="117068"/>
                </a:lnTo>
                <a:lnTo>
                  <a:pt x="3151605" y="117694"/>
                </a:lnTo>
                <a:lnTo>
                  <a:pt x="3152348" y="117076"/>
                </a:lnTo>
                <a:lnTo>
                  <a:pt x="3152137" y="115959"/>
                </a:lnTo>
                <a:lnTo>
                  <a:pt x="3149600" y="1116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7" name="SMARTInkShape-Group367"/>
          <p:cNvGrpSpPr/>
          <p:nvPr/>
        </p:nvGrpSpPr>
        <p:grpSpPr>
          <a:xfrm>
            <a:off x="4349750" y="4038600"/>
            <a:ext cx="95251" cy="2298701"/>
            <a:chOff x="4349750" y="4038600"/>
            <a:chExt cx="95251" cy="2298701"/>
          </a:xfrm>
        </p:grpSpPr>
        <p:sp>
          <p:nvSpPr>
            <p:cNvPr id="159" name="SMARTInkShape-1281"/>
            <p:cNvSpPr/>
            <p:nvPr>
              <p:custDataLst>
                <p:tags r:id="rId20"/>
              </p:custDataLst>
            </p:nvPr>
          </p:nvSpPr>
          <p:spPr>
            <a:xfrm>
              <a:off x="4349750" y="40386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11995" y="27837"/>
                  </a:lnTo>
                  <a:lnTo>
                    <a:pt x="6938" y="53650"/>
                  </a:lnTo>
                  <a:lnTo>
                    <a:pt x="3056" y="82925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282"/>
            <p:cNvSpPr/>
            <p:nvPr>
              <p:custDataLst>
                <p:tags r:id="rId21"/>
              </p:custDataLst>
            </p:nvPr>
          </p:nvSpPr>
          <p:spPr>
            <a:xfrm>
              <a:off x="4349750" y="4330700"/>
              <a:ext cx="6351" cy="57151"/>
            </a:xfrm>
            <a:custGeom>
              <a:avLst/>
              <a:gdLst/>
              <a:ahLst/>
              <a:cxnLst/>
              <a:rect l="0" t="0" r="0" b="0"/>
              <a:pathLst>
                <a:path w="6351" h="57151">
                  <a:moveTo>
                    <a:pt x="0" y="0"/>
                  </a:moveTo>
                  <a:lnTo>
                    <a:pt x="0" y="0"/>
                  </a:lnTo>
                  <a:lnTo>
                    <a:pt x="5026" y="20722"/>
                  </a:lnTo>
                  <a:lnTo>
                    <a:pt x="63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283"/>
            <p:cNvSpPr/>
            <p:nvPr>
              <p:custDataLst>
                <p:tags r:id="rId22"/>
              </p:custDataLst>
            </p:nvPr>
          </p:nvSpPr>
          <p:spPr>
            <a:xfrm>
              <a:off x="4368800" y="4546600"/>
              <a:ext cx="12701" cy="82551"/>
            </a:xfrm>
            <a:custGeom>
              <a:avLst/>
              <a:gdLst/>
              <a:ahLst/>
              <a:cxnLst/>
              <a:rect l="0" t="0" r="0" b="0"/>
              <a:pathLst>
                <a:path w="12701" h="82551">
                  <a:moveTo>
                    <a:pt x="0" y="0"/>
                  </a:moveTo>
                  <a:lnTo>
                    <a:pt x="0" y="0"/>
                  </a:lnTo>
                  <a:lnTo>
                    <a:pt x="6907" y="27630"/>
                  </a:lnTo>
                  <a:lnTo>
                    <a:pt x="10983" y="53342"/>
                  </a:lnTo>
                  <a:lnTo>
                    <a:pt x="1270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284"/>
            <p:cNvSpPr/>
            <p:nvPr>
              <p:custDataLst>
                <p:tags r:id="rId23"/>
              </p:custDataLst>
            </p:nvPr>
          </p:nvSpPr>
          <p:spPr>
            <a:xfrm>
              <a:off x="4381500" y="4826000"/>
              <a:ext cx="6351" cy="57151"/>
            </a:xfrm>
            <a:custGeom>
              <a:avLst/>
              <a:gdLst/>
              <a:ahLst/>
              <a:cxnLst/>
              <a:rect l="0" t="0" r="0" b="0"/>
              <a:pathLst>
                <a:path w="6351" h="57151">
                  <a:moveTo>
                    <a:pt x="0" y="0"/>
                  </a:moveTo>
                  <a:lnTo>
                    <a:pt x="0" y="0"/>
                  </a:lnTo>
                  <a:lnTo>
                    <a:pt x="4364" y="24642"/>
                  </a:lnTo>
                  <a:lnTo>
                    <a:pt x="63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285"/>
            <p:cNvSpPr/>
            <p:nvPr>
              <p:custDataLst>
                <p:tags r:id="rId24"/>
              </p:custDataLst>
            </p:nvPr>
          </p:nvSpPr>
          <p:spPr>
            <a:xfrm>
              <a:off x="4381500" y="508000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0" y="0"/>
                  </a:moveTo>
                  <a:lnTo>
                    <a:pt x="0" y="0"/>
                  </a:lnTo>
                  <a:lnTo>
                    <a:pt x="1882" y="29511"/>
                  </a:lnTo>
                  <a:lnTo>
                    <a:pt x="6907" y="58368"/>
                  </a:lnTo>
                  <a:lnTo>
                    <a:pt x="127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1286"/>
            <p:cNvSpPr/>
            <p:nvPr>
              <p:custDataLst>
                <p:tags r:id="rId25"/>
              </p:custDataLst>
            </p:nvPr>
          </p:nvSpPr>
          <p:spPr>
            <a:xfrm>
              <a:off x="4400550" y="5308600"/>
              <a:ext cx="19051" cy="127001"/>
            </a:xfrm>
            <a:custGeom>
              <a:avLst/>
              <a:gdLst/>
              <a:ahLst/>
              <a:cxnLst/>
              <a:rect l="0" t="0" r="0" b="0"/>
              <a:pathLst>
                <a:path w="19051" h="127001">
                  <a:moveTo>
                    <a:pt x="0" y="0"/>
                  </a:moveTo>
                  <a:lnTo>
                    <a:pt x="0" y="0"/>
                  </a:lnTo>
                  <a:lnTo>
                    <a:pt x="5070" y="25348"/>
                  </a:lnTo>
                  <a:lnTo>
                    <a:pt x="10126" y="54155"/>
                  </a:lnTo>
                  <a:lnTo>
                    <a:pt x="12643" y="85034"/>
                  </a:lnTo>
                  <a:lnTo>
                    <a:pt x="16838" y="112998"/>
                  </a:lnTo>
                  <a:lnTo>
                    <a:pt x="190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1287"/>
            <p:cNvSpPr/>
            <p:nvPr>
              <p:custDataLst>
                <p:tags r:id="rId26"/>
              </p:custDataLst>
            </p:nvPr>
          </p:nvSpPr>
          <p:spPr>
            <a:xfrm>
              <a:off x="4413414" y="5657850"/>
              <a:ext cx="25237" cy="361951"/>
            </a:xfrm>
            <a:custGeom>
              <a:avLst/>
              <a:gdLst/>
              <a:ahLst/>
              <a:cxnLst/>
              <a:rect l="0" t="0" r="0" b="0"/>
              <a:pathLst>
                <a:path w="25237" h="361951">
                  <a:moveTo>
                    <a:pt x="25236" y="0"/>
                  </a:moveTo>
                  <a:lnTo>
                    <a:pt x="25236" y="0"/>
                  </a:lnTo>
                  <a:lnTo>
                    <a:pt x="20166" y="31123"/>
                  </a:lnTo>
                  <a:lnTo>
                    <a:pt x="16398" y="56400"/>
                  </a:lnTo>
                  <a:lnTo>
                    <a:pt x="12371" y="82217"/>
                  </a:lnTo>
                  <a:lnTo>
                    <a:pt x="8229" y="107097"/>
                  </a:lnTo>
                  <a:lnTo>
                    <a:pt x="4037" y="129913"/>
                  </a:lnTo>
                  <a:lnTo>
                    <a:pt x="1703" y="151813"/>
                  </a:lnTo>
                  <a:lnTo>
                    <a:pt x="389" y="182095"/>
                  </a:lnTo>
                  <a:lnTo>
                    <a:pt x="0" y="207059"/>
                  </a:lnTo>
                  <a:lnTo>
                    <a:pt x="3239" y="237829"/>
                  </a:lnTo>
                  <a:lnTo>
                    <a:pt x="5313" y="262692"/>
                  </a:lnTo>
                  <a:lnTo>
                    <a:pt x="9298" y="287934"/>
                  </a:lnTo>
                  <a:lnTo>
                    <a:pt x="11576" y="316657"/>
                  </a:lnTo>
                  <a:lnTo>
                    <a:pt x="15623" y="344139"/>
                  </a:lnTo>
                  <a:lnTo>
                    <a:pt x="18886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1288"/>
            <p:cNvSpPr/>
            <p:nvPr>
              <p:custDataLst>
                <p:tags r:id="rId27"/>
              </p:custDataLst>
            </p:nvPr>
          </p:nvSpPr>
          <p:spPr>
            <a:xfrm>
              <a:off x="4441629" y="6140450"/>
              <a:ext cx="3372" cy="196851"/>
            </a:xfrm>
            <a:custGeom>
              <a:avLst/>
              <a:gdLst/>
              <a:ahLst/>
              <a:cxnLst/>
              <a:rect l="0" t="0" r="0" b="0"/>
              <a:pathLst>
                <a:path w="3372" h="196851">
                  <a:moveTo>
                    <a:pt x="3371" y="0"/>
                  </a:moveTo>
                  <a:lnTo>
                    <a:pt x="3371" y="0"/>
                  </a:lnTo>
                  <a:lnTo>
                    <a:pt x="2666" y="26758"/>
                  </a:lnTo>
                  <a:lnTo>
                    <a:pt x="0" y="50934"/>
                  </a:lnTo>
                  <a:lnTo>
                    <a:pt x="226" y="76259"/>
                  </a:lnTo>
                  <a:lnTo>
                    <a:pt x="1973" y="102332"/>
                  </a:lnTo>
                  <a:lnTo>
                    <a:pt x="2750" y="130382"/>
                  </a:lnTo>
                  <a:lnTo>
                    <a:pt x="3095" y="157431"/>
                  </a:lnTo>
                  <a:lnTo>
                    <a:pt x="3371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SMARTInkShape-Group368"/>
          <p:cNvGrpSpPr/>
          <p:nvPr/>
        </p:nvGrpSpPr>
        <p:grpSpPr>
          <a:xfrm>
            <a:off x="5029200" y="6216650"/>
            <a:ext cx="362088" cy="273363"/>
            <a:chOff x="5029200" y="6216650"/>
            <a:chExt cx="362088" cy="273363"/>
          </a:xfrm>
        </p:grpSpPr>
        <p:sp>
          <p:nvSpPr>
            <p:cNvPr id="168" name="SMARTInkShape-1289"/>
            <p:cNvSpPr/>
            <p:nvPr>
              <p:custDataLst>
                <p:tags r:id="rId16"/>
              </p:custDataLst>
            </p:nvPr>
          </p:nvSpPr>
          <p:spPr>
            <a:xfrm>
              <a:off x="5029200" y="6288989"/>
              <a:ext cx="110609" cy="201024"/>
            </a:xfrm>
            <a:custGeom>
              <a:avLst/>
              <a:gdLst/>
              <a:ahLst/>
              <a:cxnLst/>
              <a:rect l="0" t="0" r="0" b="0"/>
              <a:pathLst>
                <a:path w="110609" h="201024">
                  <a:moveTo>
                    <a:pt x="88900" y="48311"/>
                  </a:moveTo>
                  <a:lnTo>
                    <a:pt x="88900" y="48311"/>
                  </a:lnTo>
                  <a:lnTo>
                    <a:pt x="92271" y="41569"/>
                  </a:lnTo>
                  <a:lnTo>
                    <a:pt x="92044" y="34496"/>
                  </a:lnTo>
                  <a:lnTo>
                    <a:pt x="86151" y="18457"/>
                  </a:lnTo>
                  <a:lnTo>
                    <a:pt x="73504" y="5912"/>
                  </a:lnTo>
                  <a:lnTo>
                    <a:pt x="64183" y="1244"/>
                  </a:lnTo>
                  <a:lnTo>
                    <a:pt x="59722" y="0"/>
                  </a:lnTo>
                  <a:lnTo>
                    <a:pt x="47239" y="2380"/>
                  </a:lnTo>
                  <a:lnTo>
                    <a:pt x="34401" y="8142"/>
                  </a:lnTo>
                  <a:lnTo>
                    <a:pt x="26343" y="15406"/>
                  </a:lnTo>
                  <a:lnTo>
                    <a:pt x="24618" y="20024"/>
                  </a:lnTo>
                  <a:lnTo>
                    <a:pt x="24581" y="30800"/>
                  </a:lnTo>
                  <a:lnTo>
                    <a:pt x="35271" y="52138"/>
                  </a:lnTo>
                  <a:lnTo>
                    <a:pt x="55214" y="79705"/>
                  </a:lnTo>
                  <a:lnTo>
                    <a:pt x="70871" y="101775"/>
                  </a:lnTo>
                  <a:lnTo>
                    <a:pt x="86531" y="124284"/>
                  </a:lnTo>
                  <a:lnTo>
                    <a:pt x="105132" y="152117"/>
                  </a:lnTo>
                  <a:lnTo>
                    <a:pt x="110225" y="167119"/>
                  </a:lnTo>
                  <a:lnTo>
                    <a:pt x="110608" y="178960"/>
                  </a:lnTo>
                  <a:lnTo>
                    <a:pt x="107720" y="188927"/>
                  </a:lnTo>
                  <a:lnTo>
                    <a:pt x="101733" y="198061"/>
                  </a:lnTo>
                  <a:lnTo>
                    <a:pt x="96749" y="200355"/>
                  </a:lnTo>
                  <a:lnTo>
                    <a:pt x="83687" y="201023"/>
                  </a:lnTo>
                  <a:lnTo>
                    <a:pt x="53723" y="194061"/>
                  </a:lnTo>
                  <a:lnTo>
                    <a:pt x="28148" y="179691"/>
                  </a:lnTo>
                  <a:lnTo>
                    <a:pt x="0" y="1562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290"/>
            <p:cNvSpPr/>
            <p:nvPr>
              <p:custDataLst>
                <p:tags r:id="rId17"/>
              </p:custDataLst>
            </p:nvPr>
          </p:nvSpPr>
          <p:spPr>
            <a:xfrm>
              <a:off x="5200650" y="6216650"/>
              <a:ext cx="38101" cy="69851"/>
            </a:xfrm>
            <a:custGeom>
              <a:avLst/>
              <a:gdLst/>
              <a:ahLst/>
              <a:cxnLst/>
              <a:rect l="0" t="0" r="0" b="0"/>
              <a:pathLst>
                <a:path w="38101" h="69851">
                  <a:moveTo>
                    <a:pt x="38100" y="0"/>
                  </a:moveTo>
                  <a:lnTo>
                    <a:pt x="38100" y="0"/>
                  </a:lnTo>
                  <a:lnTo>
                    <a:pt x="38100" y="3371"/>
                  </a:lnTo>
                  <a:lnTo>
                    <a:pt x="24285" y="31706"/>
                  </a:lnTo>
                  <a:lnTo>
                    <a:pt x="5498" y="61377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1291"/>
            <p:cNvSpPr/>
            <p:nvPr>
              <p:custDataLst>
                <p:tags r:id="rId18"/>
              </p:custDataLst>
            </p:nvPr>
          </p:nvSpPr>
          <p:spPr>
            <a:xfrm>
              <a:off x="5308600" y="6350000"/>
              <a:ext cx="82688" cy="24102"/>
            </a:xfrm>
            <a:custGeom>
              <a:avLst/>
              <a:gdLst/>
              <a:ahLst/>
              <a:cxnLst/>
              <a:rect l="0" t="0" r="0" b="0"/>
              <a:pathLst>
                <a:path w="82688" h="24102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37664" y="11933"/>
                  </a:lnTo>
                  <a:lnTo>
                    <a:pt x="69087" y="22477"/>
                  </a:lnTo>
                  <a:lnTo>
                    <a:pt x="79154" y="24101"/>
                  </a:lnTo>
                  <a:lnTo>
                    <a:pt x="81697" y="23828"/>
                  </a:lnTo>
                  <a:lnTo>
                    <a:pt x="82687" y="22940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1292"/>
            <p:cNvSpPr/>
            <p:nvPr>
              <p:custDataLst>
                <p:tags r:id="rId19"/>
              </p:custDataLst>
            </p:nvPr>
          </p:nvSpPr>
          <p:spPr>
            <a:xfrm>
              <a:off x="5276850" y="64135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746" y="6467"/>
                  </a:lnTo>
                  <a:lnTo>
                    <a:pt x="53864" y="11245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5" name="SMARTInkShape-Group369"/>
          <p:cNvGrpSpPr/>
          <p:nvPr/>
        </p:nvGrpSpPr>
        <p:grpSpPr>
          <a:xfrm>
            <a:off x="5562600" y="6263029"/>
            <a:ext cx="139701" cy="277472"/>
            <a:chOff x="5562600" y="6263029"/>
            <a:chExt cx="139701" cy="277472"/>
          </a:xfrm>
        </p:grpSpPr>
        <p:sp>
          <p:nvSpPr>
            <p:cNvPr id="173" name="SMARTInkShape-1293"/>
            <p:cNvSpPr/>
            <p:nvPr>
              <p:custDataLst>
                <p:tags r:id="rId14"/>
              </p:custDataLst>
            </p:nvPr>
          </p:nvSpPr>
          <p:spPr>
            <a:xfrm>
              <a:off x="5568950" y="6263029"/>
              <a:ext cx="133351" cy="277472"/>
            </a:xfrm>
            <a:custGeom>
              <a:avLst/>
              <a:gdLst/>
              <a:ahLst/>
              <a:cxnLst/>
              <a:rect l="0" t="0" r="0" b="0"/>
              <a:pathLst>
                <a:path w="133351" h="277472">
                  <a:moveTo>
                    <a:pt x="133350" y="29821"/>
                  </a:moveTo>
                  <a:lnTo>
                    <a:pt x="133350" y="29821"/>
                  </a:lnTo>
                  <a:lnTo>
                    <a:pt x="126608" y="16337"/>
                  </a:lnTo>
                  <a:lnTo>
                    <a:pt x="117653" y="7836"/>
                  </a:lnTo>
                  <a:lnTo>
                    <a:pt x="106618" y="2411"/>
                  </a:lnTo>
                  <a:lnTo>
                    <a:pt x="94658" y="0"/>
                  </a:lnTo>
                  <a:lnTo>
                    <a:pt x="87799" y="2885"/>
                  </a:lnTo>
                  <a:lnTo>
                    <a:pt x="72653" y="15497"/>
                  </a:lnTo>
                  <a:lnTo>
                    <a:pt x="58396" y="36625"/>
                  </a:lnTo>
                  <a:lnTo>
                    <a:pt x="45709" y="64595"/>
                  </a:lnTo>
                  <a:lnTo>
                    <a:pt x="40350" y="81931"/>
                  </a:lnTo>
                  <a:lnTo>
                    <a:pt x="35367" y="100544"/>
                  </a:lnTo>
                  <a:lnTo>
                    <a:pt x="31339" y="118598"/>
                  </a:lnTo>
                  <a:lnTo>
                    <a:pt x="27948" y="136277"/>
                  </a:lnTo>
                  <a:lnTo>
                    <a:pt x="24982" y="153709"/>
                  </a:lnTo>
                  <a:lnTo>
                    <a:pt x="19805" y="184366"/>
                  </a:lnTo>
                  <a:lnTo>
                    <a:pt x="15152" y="211396"/>
                  </a:lnTo>
                  <a:lnTo>
                    <a:pt x="10733" y="235169"/>
                  </a:lnTo>
                  <a:lnTo>
                    <a:pt x="4277" y="261644"/>
                  </a:lnTo>
                  <a:lnTo>
                    <a:pt x="0" y="277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1294"/>
            <p:cNvSpPr/>
            <p:nvPr>
              <p:custDataLst>
                <p:tags r:id="rId15"/>
              </p:custDataLst>
            </p:nvPr>
          </p:nvSpPr>
          <p:spPr>
            <a:xfrm>
              <a:off x="5562600" y="63817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2308"/>
                  </a:lnTo>
                  <a:lnTo>
                    <a:pt x="12552" y="7117"/>
                  </a:lnTo>
                  <a:lnTo>
                    <a:pt x="33587" y="2108"/>
                  </a:lnTo>
                  <a:lnTo>
                    <a:pt x="62609" y="41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6" name="SMARTInkShape-1295"/>
          <p:cNvSpPr/>
          <p:nvPr>
            <p:custDataLst>
              <p:tags r:id="rId12"/>
            </p:custDataLst>
          </p:nvPr>
        </p:nvSpPr>
        <p:spPr>
          <a:xfrm>
            <a:off x="4381500" y="4851400"/>
            <a:ext cx="3524251" cy="1066801"/>
          </a:xfrm>
          <a:custGeom>
            <a:avLst/>
            <a:gdLst/>
            <a:ahLst/>
            <a:cxnLst/>
            <a:rect l="0" t="0" r="0" b="0"/>
            <a:pathLst>
              <a:path w="3524251" h="1066801">
                <a:moveTo>
                  <a:pt x="0" y="0"/>
                </a:moveTo>
                <a:lnTo>
                  <a:pt x="0" y="0"/>
                </a:lnTo>
                <a:lnTo>
                  <a:pt x="3371" y="0"/>
                </a:lnTo>
                <a:lnTo>
                  <a:pt x="32908" y="6467"/>
                </a:lnTo>
                <a:lnTo>
                  <a:pt x="59260" y="13141"/>
                </a:lnTo>
                <a:lnTo>
                  <a:pt x="85057" y="19181"/>
                </a:lnTo>
                <a:lnTo>
                  <a:pt x="113161" y="25439"/>
                </a:lnTo>
                <a:lnTo>
                  <a:pt x="141244" y="29880"/>
                </a:lnTo>
                <a:lnTo>
                  <a:pt x="171907" y="33077"/>
                </a:lnTo>
                <a:lnTo>
                  <a:pt x="203336" y="40375"/>
                </a:lnTo>
                <a:lnTo>
                  <a:pt x="234990" y="49592"/>
                </a:lnTo>
                <a:lnTo>
                  <a:pt x="264831" y="56792"/>
                </a:lnTo>
                <a:lnTo>
                  <a:pt x="293428" y="63394"/>
                </a:lnTo>
                <a:lnTo>
                  <a:pt x="322362" y="69818"/>
                </a:lnTo>
                <a:lnTo>
                  <a:pt x="350691" y="78072"/>
                </a:lnTo>
                <a:lnTo>
                  <a:pt x="379545" y="87573"/>
                </a:lnTo>
                <a:lnTo>
                  <a:pt x="407850" y="94857"/>
                </a:lnTo>
                <a:lnTo>
                  <a:pt x="438580" y="101483"/>
                </a:lnTo>
                <a:lnTo>
                  <a:pt x="470028" y="107915"/>
                </a:lnTo>
                <a:lnTo>
                  <a:pt x="499806" y="114289"/>
                </a:lnTo>
                <a:lnTo>
                  <a:pt x="530266" y="120647"/>
                </a:lnTo>
                <a:lnTo>
                  <a:pt x="553174" y="125588"/>
                </a:lnTo>
                <a:lnTo>
                  <a:pt x="575115" y="132487"/>
                </a:lnTo>
                <a:lnTo>
                  <a:pt x="603929" y="140934"/>
                </a:lnTo>
                <a:lnTo>
                  <a:pt x="625424" y="147539"/>
                </a:lnTo>
                <a:lnTo>
                  <a:pt x="647678" y="155178"/>
                </a:lnTo>
                <a:lnTo>
                  <a:pt x="676778" y="166707"/>
                </a:lnTo>
                <a:lnTo>
                  <a:pt x="708135" y="175611"/>
                </a:lnTo>
                <a:lnTo>
                  <a:pt x="731710" y="182942"/>
                </a:lnTo>
                <a:lnTo>
                  <a:pt x="754418" y="190904"/>
                </a:lnTo>
                <a:lnTo>
                  <a:pt x="776269" y="199146"/>
                </a:lnTo>
                <a:lnTo>
                  <a:pt x="797740" y="207513"/>
                </a:lnTo>
                <a:lnTo>
                  <a:pt x="820924" y="215936"/>
                </a:lnTo>
                <a:lnTo>
                  <a:pt x="844633" y="224382"/>
                </a:lnTo>
                <a:lnTo>
                  <a:pt x="866929" y="232840"/>
                </a:lnTo>
                <a:lnTo>
                  <a:pt x="888598" y="241303"/>
                </a:lnTo>
                <a:lnTo>
                  <a:pt x="910694" y="249768"/>
                </a:lnTo>
                <a:lnTo>
                  <a:pt x="934625" y="258234"/>
                </a:lnTo>
                <a:lnTo>
                  <a:pt x="959372" y="266700"/>
                </a:lnTo>
                <a:lnTo>
                  <a:pt x="984483" y="275167"/>
                </a:lnTo>
                <a:lnTo>
                  <a:pt x="1009753" y="283633"/>
                </a:lnTo>
                <a:lnTo>
                  <a:pt x="1035096" y="292100"/>
                </a:lnTo>
                <a:lnTo>
                  <a:pt x="1061176" y="300566"/>
                </a:lnTo>
                <a:lnTo>
                  <a:pt x="1089230" y="309033"/>
                </a:lnTo>
                <a:lnTo>
                  <a:pt x="1118161" y="317500"/>
                </a:lnTo>
                <a:lnTo>
                  <a:pt x="1146777" y="325967"/>
                </a:lnTo>
                <a:lnTo>
                  <a:pt x="1173607" y="334433"/>
                </a:lnTo>
                <a:lnTo>
                  <a:pt x="1201523" y="342900"/>
                </a:lnTo>
                <a:lnTo>
                  <a:pt x="1229689" y="351367"/>
                </a:lnTo>
                <a:lnTo>
                  <a:pt x="1256317" y="359833"/>
                </a:lnTo>
                <a:lnTo>
                  <a:pt x="1286025" y="368300"/>
                </a:lnTo>
                <a:lnTo>
                  <a:pt x="1316634" y="377472"/>
                </a:lnTo>
                <a:lnTo>
                  <a:pt x="1344348" y="388604"/>
                </a:lnTo>
                <a:lnTo>
                  <a:pt x="1374540" y="398726"/>
                </a:lnTo>
                <a:lnTo>
                  <a:pt x="1406068" y="407928"/>
                </a:lnTo>
                <a:lnTo>
                  <a:pt x="1436543" y="416721"/>
                </a:lnTo>
                <a:lnTo>
                  <a:pt x="1452996" y="421042"/>
                </a:lnTo>
                <a:lnTo>
                  <a:pt x="1470314" y="425334"/>
                </a:lnTo>
                <a:lnTo>
                  <a:pt x="1488209" y="429606"/>
                </a:lnTo>
                <a:lnTo>
                  <a:pt x="1505079" y="434570"/>
                </a:lnTo>
                <a:lnTo>
                  <a:pt x="1521263" y="439997"/>
                </a:lnTo>
                <a:lnTo>
                  <a:pt x="1552417" y="450965"/>
                </a:lnTo>
                <a:lnTo>
                  <a:pt x="1582726" y="460544"/>
                </a:lnTo>
                <a:lnTo>
                  <a:pt x="1598429" y="465779"/>
                </a:lnTo>
                <a:lnTo>
                  <a:pt x="1614541" y="471386"/>
                </a:lnTo>
                <a:lnTo>
                  <a:pt x="1630927" y="477241"/>
                </a:lnTo>
                <a:lnTo>
                  <a:pt x="1647496" y="482555"/>
                </a:lnTo>
                <a:lnTo>
                  <a:pt x="1664186" y="487509"/>
                </a:lnTo>
                <a:lnTo>
                  <a:pt x="1680958" y="492223"/>
                </a:lnTo>
                <a:lnTo>
                  <a:pt x="1697783" y="496776"/>
                </a:lnTo>
                <a:lnTo>
                  <a:pt x="1714644" y="501223"/>
                </a:lnTo>
                <a:lnTo>
                  <a:pt x="1731529" y="505599"/>
                </a:lnTo>
                <a:lnTo>
                  <a:pt x="1749136" y="510632"/>
                </a:lnTo>
                <a:lnTo>
                  <a:pt x="1767224" y="516105"/>
                </a:lnTo>
                <a:lnTo>
                  <a:pt x="1785633" y="521870"/>
                </a:lnTo>
                <a:lnTo>
                  <a:pt x="1804255" y="527830"/>
                </a:lnTo>
                <a:lnTo>
                  <a:pt x="1823021" y="533919"/>
                </a:lnTo>
                <a:lnTo>
                  <a:pt x="1841880" y="540096"/>
                </a:lnTo>
                <a:lnTo>
                  <a:pt x="1860803" y="546331"/>
                </a:lnTo>
                <a:lnTo>
                  <a:pt x="1879769" y="552604"/>
                </a:lnTo>
                <a:lnTo>
                  <a:pt x="1898762" y="558902"/>
                </a:lnTo>
                <a:lnTo>
                  <a:pt x="1918481" y="565218"/>
                </a:lnTo>
                <a:lnTo>
                  <a:pt x="1938681" y="571545"/>
                </a:lnTo>
                <a:lnTo>
                  <a:pt x="1959204" y="577880"/>
                </a:lnTo>
                <a:lnTo>
                  <a:pt x="1979236" y="584220"/>
                </a:lnTo>
                <a:lnTo>
                  <a:pt x="1998941" y="590563"/>
                </a:lnTo>
                <a:lnTo>
                  <a:pt x="2018427" y="596909"/>
                </a:lnTo>
                <a:lnTo>
                  <a:pt x="2039179" y="603961"/>
                </a:lnTo>
                <a:lnTo>
                  <a:pt x="2060775" y="611485"/>
                </a:lnTo>
                <a:lnTo>
                  <a:pt x="2082933" y="619323"/>
                </a:lnTo>
                <a:lnTo>
                  <a:pt x="2105466" y="626666"/>
                </a:lnTo>
                <a:lnTo>
                  <a:pt x="2128250" y="633677"/>
                </a:lnTo>
                <a:lnTo>
                  <a:pt x="2151200" y="640468"/>
                </a:lnTo>
                <a:lnTo>
                  <a:pt x="2174261" y="647817"/>
                </a:lnTo>
                <a:lnTo>
                  <a:pt x="2197396" y="655539"/>
                </a:lnTo>
                <a:lnTo>
                  <a:pt x="2220581" y="663510"/>
                </a:lnTo>
                <a:lnTo>
                  <a:pt x="2244503" y="671645"/>
                </a:lnTo>
                <a:lnTo>
                  <a:pt x="2268919" y="679891"/>
                </a:lnTo>
                <a:lnTo>
                  <a:pt x="2293663" y="688211"/>
                </a:lnTo>
                <a:lnTo>
                  <a:pt x="2319331" y="697285"/>
                </a:lnTo>
                <a:lnTo>
                  <a:pt x="2345614" y="706862"/>
                </a:lnTo>
                <a:lnTo>
                  <a:pt x="2372309" y="716775"/>
                </a:lnTo>
                <a:lnTo>
                  <a:pt x="2399278" y="726205"/>
                </a:lnTo>
                <a:lnTo>
                  <a:pt x="2426430" y="735314"/>
                </a:lnTo>
                <a:lnTo>
                  <a:pt x="2453704" y="744210"/>
                </a:lnTo>
                <a:lnTo>
                  <a:pt x="2481058" y="752962"/>
                </a:lnTo>
                <a:lnTo>
                  <a:pt x="2508466" y="761619"/>
                </a:lnTo>
                <a:lnTo>
                  <a:pt x="2535911" y="770213"/>
                </a:lnTo>
                <a:lnTo>
                  <a:pt x="2564791" y="779469"/>
                </a:lnTo>
                <a:lnTo>
                  <a:pt x="2594626" y="789168"/>
                </a:lnTo>
                <a:lnTo>
                  <a:pt x="2625102" y="799162"/>
                </a:lnTo>
                <a:lnTo>
                  <a:pt x="2656001" y="809353"/>
                </a:lnTo>
                <a:lnTo>
                  <a:pt x="2687184" y="819674"/>
                </a:lnTo>
                <a:lnTo>
                  <a:pt x="2718557" y="830082"/>
                </a:lnTo>
                <a:lnTo>
                  <a:pt x="2750054" y="840549"/>
                </a:lnTo>
                <a:lnTo>
                  <a:pt x="2781636" y="851055"/>
                </a:lnTo>
                <a:lnTo>
                  <a:pt x="2813274" y="861587"/>
                </a:lnTo>
                <a:lnTo>
                  <a:pt x="2845655" y="871430"/>
                </a:lnTo>
                <a:lnTo>
                  <a:pt x="2878530" y="880814"/>
                </a:lnTo>
                <a:lnTo>
                  <a:pt x="2911737" y="889893"/>
                </a:lnTo>
                <a:lnTo>
                  <a:pt x="2945164" y="899473"/>
                </a:lnTo>
                <a:lnTo>
                  <a:pt x="2978737" y="909387"/>
                </a:lnTo>
                <a:lnTo>
                  <a:pt x="3012408" y="919525"/>
                </a:lnTo>
                <a:lnTo>
                  <a:pt x="3046144" y="929811"/>
                </a:lnTo>
                <a:lnTo>
                  <a:pt x="3079924" y="940196"/>
                </a:lnTo>
                <a:lnTo>
                  <a:pt x="3113732" y="950647"/>
                </a:lnTo>
                <a:lnTo>
                  <a:pt x="3145444" y="960437"/>
                </a:lnTo>
                <a:lnTo>
                  <a:pt x="3175757" y="969786"/>
                </a:lnTo>
                <a:lnTo>
                  <a:pt x="3205138" y="978841"/>
                </a:lnTo>
                <a:lnTo>
                  <a:pt x="3233192" y="986994"/>
                </a:lnTo>
                <a:lnTo>
                  <a:pt x="3260361" y="994546"/>
                </a:lnTo>
                <a:lnTo>
                  <a:pt x="3286940" y="1001697"/>
                </a:lnTo>
                <a:lnTo>
                  <a:pt x="3312422" y="1009287"/>
                </a:lnTo>
                <a:lnTo>
                  <a:pt x="3337170" y="1017169"/>
                </a:lnTo>
                <a:lnTo>
                  <a:pt x="3361430" y="1025246"/>
                </a:lnTo>
                <a:lnTo>
                  <a:pt x="3383953" y="1032042"/>
                </a:lnTo>
                <a:lnTo>
                  <a:pt x="3405319" y="1037983"/>
                </a:lnTo>
                <a:lnTo>
                  <a:pt x="3425913" y="1043355"/>
                </a:lnTo>
                <a:lnTo>
                  <a:pt x="3443875" y="1048348"/>
                </a:lnTo>
                <a:lnTo>
                  <a:pt x="3475122" y="1057659"/>
                </a:lnTo>
                <a:lnTo>
                  <a:pt x="3506401" y="1064091"/>
                </a:lnTo>
                <a:lnTo>
                  <a:pt x="3524250" y="1066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7" name="SMARTInkShape-1296"/>
          <p:cNvSpPr/>
          <p:nvPr>
            <p:custDataLst>
              <p:tags r:id="rId13"/>
            </p:custDataLst>
          </p:nvPr>
        </p:nvSpPr>
        <p:spPr>
          <a:xfrm>
            <a:off x="4489450" y="4806950"/>
            <a:ext cx="3219451" cy="977901"/>
          </a:xfrm>
          <a:custGeom>
            <a:avLst/>
            <a:gdLst/>
            <a:ahLst/>
            <a:cxnLst/>
            <a:rect l="0" t="0" r="0" b="0"/>
            <a:pathLst>
              <a:path w="3219451" h="977901">
                <a:moveTo>
                  <a:pt x="0" y="977900"/>
                </a:moveTo>
                <a:lnTo>
                  <a:pt x="0" y="977900"/>
                </a:lnTo>
                <a:lnTo>
                  <a:pt x="26732" y="967068"/>
                </a:lnTo>
                <a:lnTo>
                  <a:pt x="57325" y="953330"/>
                </a:lnTo>
                <a:lnTo>
                  <a:pt x="82994" y="944906"/>
                </a:lnTo>
                <a:lnTo>
                  <a:pt x="109571" y="937942"/>
                </a:lnTo>
                <a:lnTo>
                  <a:pt x="130543" y="931683"/>
                </a:lnTo>
                <a:lnTo>
                  <a:pt x="153269" y="924198"/>
                </a:lnTo>
                <a:lnTo>
                  <a:pt x="175129" y="916167"/>
                </a:lnTo>
                <a:lnTo>
                  <a:pt x="200367" y="909776"/>
                </a:lnTo>
                <a:lnTo>
                  <a:pt x="227341" y="903878"/>
                </a:lnTo>
                <a:lnTo>
                  <a:pt x="253440" y="896553"/>
                </a:lnTo>
                <a:lnTo>
                  <a:pt x="281033" y="888594"/>
                </a:lnTo>
                <a:lnTo>
                  <a:pt x="310465" y="879647"/>
                </a:lnTo>
                <a:lnTo>
                  <a:pt x="326215" y="874298"/>
                </a:lnTo>
                <a:lnTo>
                  <a:pt x="342360" y="868615"/>
                </a:lnTo>
                <a:lnTo>
                  <a:pt x="358768" y="863416"/>
                </a:lnTo>
                <a:lnTo>
                  <a:pt x="375351" y="858538"/>
                </a:lnTo>
                <a:lnTo>
                  <a:pt x="392050" y="853875"/>
                </a:lnTo>
                <a:lnTo>
                  <a:pt x="423776" y="844932"/>
                </a:lnTo>
                <a:lnTo>
                  <a:pt x="455045" y="836253"/>
                </a:lnTo>
                <a:lnTo>
                  <a:pt x="471286" y="831963"/>
                </a:lnTo>
                <a:lnTo>
                  <a:pt x="487757" y="827692"/>
                </a:lnTo>
                <a:lnTo>
                  <a:pt x="504382" y="823433"/>
                </a:lnTo>
                <a:lnTo>
                  <a:pt x="521110" y="819183"/>
                </a:lnTo>
                <a:lnTo>
                  <a:pt x="537907" y="814939"/>
                </a:lnTo>
                <a:lnTo>
                  <a:pt x="554749" y="810698"/>
                </a:lnTo>
                <a:lnTo>
                  <a:pt x="571622" y="806460"/>
                </a:lnTo>
                <a:lnTo>
                  <a:pt x="588514" y="802223"/>
                </a:lnTo>
                <a:lnTo>
                  <a:pt x="605421" y="797988"/>
                </a:lnTo>
                <a:lnTo>
                  <a:pt x="622336" y="793753"/>
                </a:lnTo>
                <a:lnTo>
                  <a:pt x="639257" y="789518"/>
                </a:lnTo>
                <a:lnTo>
                  <a:pt x="656182" y="785990"/>
                </a:lnTo>
                <a:lnTo>
                  <a:pt x="673110" y="782932"/>
                </a:lnTo>
                <a:lnTo>
                  <a:pt x="690040" y="780188"/>
                </a:lnTo>
                <a:lnTo>
                  <a:pt x="706971" y="776948"/>
                </a:lnTo>
                <a:lnTo>
                  <a:pt x="723903" y="773376"/>
                </a:lnTo>
                <a:lnTo>
                  <a:pt x="740835" y="769584"/>
                </a:lnTo>
                <a:lnTo>
                  <a:pt x="758473" y="766351"/>
                </a:lnTo>
                <a:lnTo>
                  <a:pt x="776583" y="763489"/>
                </a:lnTo>
                <a:lnTo>
                  <a:pt x="795005" y="760876"/>
                </a:lnTo>
                <a:lnTo>
                  <a:pt x="812931" y="757723"/>
                </a:lnTo>
                <a:lnTo>
                  <a:pt x="830526" y="754210"/>
                </a:lnTo>
                <a:lnTo>
                  <a:pt x="847901" y="750457"/>
                </a:lnTo>
                <a:lnTo>
                  <a:pt x="865129" y="747249"/>
                </a:lnTo>
                <a:lnTo>
                  <a:pt x="882258" y="744405"/>
                </a:lnTo>
                <a:lnTo>
                  <a:pt x="899322" y="741803"/>
                </a:lnTo>
                <a:lnTo>
                  <a:pt x="916342" y="738657"/>
                </a:lnTo>
                <a:lnTo>
                  <a:pt x="933334" y="735150"/>
                </a:lnTo>
                <a:lnTo>
                  <a:pt x="950306" y="731400"/>
                </a:lnTo>
                <a:lnTo>
                  <a:pt x="967970" y="727488"/>
                </a:lnTo>
                <a:lnTo>
                  <a:pt x="986097" y="723470"/>
                </a:lnTo>
                <a:lnTo>
                  <a:pt x="1004532" y="719380"/>
                </a:lnTo>
                <a:lnTo>
                  <a:pt x="1023171" y="715242"/>
                </a:lnTo>
                <a:lnTo>
                  <a:pt x="1041947" y="711072"/>
                </a:lnTo>
                <a:lnTo>
                  <a:pt x="1060815" y="706882"/>
                </a:lnTo>
                <a:lnTo>
                  <a:pt x="1079743" y="702676"/>
                </a:lnTo>
                <a:lnTo>
                  <a:pt x="1098712" y="698462"/>
                </a:lnTo>
                <a:lnTo>
                  <a:pt x="1117708" y="694241"/>
                </a:lnTo>
                <a:lnTo>
                  <a:pt x="1136722" y="690722"/>
                </a:lnTo>
                <a:lnTo>
                  <a:pt x="1155748" y="687670"/>
                </a:lnTo>
                <a:lnTo>
                  <a:pt x="1174782" y="684930"/>
                </a:lnTo>
                <a:lnTo>
                  <a:pt x="1193116" y="680986"/>
                </a:lnTo>
                <a:lnTo>
                  <a:pt x="1210983" y="676241"/>
                </a:lnTo>
                <a:lnTo>
                  <a:pt x="1228538" y="670961"/>
                </a:lnTo>
                <a:lnTo>
                  <a:pt x="1246592" y="666029"/>
                </a:lnTo>
                <a:lnTo>
                  <a:pt x="1264979" y="661331"/>
                </a:lnTo>
                <a:lnTo>
                  <a:pt x="1283585" y="656787"/>
                </a:lnTo>
                <a:lnTo>
                  <a:pt x="1303046" y="651641"/>
                </a:lnTo>
                <a:lnTo>
                  <a:pt x="1323075" y="646094"/>
                </a:lnTo>
                <a:lnTo>
                  <a:pt x="1343483" y="640279"/>
                </a:lnTo>
                <a:lnTo>
                  <a:pt x="1363438" y="634991"/>
                </a:lnTo>
                <a:lnTo>
                  <a:pt x="1383093" y="630055"/>
                </a:lnTo>
                <a:lnTo>
                  <a:pt x="1402545" y="625353"/>
                </a:lnTo>
                <a:lnTo>
                  <a:pt x="1423274" y="619397"/>
                </a:lnTo>
                <a:lnTo>
                  <a:pt x="1444855" y="612604"/>
                </a:lnTo>
                <a:lnTo>
                  <a:pt x="1467003" y="605252"/>
                </a:lnTo>
                <a:lnTo>
                  <a:pt x="1488825" y="598940"/>
                </a:lnTo>
                <a:lnTo>
                  <a:pt x="1510427" y="593321"/>
                </a:lnTo>
                <a:lnTo>
                  <a:pt x="1531886" y="588164"/>
                </a:lnTo>
                <a:lnTo>
                  <a:pt x="1553246" y="582609"/>
                </a:lnTo>
                <a:lnTo>
                  <a:pt x="1574541" y="576790"/>
                </a:lnTo>
                <a:lnTo>
                  <a:pt x="1595794" y="570793"/>
                </a:lnTo>
                <a:lnTo>
                  <a:pt x="1617018" y="564679"/>
                </a:lnTo>
                <a:lnTo>
                  <a:pt x="1638224" y="558486"/>
                </a:lnTo>
                <a:lnTo>
                  <a:pt x="1659415" y="552240"/>
                </a:lnTo>
                <a:lnTo>
                  <a:pt x="1681305" y="545255"/>
                </a:lnTo>
                <a:lnTo>
                  <a:pt x="1703659" y="537775"/>
                </a:lnTo>
                <a:lnTo>
                  <a:pt x="1726323" y="529967"/>
                </a:lnTo>
                <a:lnTo>
                  <a:pt x="1749193" y="522644"/>
                </a:lnTo>
                <a:lnTo>
                  <a:pt x="1772200" y="515646"/>
                </a:lnTo>
                <a:lnTo>
                  <a:pt x="1795300" y="508864"/>
                </a:lnTo>
                <a:lnTo>
                  <a:pt x="1819166" y="500815"/>
                </a:lnTo>
                <a:lnTo>
                  <a:pt x="1843544" y="491921"/>
                </a:lnTo>
                <a:lnTo>
                  <a:pt x="1868263" y="482464"/>
                </a:lnTo>
                <a:lnTo>
                  <a:pt x="1893208" y="473337"/>
                </a:lnTo>
                <a:lnTo>
                  <a:pt x="1918305" y="464430"/>
                </a:lnTo>
                <a:lnTo>
                  <a:pt x="1943504" y="455670"/>
                </a:lnTo>
                <a:lnTo>
                  <a:pt x="1968769" y="447008"/>
                </a:lnTo>
                <a:lnTo>
                  <a:pt x="1994079" y="438410"/>
                </a:lnTo>
                <a:lnTo>
                  <a:pt x="2019419" y="429857"/>
                </a:lnTo>
                <a:lnTo>
                  <a:pt x="2045484" y="420627"/>
                </a:lnTo>
                <a:lnTo>
                  <a:pt x="2072035" y="410945"/>
                </a:lnTo>
                <a:lnTo>
                  <a:pt x="2098907" y="400964"/>
                </a:lnTo>
                <a:lnTo>
                  <a:pt x="2125993" y="390782"/>
                </a:lnTo>
                <a:lnTo>
                  <a:pt x="2153223" y="380465"/>
                </a:lnTo>
                <a:lnTo>
                  <a:pt x="2180549" y="370060"/>
                </a:lnTo>
                <a:lnTo>
                  <a:pt x="2207938" y="359596"/>
                </a:lnTo>
                <a:lnTo>
                  <a:pt x="2235371" y="349091"/>
                </a:lnTo>
                <a:lnTo>
                  <a:pt x="2262830" y="338561"/>
                </a:lnTo>
                <a:lnTo>
                  <a:pt x="2291014" y="328013"/>
                </a:lnTo>
                <a:lnTo>
                  <a:pt x="2319682" y="317453"/>
                </a:lnTo>
                <a:lnTo>
                  <a:pt x="2348671" y="306886"/>
                </a:lnTo>
                <a:lnTo>
                  <a:pt x="2377170" y="296312"/>
                </a:lnTo>
                <a:lnTo>
                  <a:pt x="2405341" y="285736"/>
                </a:lnTo>
                <a:lnTo>
                  <a:pt x="2433293" y="275157"/>
                </a:lnTo>
                <a:lnTo>
                  <a:pt x="2461101" y="264577"/>
                </a:lnTo>
                <a:lnTo>
                  <a:pt x="2488812" y="253996"/>
                </a:lnTo>
                <a:lnTo>
                  <a:pt x="2516458" y="243414"/>
                </a:lnTo>
                <a:lnTo>
                  <a:pt x="2544061" y="232832"/>
                </a:lnTo>
                <a:lnTo>
                  <a:pt x="2571635" y="222248"/>
                </a:lnTo>
                <a:lnTo>
                  <a:pt x="2599190" y="211666"/>
                </a:lnTo>
                <a:lnTo>
                  <a:pt x="2628143" y="201083"/>
                </a:lnTo>
                <a:lnTo>
                  <a:pt x="2658028" y="190500"/>
                </a:lnTo>
                <a:lnTo>
                  <a:pt x="2688536" y="179917"/>
                </a:lnTo>
                <a:lnTo>
                  <a:pt x="2718046" y="169333"/>
                </a:lnTo>
                <a:lnTo>
                  <a:pt x="2746891" y="158750"/>
                </a:lnTo>
                <a:lnTo>
                  <a:pt x="2775294" y="148167"/>
                </a:lnTo>
                <a:lnTo>
                  <a:pt x="2804813" y="137583"/>
                </a:lnTo>
                <a:lnTo>
                  <a:pt x="2835075" y="127000"/>
                </a:lnTo>
                <a:lnTo>
                  <a:pt x="2865834" y="116416"/>
                </a:lnTo>
                <a:lnTo>
                  <a:pt x="2895511" y="106538"/>
                </a:lnTo>
                <a:lnTo>
                  <a:pt x="2924468" y="97131"/>
                </a:lnTo>
                <a:lnTo>
                  <a:pt x="2952945" y="88037"/>
                </a:lnTo>
                <a:lnTo>
                  <a:pt x="2980397" y="78447"/>
                </a:lnTo>
                <a:lnTo>
                  <a:pt x="3007165" y="68526"/>
                </a:lnTo>
                <a:lnTo>
                  <a:pt x="3033476" y="58384"/>
                </a:lnTo>
                <a:lnTo>
                  <a:pt x="3059484" y="48801"/>
                </a:lnTo>
                <a:lnTo>
                  <a:pt x="3085289" y="39589"/>
                </a:lnTo>
                <a:lnTo>
                  <a:pt x="3110960" y="30626"/>
                </a:lnTo>
                <a:lnTo>
                  <a:pt x="3134423" y="23240"/>
                </a:lnTo>
                <a:lnTo>
                  <a:pt x="3156416" y="16904"/>
                </a:lnTo>
                <a:lnTo>
                  <a:pt x="3177428" y="11269"/>
                </a:lnTo>
                <a:lnTo>
                  <a:pt x="32194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58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9221"/>
            <a:ext cx="9144000" cy="39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7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9221"/>
            <a:ext cx="9143999" cy="39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6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9221"/>
            <a:ext cx="9143999" cy="39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5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9221"/>
            <a:ext cx="9143999" cy="39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9221"/>
            <a:ext cx="9143999" cy="3925100"/>
          </a:xfrm>
          <a:prstGeom prst="rect">
            <a:avLst/>
          </a:prstGeom>
        </p:spPr>
      </p:pic>
      <p:grpSp>
        <p:nvGrpSpPr>
          <p:cNvPr id="12" name="SMARTInkShape-Group372"/>
          <p:cNvGrpSpPr/>
          <p:nvPr/>
        </p:nvGrpSpPr>
        <p:grpSpPr>
          <a:xfrm>
            <a:off x="7512932" y="2577770"/>
            <a:ext cx="1216944" cy="1575131"/>
            <a:chOff x="7512932" y="2577770"/>
            <a:chExt cx="1216944" cy="1575131"/>
          </a:xfrm>
        </p:grpSpPr>
        <p:sp>
          <p:nvSpPr>
            <p:cNvPr id="4" name="SMARTInkShape-1297"/>
            <p:cNvSpPr/>
            <p:nvPr>
              <p:custDataLst>
                <p:tags r:id="rId19"/>
              </p:custDataLst>
            </p:nvPr>
          </p:nvSpPr>
          <p:spPr>
            <a:xfrm>
              <a:off x="8569240" y="2577770"/>
              <a:ext cx="160636" cy="227901"/>
            </a:xfrm>
            <a:custGeom>
              <a:avLst/>
              <a:gdLst/>
              <a:ahLst/>
              <a:cxnLst/>
              <a:rect l="0" t="0" r="0" b="0"/>
              <a:pathLst>
                <a:path w="160636" h="227901">
                  <a:moveTo>
                    <a:pt x="66760" y="171780"/>
                  </a:moveTo>
                  <a:lnTo>
                    <a:pt x="66760" y="171780"/>
                  </a:lnTo>
                  <a:lnTo>
                    <a:pt x="66760" y="165038"/>
                  </a:lnTo>
                  <a:lnTo>
                    <a:pt x="65348" y="162346"/>
                  </a:lnTo>
                  <a:lnTo>
                    <a:pt x="60018" y="157474"/>
                  </a:lnTo>
                  <a:lnTo>
                    <a:pt x="55916" y="156598"/>
                  </a:lnTo>
                  <a:lnTo>
                    <a:pt x="45712" y="157507"/>
                  </a:lnTo>
                  <a:lnTo>
                    <a:pt x="24697" y="168727"/>
                  </a:lnTo>
                  <a:lnTo>
                    <a:pt x="7338" y="185457"/>
                  </a:lnTo>
                  <a:lnTo>
                    <a:pt x="1545" y="195732"/>
                  </a:lnTo>
                  <a:lnTo>
                    <a:pt x="0" y="200448"/>
                  </a:lnTo>
                  <a:lnTo>
                    <a:pt x="2047" y="211332"/>
                  </a:lnTo>
                  <a:lnTo>
                    <a:pt x="4568" y="217198"/>
                  </a:lnTo>
                  <a:lnTo>
                    <a:pt x="7660" y="221109"/>
                  </a:lnTo>
                  <a:lnTo>
                    <a:pt x="14858" y="225454"/>
                  </a:lnTo>
                  <a:lnTo>
                    <a:pt x="30215" y="227900"/>
                  </a:lnTo>
                  <a:lnTo>
                    <a:pt x="35341" y="226127"/>
                  </a:lnTo>
                  <a:lnTo>
                    <a:pt x="44799" y="218512"/>
                  </a:lnTo>
                  <a:lnTo>
                    <a:pt x="64800" y="188841"/>
                  </a:lnTo>
                  <a:lnTo>
                    <a:pt x="80470" y="158901"/>
                  </a:lnTo>
                  <a:lnTo>
                    <a:pt x="88601" y="142027"/>
                  </a:lnTo>
                  <a:lnTo>
                    <a:pt x="98253" y="122312"/>
                  </a:lnTo>
                  <a:lnTo>
                    <a:pt x="108922" y="100701"/>
                  </a:lnTo>
                  <a:lnTo>
                    <a:pt x="120268" y="77827"/>
                  </a:lnTo>
                  <a:lnTo>
                    <a:pt x="129948" y="58345"/>
                  </a:lnTo>
                  <a:lnTo>
                    <a:pt x="138519" y="41123"/>
                  </a:lnTo>
                  <a:lnTo>
                    <a:pt x="151570" y="14933"/>
                  </a:lnTo>
                  <a:lnTo>
                    <a:pt x="158916" y="894"/>
                  </a:lnTo>
                  <a:lnTo>
                    <a:pt x="159947" y="0"/>
                  </a:lnTo>
                  <a:lnTo>
                    <a:pt x="160635" y="110"/>
                  </a:lnTo>
                  <a:lnTo>
                    <a:pt x="148119" y="23862"/>
                  </a:lnTo>
                  <a:lnTo>
                    <a:pt x="134199" y="52416"/>
                  </a:lnTo>
                  <a:lnTo>
                    <a:pt x="126536" y="68921"/>
                  </a:lnTo>
                  <a:lnTo>
                    <a:pt x="120016" y="86274"/>
                  </a:lnTo>
                  <a:lnTo>
                    <a:pt x="114259" y="104192"/>
                  </a:lnTo>
                  <a:lnTo>
                    <a:pt x="109009" y="122488"/>
                  </a:lnTo>
                  <a:lnTo>
                    <a:pt x="106939" y="152224"/>
                  </a:lnTo>
                  <a:lnTo>
                    <a:pt x="111429" y="175789"/>
                  </a:lnTo>
                  <a:lnTo>
                    <a:pt x="125151" y="199544"/>
                  </a:lnTo>
                  <a:lnTo>
                    <a:pt x="142960" y="2162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298"/>
            <p:cNvSpPr/>
            <p:nvPr>
              <p:custDataLst>
                <p:tags r:id="rId20"/>
              </p:custDataLst>
            </p:nvPr>
          </p:nvSpPr>
          <p:spPr>
            <a:xfrm>
              <a:off x="8458200" y="2578271"/>
              <a:ext cx="103862" cy="237807"/>
            </a:xfrm>
            <a:custGeom>
              <a:avLst/>
              <a:gdLst/>
              <a:ahLst/>
              <a:cxnLst/>
              <a:rect l="0" t="0" r="0" b="0"/>
              <a:pathLst>
                <a:path w="103862" h="237807">
                  <a:moveTo>
                    <a:pt x="0" y="222079"/>
                  </a:moveTo>
                  <a:lnTo>
                    <a:pt x="0" y="222079"/>
                  </a:lnTo>
                  <a:lnTo>
                    <a:pt x="8789" y="197594"/>
                  </a:lnTo>
                  <a:lnTo>
                    <a:pt x="21654" y="165905"/>
                  </a:lnTo>
                  <a:lnTo>
                    <a:pt x="33613" y="137846"/>
                  </a:lnTo>
                  <a:lnTo>
                    <a:pt x="40753" y="121474"/>
                  </a:lnTo>
                  <a:lnTo>
                    <a:pt x="48335" y="104209"/>
                  </a:lnTo>
                  <a:lnTo>
                    <a:pt x="56212" y="87054"/>
                  </a:lnTo>
                  <a:lnTo>
                    <a:pt x="64286" y="69974"/>
                  </a:lnTo>
                  <a:lnTo>
                    <a:pt x="80077" y="38765"/>
                  </a:lnTo>
                  <a:lnTo>
                    <a:pt x="98751" y="8152"/>
                  </a:lnTo>
                  <a:lnTo>
                    <a:pt x="103861" y="0"/>
                  </a:lnTo>
                  <a:lnTo>
                    <a:pt x="96625" y="8895"/>
                  </a:lnTo>
                  <a:lnTo>
                    <a:pt x="79163" y="35138"/>
                  </a:lnTo>
                  <a:lnTo>
                    <a:pt x="67593" y="53002"/>
                  </a:lnTo>
                  <a:lnTo>
                    <a:pt x="57055" y="71966"/>
                  </a:lnTo>
                  <a:lnTo>
                    <a:pt x="47210" y="91665"/>
                  </a:lnTo>
                  <a:lnTo>
                    <a:pt x="37822" y="111853"/>
                  </a:lnTo>
                  <a:lnTo>
                    <a:pt x="30860" y="130250"/>
                  </a:lnTo>
                  <a:lnTo>
                    <a:pt x="25512" y="147454"/>
                  </a:lnTo>
                  <a:lnTo>
                    <a:pt x="19805" y="178329"/>
                  </a:lnTo>
                  <a:lnTo>
                    <a:pt x="21972" y="203811"/>
                  </a:lnTo>
                  <a:lnTo>
                    <a:pt x="31403" y="221250"/>
                  </a:lnTo>
                  <a:lnTo>
                    <a:pt x="37869" y="227877"/>
                  </a:lnTo>
                  <a:lnTo>
                    <a:pt x="52578" y="235239"/>
                  </a:lnTo>
                  <a:lnTo>
                    <a:pt x="67818" y="237806"/>
                  </a:lnTo>
                  <a:lnTo>
                    <a:pt x="95250" y="2347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1299"/>
            <p:cNvSpPr/>
            <p:nvPr>
              <p:custDataLst>
                <p:tags r:id="rId21"/>
              </p:custDataLst>
            </p:nvPr>
          </p:nvSpPr>
          <p:spPr>
            <a:xfrm>
              <a:off x="8407400" y="2679700"/>
              <a:ext cx="19051" cy="25401"/>
            </a:xfrm>
            <a:custGeom>
              <a:avLst/>
              <a:gdLst/>
              <a:ahLst/>
              <a:cxnLst/>
              <a:rect l="0" t="0" r="0" b="0"/>
              <a:pathLst>
                <a:path w="19051" h="25401">
                  <a:moveTo>
                    <a:pt x="0" y="25400"/>
                  </a:moveTo>
                  <a:lnTo>
                    <a:pt x="0" y="25400"/>
                  </a:lnTo>
                  <a:lnTo>
                    <a:pt x="11933" y="11585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300"/>
            <p:cNvSpPr/>
            <p:nvPr>
              <p:custDataLst>
                <p:tags r:id="rId22"/>
              </p:custDataLst>
            </p:nvPr>
          </p:nvSpPr>
          <p:spPr>
            <a:xfrm>
              <a:off x="8229961" y="2679700"/>
              <a:ext cx="183790" cy="230750"/>
            </a:xfrm>
            <a:custGeom>
              <a:avLst/>
              <a:gdLst/>
              <a:ahLst/>
              <a:cxnLst/>
              <a:rect l="0" t="0" r="0" b="0"/>
              <a:pathLst>
                <a:path w="183790" h="230750">
                  <a:moveTo>
                    <a:pt x="18689" y="0"/>
                  </a:moveTo>
                  <a:lnTo>
                    <a:pt x="18689" y="0"/>
                  </a:lnTo>
                  <a:lnTo>
                    <a:pt x="16807" y="28248"/>
                  </a:lnTo>
                  <a:lnTo>
                    <a:pt x="13619" y="53477"/>
                  </a:lnTo>
                  <a:lnTo>
                    <a:pt x="9851" y="83505"/>
                  </a:lnTo>
                  <a:lnTo>
                    <a:pt x="5823" y="111902"/>
                  </a:lnTo>
                  <a:lnTo>
                    <a:pt x="2388" y="137223"/>
                  </a:lnTo>
                  <a:lnTo>
                    <a:pt x="182" y="168949"/>
                  </a:lnTo>
                  <a:lnTo>
                    <a:pt x="0" y="171899"/>
                  </a:lnTo>
                  <a:lnTo>
                    <a:pt x="1997" y="171749"/>
                  </a:lnTo>
                  <a:lnTo>
                    <a:pt x="29557" y="147396"/>
                  </a:lnTo>
                  <a:lnTo>
                    <a:pt x="49896" y="134141"/>
                  </a:lnTo>
                  <a:lnTo>
                    <a:pt x="64778" y="132055"/>
                  </a:lnTo>
                  <a:lnTo>
                    <a:pt x="72699" y="132487"/>
                  </a:lnTo>
                  <a:lnTo>
                    <a:pt x="85262" y="138611"/>
                  </a:lnTo>
                  <a:lnTo>
                    <a:pt x="90588" y="143207"/>
                  </a:lnTo>
                  <a:lnTo>
                    <a:pt x="96504" y="155840"/>
                  </a:lnTo>
                  <a:lnTo>
                    <a:pt x="98083" y="163160"/>
                  </a:lnTo>
                  <a:lnTo>
                    <a:pt x="92310" y="180701"/>
                  </a:lnTo>
                  <a:lnTo>
                    <a:pt x="73193" y="208528"/>
                  </a:lnTo>
                  <a:lnTo>
                    <a:pt x="58435" y="223207"/>
                  </a:lnTo>
                  <a:lnTo>
                    <a:pt x="44821" y="229731"/>
                  </a:lnTo>
                  <a:lnTo>
                    <a:pt x="31715" y="230749"/>
                  </a:lnTo>
                  <a:lnTo>
                    <a:pt x="20245" y="228850"/>
                  </a:lnTo>
                  <a:lnTo>
                    <a:pt x="12795" y="225653"/>
                  </a:lnTo>
                  <a:lnTo>
                    <a:pt x="11232" y="222402"/>
                  </a:lnTo>
                  <a:lnTo>
                    <a:pt x="11376" y="213146"/>
                  </a:lnTo>
                  <a:lnTo>
                    <a:pt x="15674" y="203857"/>
                  </a:lnTo>
                  <a:lnTo>
                    <a:pt x="18796" y="199405"/>
                  </a:lnTo>
                  <a:lnTo>
                    <a:pt x="29791" y="192576"/>
                  </a:lnTo>
                  <a:lnTo>
                    <a:pt x="53728" y="184765"/>
                  </a:lnTo>
                  <a:lnTo>
                    <a:pt x="83164" y="176101"/>
                  </a:lnTo>
                  <a:lnTo>
                    <a:pt x="112347" y="164597"/>
                  </a:lnTo>
                  <a:lnTo>
                    <a:pt x="128754" y="155704"/>
                  </a:lnTo>
                  <a:lnTo>
                    <a:pt x="157833" y="127557"/>
                  </a:lnTo>
                  <a:lnTo>
                    <a:pt x="152873" y="156935"/>
                  </a:lnTo>
                  <a:lnTo>
                    <a:pt x="152909" y="182380"/>
                  </a:lnTo>
                  <a:lnTo>
                    <a:pt x="155483" y="189949"/>
                  </a:lnTo>
                  <a:lnTo>
                    <a:pt x="157157" y="192249"/>
                  </a:lnTo>
                  <a:lnTo>
                    <a:pt x="160899" y="194805"/>
                  </a:lnTo>
                  <a:lnTo>
                    <a:pt x="166795" y="194059"/>
                  </a:lnTo>
                  <a:lnTo>
                    <a:pt x="170343" y="192873"/>
                  </a:lnTo>
                  <a:lnTo>
                    <a:pt x="176166" y="185910"/>
                  </a:lnTo>
                  <a:lnTo>
                    <a:pt x="183789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301"/>
            <p:cNvSpPr/>
            <p:nvPr>
              <p:custDataLst>
                <p:tags r:id="rId23"/>
              </p:custDataLst>
            </p:nvPr>
          </p:nvSpPr>
          <p:spPr>
            <a:xfrm>
              <a:off x="8019601" y="2727129"/>
              <a:ext cx="89350" cy="246532"/>
            </a:xfrm>
            <a:custGeom>
              <a:avLst/>
              <a:gdLst/>
              <a:ahLst/>
              <a:cxnLst/>
              <a:rect l="0" t="0" r="0" b="0"/>
              <a:pathLst>
                <a:path w="89350" h="246532">
                  <a:moveTo>
                    <a:pt x="89349" y="3371"/>
                  </a:moveTo>
                  <a:lnTo>
                    <a:pt x="89349" y="3371"/>
                  </a:lnTo>
                  <a:lnTo>
                    <a:pt x="89349" y="0"/>
                  </a:lnTo>
                  <a:lnTo>
                    <a:pt x="87938" y="418"/>
                  </a:lnTo>
                  <a:lnTo>
                    <a:pt x="82608" y="4646"/>
                  </a:lnTo>
                  <a:lnTo>
                    <a:pt x="68301" y="35185"/>
                  </a:lnTo>
                  <a:lnTo>
                    <a:pt x="61206" y="52097"/>
                  </a:lnTo>
                  <a:lnTo>
                    <a:pt x="52948" y="71838"/>
                  </a:lnTo>
                  <a:lnTo>
                    <a:pt x="43915" y="93466"/>
                  </a:lnTo>
                  <a:lnTo>
                    <a:pt x="37188" y="114234"/>
                  </a:lnTo>
                  <a:lnTo>
                    <a:pt x="31997" y="134430"/>
                  </a:lnTo>
                  <a:lnTo>
                    <a:pt x="27831" y="154243"/>
                  </a:lnTo>
                  <a:lnTo>
                    <a:pt x="25083" y="185666"/>
                  </a:lnTo>
                  <a:lnTo>
                    <a:pt x="26214" y="210685"/>
                  </a:lnTo>
                  <a:lnTo>
                    <a:pt x="30808" y="242217"/>
                  </a:lnTo>
                  <a:lnTo>
                    <a:pt x="31272" y="245152"/>
                  </a:lnTo>
                  <a:lnTo>
                    <a:pt x="32286" y="246403"/>
                  </a:lnTo>
                  <a:lnTo>
                    <a:pt x="33668" y="246531"/>
                  </a:lnTo>
                  <a:lnTo>
                    <a:pt x="35295" y="245911"/>
                  </a:lnTo>
                  <a:lnTo>
                    <a:pt x="33340" y="237696"/>
                  </a:lnTo>
                  <a:lnTo>
                    <a:pt x="17215" y="206056"/>
                  </a:lnTo>
                  <a:lnTo>
                    <a:pt x="3143" y="179529"/>
                  </a:lnTo>
                  <a:lnTo>
                    <a:pt x="0" y="167976"/>
                  </a:lnTo>
                  <a:lnTo>
                    <a:pt x="150" y="163908"/>
                  </a:lnTo>
                  <a:lnTo>
                    <a:pt x="4078" y="155624"/>
                  </a:lnTo>
                  <a:lnTo>
                    <a:pt x="7102" y="151440"/>
                  </a:lnTo>
                  <a:lnTo>
                    <a:pt x="11234" y="148650"/>
                  </a:lnTo>
                  <a:lnTo>
                    <a:pt x="36838" y="142292"/>
                  </a:lnTo>
                  <a:lnTo>
                    <a:pt x="61561" y="138371"/>
                  </a:lnTo>
                  <a:lnTo>
                    <a:pt x="82999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1302"/>
            <p:cNvSpPr/>
            <p:nvPr>
              <p:custDataLst>
                <p:tags r:id="rId24"/>
              </p:custDataLst>
            </p:nvPr>
          </p:nvSpPr>
          <p:spPr>
            <a:xfrm>
              <a:off x="7796788" y="2767294"/>
              <a:ext cx="274063" cy="282162"/>
            </a:xfrm>
            <a:custGeom>
              <a:avLst/>
              <a:gdLst/>
              <a:ahLst/>
              <a:cxnLst/>
              <a:rect l="0" t="0" r="0" b="0"/>
              <a:pathLst>
                <a:path w="274063" h="282162">
                  <a:moveTo>
                    <a:pt x="20062" y="236256"/>
                  </a:moveTo>
                  <a:lnTo>
                    <a:pt x="20062" y="236256"/>
                  </a:lnTo>
                  <a:lnTo>
                    <a:pt x="23433" y="236256"/>
                  </a:lnTo>
                  <a:lnTo>
                    <a:pt x="32271" y="232885"/>
                  </a:lnTo>
                  <a:lnTo>
                    <a:pt x="43827" y="224047"/>
                  </a:lnTo>
                  <a:lnTo>
                    <a:pt x="52817" y="205749"/>
                  </a:lnTo>
                  <a:lnTo>
                    <a:pt x="57457" y="179827"/>
                  </a:lnTo>
                  <a:lnTo>
                    <a:pt x="57692" y="175354"/>
                  </a:lnTo>
                  <a:lnTo>
                    <a:pt x="55732" y="173077"/>
                  </a:lnTo>
                  <a:lnTo>
                    <a:pt x="52308" y="172264"/>
                  </a:lnTo>
                  <a:lnTo>
                    <a:pt x="47910" y="172428"/>
                  </a:lnTo>
                  <a:lnTo>
                    <a:pt x="31605" y="179401"/>
                  </a:lnTo>
                  <a:lnTo>
                    <a:pt x="13369" y="197146"/>
                  </a:lnTo>
                  <a:lnTo>
                    <a:pt x="1302" y="223649"/>
                  </a:lnTo>
                  <a:lnTo>
                    <a:pt x="0" y="250473"/>
                  </a:lnTo>
                  <a:lnTo>
                    <a:pt x="6207" y="263976"/>
                  </a:lnTo>
                  <a:lnTo>
                    <a:pt x="10825" y="269553"/>
                  </a:lnTo>
                  <a:lnTo>
                    <a:pt x="25364" y="277631"/>
                  </a:lnTo>
                  <a:lnTo>
                    <a:pt x="42879" y="282161"/>
                  </a:lnTo>
                  <a:lnTo>
                    <a:pt x="60071" y="281823"/>
                  </a:lnTo>
                  <a:lnTo>
                    <a:pt x="75238" y="275558"/>
                  </a:lnTo>
                  <a:lnTo>
                    <a:pt x="88329" y="265012"/>
                  </a:lnTo>
                  <a:lnTo>
                    <a:pt x="104337" y="240386"/>
                  </a:lnTo>
                  <a:lnTo>
                    <a:pt x="116079" y="213633"/>
                  </a:lnTo>
                  <a:lnTo>
                    <a:pt x="121467" y="197890"/>
                  </a:lnTo>
                  <a:lnTo>
                    <a:pt x="126471" y="181045"/>
                  </a:lnTo>
                  <a:lnTo>
                    <a:pt x="131218" y="163466"/>
                  </a:lnTo>
                  <a:lnTo>
                    <a:pt x="136499" y="146101"/>
                  </a:lnTo>
                  <a:lnTo>
                    <a:pt x="142137" y="128881"/>
                  </a:lnTo>
                  <a:lnTo>
                    <a:pt x="148012" y="111755"/>
                  </a:lnTo>
                  <a:lnTo>
                    <a:pt x="156421" y="81439"/>
                  </a:lnTo>
                  <a:lnTo>
                    <a:pt x="162511" y="55970"/>
                  </a:lnTo>
                  <a:lnTo>
                    <a:pt x="170611" y="29027"/>
                  </a:lnTo>
                  <a:lnTo>
                    <a:pt x="182968" y="0"/>
                  </a:lnTo>
                  <a:lnTo>
                    <a:pt x="167657" y="16676"/>
                  </a:lnTo>
                  <a:lnTo>
                    <a:pt x="152217" y="42709"/>
                  </a:lnTo>
                  <a:lnTo>
                    <a:pt x="144149" y="58542"/>
                  </a:lnTo>
                  <a:lnTo>
                    <a:pt x="136653" y="76857"/>
                  </a:lnTo>
                  <a:lnTo>
                    <a:pt x="129539" y="96829"/>
                  </a:lnTo>
                  <a:lnTo>
                    <a:pt x="122681" y="117905"/>
                  </a:lnTo>
                  <a:lnTo>
                    <a:pt x="118107" y="136894"/>
                  </a:lnTo>
                  <a:lnTo>
                    <a:pt x="115059" y="154492"/>
                  </a:lnTo>
                  <a:lnTo>
                    <a:pt x="113083" y="185805"/>
                  </a:lnTo>
                  <a:lnTo>
                    <a:pt x="116908" y="211482"/>
                  </a:lnTo>
                  <a:lnTo>
                    <a:pt x="122020" y="221151"/>
                  </a:lnTo>
                  <a:lnTo>
                    <a:pt x="137108" y="235657"/>
                  </a:lnTo>
                  <a:lnTo>
                    <a:pt x="153692" y="241164"/>
                  </a:lnTo>
                  <a:lnTo>
                    <a:pt x="162065" y="241645"/>
                  </a:lnTo>
                  <a:lnTo>
                    <a:pt x="178894" y="236534"/>
                  </a:lnTo>
                  <a:lnTo>
                    <a:pt x="187334" y="232208"/>
                  </a:lnTo>
                  <a:lnTo>
                    <a:pt x="212695" y="205894"/>
                  </a:lnTo>
                  <a:lnTo>
                    <a:pt x="227738" y="181369"/>
                  </a:lnTo>
                  <a:lnTo>
                    <a:pt x="242185" y="150478"/>
                  </a:lnTo>
                  <a:lnTo>
                    <a:pt x="249988" y="130388"/>
                  </a:lnTo>
                  <a:lnTo>
                    <a:pt x="258013" y="108527"/>
                  </a:lnTo>
                  <a:lnTo>
                    <a:pt x="274062" y="648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303"/>
            <p:cNvSpPr/>
            <p:nvPr>
              <p:custDataLst>
                <p:tags r:id="rId25"/>
              </p:custDataLst>
            </p:nvPr>
          </p:nvSpPr>
          <p:spPr>
            <a:xfrm>
              <a:off x="7512932" y="2973384"/>
              <a:ext cx="265819" cy="160276"/>
            </a:xfrm>
            <a:custGeom>
              <a:avLst/>
              <a:gdLst/>
              <a:ahLst/>
              <a:cxnLst/>
              <a:rect l="0" t="0" r="0" b="0"/>
              <a:pathLst>
                <a:path w="265819" h="160276">
                  <a:moveTo>
                    <a:pt x="5468" y="144466"/>
                  </a:moveTo>
                  <a:lnTo>
                    <a:pt x="5468" y="144466"/>
                  </a:lnTo>
                  <a:lnTo>
                    <a:pt x="2096" y="137724"/>
                  </a:lnTo>
                  <a:lnTo>
                    <a:pt x="0" y="116677"/>
                  </a:lnTo>
                  <a:lnTo>
                    <a:pt x="5155" y="99895"/>
                  </a:lnTo>
                  <a:lnTo>
                    <a:pt x="15206" y="83734"/>
                  </a:lnTo>
                  <a:lnTo>
                    <a:pt x="29081" y="69496"/>
                  </a:lnTo>
                  <a:lnTo>
                    <a:pt x="36733" y="66264"/>
                  </a:lnTo>
                  <a:lnTo>
                    <a:pt x="52760" y="66435"/>
                  </a:lnTo>
                  <a:lnTo>
                    <a:pt x="69290" y="76860"/>
                  </a:lnTo>
                  <a:lnTo>
                    <a:pt x="90700" y="100681"/>
                  </a:lnTo>
                  <a:lnTo>
                    <a:pt x="104099" y="125613"/>
                  </a:lnTo>
                  <a:lnTo>
                    <a:pt x="112191" y="156225"/>
                  </a:lnTo>
                  <a:lnTo>
                    <a:pt x="112873" y="160275"/>
                  </a:lnTo>
                  <a:lnTo>
                    <a:pt x="113256" y="152443"/>
                  </a:lnTo>
                  <a:lnTo>
                    <a:pt x="110000" y="126604"/>
                  </a:lnTo>
                  <a:lnTo>
                    <a:pt x="106489" y="104072"/>
                  </a:lnTo>
                  <a:lnTo>
                    <a:pt x="98665" y="73231"/>
                  </a:lnTo>
                  <a:lnTo>
                    <a:pt x="83173" y="41783"/>
                  </a:lnTo>
                  <a:lnTo>
                    <a:pt x="83377" y="40027"/>
                  </a:lnTo>
                  <a:lnTo>
                    <a:pt x="84219" y="38857"/>
                  </a:lnTo>
                  <a:lnTo>
                    <a:pt x="85485" y="38077"/>
                  </a:lnTo>
                  <a:lnTo>
                    <a:pt x="117196" y="36721"/>
                  </a:lnTo>
                  <a:lnTo>
                    <a:pt x="146287" y="36577"/>
                  </a:lnTo>
                  <a:lnTo>
                    <a:pt x="175368" y="34653"/>
                  </a:lnTo>
                  <a:lnTo>
                    <a:pt x="191751" y="30749"/>
                  </a:lnTo>
                  <a:lnTo>
                    <a:pt x="203737" y="24310"/>
                  </a:lnTo>
                  <a:lnTo>
                    <a:pt x="210004" y="16745"/>
                  </a:lnTo>
                  <a:lnTo>
                    <a:pt x="214027" y="3761"/>
                  </a:lnTo>
                  <a:lnTo>
                    <a:pt x="212947" y="1979"/>
                  </a:lnTo>
                  <a:lnTo>
                    <a:pt x="210815" y="792"/>
                  </a:lnTo>
                  <a:lnTo>
                    <a:pt x="207983" y="0"/>
                  </a:lnTo>
                  <a:lnTo>
                    <a:pt x="205389" y="883"/>
                  </a:lnTo>
                  <a:lnTo>
                    <a:pt x="196956" y="10279"/>
                  </a:lnTo>
                  <a:lnTo>
                    <a:pt x="183090" y="31016"/>
                  </a:lnTo>
                  <a:lnTo>
                    <a:pt x="174592" y="58483"/>
                  </a:lnTo>
                  <a:lnTo>
                    <a:pt x="172355" y="76148"/>
                  </a:lnTo>
                  <a:lnTo>
                    <a:pt x="174582" y="84104"/>
                  </a:lnTo>
                  <a:lnTo>
                    <a:pt x="184582" y="98588"/>
                  </a:lnTo>
                  <a:lnTo>
                    <a:pt x="202707" y="111901"/>
                  </a:lnTo>
                  <a:lnTo>
                    <a:pt x="231453" y="122015"/>
                  </a:lnTo>
                  <a:lnTo>
                    <a:pt x="242548" y="123904"/>
                  </a:lnTo>
                  <a:lnTo>
                    <a:pt x="252183" y="120981"/>
                  </a:lnTo>
                  <a:lnTo>
                    <a:pt x="265818" y="1127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304"/>
            <p:cNvSpPr/>
            <p:nvPr>
              <p:custDataLst>
                <p:tags r:id="rId26"/>
              </p:custDataLst>
            </p:nvPr>
          </p:nvSpPr>
          <p:spPr>
            <a:xfrm>
              <a:off x="7832021" y="3191562"/>
              <a:ext cx="594430" cy="961339"/>
            </a:xfrm>
            <a:custGeom>
              <a:avLst/>
              <a:gdLst/>
              <a:ahLst/>
              <a:cxnLst/>
              <a:rect l="0" t="0" r="0" b="0"/>
              <a:pathLst>
                <a:path w="594430" h="961339">
                  <a:moveTo>
                    <a:pt x="16579" y="8838"/>
                  </a:moveTo>
                  <a:lnTo>
                    <a:pt x="16579" y="8838"/>
                  </a:lnTo>
                  <a:lnTo>
                    <a:pt x="3487" y="3769"/>
                  </a:lnTo>
                  <a:lnTo>
                    <a:pt x="177" y="0"/>
                  </a:lnTo>
                  <a:lnTo>
                    <a:pt x="0" y="123"/>
                  </a:lnTo>
                  <a:lnTo>
                    <a:pt x="8548" y="23632"/>
                  </a:lnTo>
                  <a:lnTo>
                    <a:pt x="13342" y="37751"/>
                  </a:lnTo>
                  <a:lnTo>
                    <a:pt x="20066" y="56335"/>
                  </a:lnTo>
                  <a:lnTo>
                    <a:pt x="28075" y="77897"/>
                  </a:lnTo>
                  <a:lnTo>
                    <a:pt x="36943" y="101444"/>
                  </a:lnTo>
                  <a:lnTo>
                    <a:pt x="47088" y="125609"/>
                  </a:lnTo>
                  <a:lnTo>
                    <a:pt x="58085" y="150185"/>
                  </a:lnTo>
                  <a:lnTo>
                    <a:pt x="69650" y="175036"/>
                  </a:lnTo>
                  <a:lnTo>
                    <a:pt x="80887" y="197248"/>
                  </a:lnTo>
                  <a:lnTo>
                    <a:pt x="91906" y="217700"/>
                  </a:lnTo>
                  <a:lnTo>
                    <a:pt x="102781" y="236979"/>
                  </a:lnTo>
                  <a:lnTo>
                    <a:pt x="112147" y="254066"/>
                  </a:lnTo>
                  <a:lnTo>
                    <a:pt x="128199" y="284339"/>
                  </a:lnTo>
                  <a:lnTo>
                    <a:pt x="140506" y="308142"/>
                  </a:lnTo>
                  <a:lnTo>
                    <a:pt x="155369" y="331765"/>
                  </a:lnTo>
                  <a:lnTo>
                    <a:pt x="159906" y="336306"/>
                  </a:lnTo>
                  <a:lnTo>
                    <a:pt x="162930" y="337922"/>
                  </a:lnTo>
                  <a:lnTo>
                    <a:pt x="164946" y="337588"/>
                  </a:lnTo>
                  <a:lnTo>
                    <a:pt x="166290" y="335955"/>
                  </a:lnTo>
                  <a:lnTo>
                    <a:pt x="171553" y="306688"/>
                  </a:lnTo>
                  <a:lnTo>
                    <a:pt x="173650" y="281621"/>
                  </a:lnTo>
                  <a:lnTo>
                    <a:pt x="176713" y="253116"/>
                  </a:lnTo>
                  <a:lnTo>
                    <a:pt x="178368" y="247890"/>
                  </a:lnTo>
                  <a:lnTo>
                    <a:pt x="180883" y="247934"/>
                  </a:lnTo>
                  <a:lnTo>
                    <a:pt x="187440" y="257389"/>
                  </a:lnTo>
                  <a:lnTo>
                    <a:pt x="196939" y="282759"/>
                  </a:lnTo>
                  <a:lnTo>
                    <a:pt x="202436" y="299402"/>
                  </a:lnTo>
                  <a:lnTo>
                    <a:pt x="210333" y="320375"/>
                  </a:lnTo>
                  <a:lnTo>
                    <a:pt x="219832" y="344235"/>
                  </a:lnTo>
                  <a:lnTo>
                    <a:pt x="230397" y="370019"/>
                  </a:lnTo>
                  <a:lnTo>
                    <a:pt x="243791" y="399203"/>
                  </a:lnTo>
                  <a:lnTo>
                    <a:pt x="259070" y="430653"/>
                  </a:lnTo>
                  <a:lnTo>
                    <a:pt x="275607" y="463615"/>
                  </a:lnTo>
                  <a:lnTo>
                    <a:pt x="293686" y="496878"/>
                  </a:lnTo>
                  <a:lnTo>
                    <a:pt x="312795" y="530343"/>
                  </a:lnTo>
                  <a:lnTo>
                    <a:pt x="332590" y="563941"/>
                  </a:lnTo>
                  <a:lnTo>
                    <a:pt x="351431" y="594101"/>
                  </a:lnTo>
                  <a:lnTo>
                    <a:pt x="369636" y="621969"/>
                  </a:lnTo>
                  <a:lnTo>
                    <a:pt x="387417" y="648309"/>
                  </a:lnTo>
                  <a:lnTo>
                    <a:pt x="403504" y="671513"/>
                  </a:lnTo>
                  <a:lnTo>
                    <a:pt x="418463" y="692626"/>
                  </a:lnTo>
                  <a:lnTo>
                    <a:pt x="432668" y="712347"/>
                  </a:lnTo>
                  <a:lnTo>
                    <a:pt x="446371" y="731138"/>
                  </a:lnTo>
                  <a:lnTo>
                    <a:pt x="459741" y="749311"/>
                  </a:lnTo>
                  <a:lnTo>
                    <a:pt x="472887" y="767070"/>
                  </a:lnTo>
                  <a:lnTo>
                    <a:pt x="484473" y="784553"/>
                  </a:lnTo>
                  <a:lnTo>
                    <a:pt x="495020" y="801854"/>
                  </a:lnTo>
                  <a:lnTo>
                    <a:pt x="504872" y="819032"/>
                  </a:lnTo>
                  <a:lnTo>
                    <a:pt x="515675" y="836834"/>
                  </a:lnTo>
                  <a:lnTo>
                    <a:pt x="527109" y="855052"/>
                  </a:lnTo>
                  <a:lnTo>
                    <a:pt x="538966" y="873547"/>
                  </a:lnTo>
                  <a:lnTo>
                    <a:pt x="550398" y="890816"/>
                  </a:lnTo>
                  <a:lnTo>
                    <a:pt x="561547" y="907268"/>
                  </a:lnTo>
                  <a:lnTo>
                    <a:pt x="579815" y="935190"/>
                  </a:lnTo>
                  <a:lnTo>
                    <a:pt x="591542" y="958969"/>
                  </a:lnTo>
                  <a:lnTo>
                    <a:pt x="594429" y="961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" name="SMARTInkShape-1305"/>
          <p:cNvSpPr/>
          <p:nvPr>
            <p:custDataLst>
              <p:tags r:id="rId1"/>
            </p:custDataLst>
          </p:nvPr>
        </p:nvSpPr>
        <p:spPr>
          <a:xfrm>
            <a:off x="3067050" y="5345664"/>
            <a:ext cx="151627" cy="186955"/>
          </a:xfrm>
          <a:custGeom>
            <a:avLst/>
            <a:gdLst/>
            <a:ahLst/>
            <a:cxnLst/>
            <a:rect l="0" t="0" r="0" b="0"/>
            <a:pathLst>
              <a:path w="151627" h="186955">
                <a:moveTo>
                  <a:pt x="120650" y="20086"/>
                </a:moveTo>
                <a:lnTo>
                  <a:pt x="120650" y="20086"/>
                </a:lnTo>
                <a:lnTo>
                  <a:pt x="99602" y="2410"/>
                </a:lnTo>
                <a:lnTo>
                  <a:pt x="86130" y="0"/>
                </a:lnTo>
                <a:lnTo>
                  <a:pt x="70736" y="1986"/>
                </a:lnTo>
                <a:lnTo>
                  <a:pt x="54486" y="7573"/>
                </a:lnTo>
                <a:lnTo>
                  <a:pt x="41620" y="16641"/>
                </a:lnTo>
                <a:lnTo>
                  <a:pt x="36213" y="22023"/>
                </a:lnTo>
                <a:lnTo>
                  <a:pt x="33315" y="28433"/>
                </a:lnTo>
                <a:lnTo>
                  <a:pt x="31975" y="43081"/>
                </a:lnTo>
                <a:lnTo>
                  <a:pt x="43139" y="60880"/>
                </a:lnTo>
                <a:lnTo>
                  <a:pt x="62917" y="80550"/>
                </a:lnTo>
                <a:lnTo>
                  <a:pt x="88171" y="101051"/>
                </a:lnTo>
                <a:lnTo>
                  <a:pt x="112095" y="120041"/>
                </a:lnTo>
                <a:lnTo>
                  <a:pt x="139752" y="144717"/>
                </a:lnTo>
                <a:lnTo>
                  <a:pt x="149601" y="158027"/>
                </a:lnTo>
                <a:lnTo>
                  <a:pt x="151626" y="168647"/>
                </a:lnTo>
                <a:lnTo>
                  <a:pt x="148356" y="172749"/>
                </a:lnTo>
                <a:lnTo>
                  <a:pt x="135316" y="179188"/>
                </a:lnTo>
                <a:lnTo>
                  <a:pt x="112116" y="184402"/>
                </a:lnTo>
                <a:lnTo>
                  <a:pt x="84401" y="186954"/>
                </a:lnTo>
                <a:lnTo>
                  <a:pt x="57973" y="183385"/>
                </a:lnTo>
                <a:lnTo>
                  <a:pt x="35879" y="173332"/>
                </a:lnTo>
                <a:lnTo>
                  <a:pt x="26036" y="166700"/>
                </a:lnTo>
                <a:lnTo>
                  <a:pt x="11336" y="148042"/>
                </a:lnTo>
                <a:lnTo>
                  <a:pt x="2216" y="128461"/>
                </a:lnTo>
                <a:lnTo>
                  <a:pt x="0" y="10263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" name="SMARTInkShape-Group374"/>
          <p:cNvGrpSpPr/>
          <p:nvPr/>
        </p:nvGrpSpPr>
        <p:grpSpPr>
          <a:xfrm>
            <a:off x="1352816" y="5219700"/>
            <a:ext cx="1523735" cy="230987"/>
            <a:chOff x="1352816" y="5219700"/>
            <a:chExt cx="1523735" cy="230987"/>
          </a:xfrm>
        </p:grpSpPr>
        <p:sp>
          <p:nvSpPr>
            <p:cNvPr id="14" name="SMARTInkShape-1306"/>
            <p:cNvSpPr/>
            <p:nvPr>
              <p:custDataLst>
                <p:tags r:id="rId17"/>
              </p:custDataLst>
            </p:nvPr>
          </p:nvSpPr>
          <p:spPr>
            <a:xfrm>
              <a:off x="1428750" y="5314957"/>
              <a:ext cx="1447801" cy="31744"/>
            </a:xfrm>
            <a:custGeom>
              <a:avLst/>
              <a:gdLst/>
              <a:ahLst/>
              <a:cxnLst/>
              <a:rect l="0" t="0" r="0" b="0"/>
              <a:pathLst>
                <a:path w="1447801" h="31744">
                  <a:moveTo>
                    <a:pt x="0" y="6343"/>
                  </a:moveTo>
                  <a:lnTo>
                    <a:pt x="0" y="6343"/>
                  </a:lnTo>
                  <a:lnTo>
                    <a:pt x="28562" y="6343"/>
                  </a:lnTo>
                  <a:lnTo>
                    <a:pt x="55500" y="4461"/>
                  </a:lnTo>
                  <a:lnTo>
                    <a:pt x="78994" y="1979"/>
                  </a:lnTo>
                  <a:lnTo>
                    <a:pt x="105899" y="876"/>
                  </a:lnTo>
                  <a:lnTo>
                    <a:pt x="134320" y="385"/>
                  </a:lnTo>
                  <a:lnTo>
                    <a:pt x="163415" y="167"/>
                  </a:lnTo>
                  <a:lnTo>
                    <a:pt x="192808" y="71"/>
                  </a:lnTo>
                  <a:lnTo>
                    <a:pt x="209678" y="44"/>
                  </a:lnTo>
                  <a:lnTo>
                    <a:pt x="227980" y="27"/>
                  </a:lnTo>
                  <a:lnTo>
                    <a:pt x="247236" y="15"/>
                  </a:lnTo>
                  <a:lnTo>
                    <a:pt x="266424" y="8"/>
                  </a:lnTo>
                  <a:lnTo>
                    <a:pt x="285566" y="3"/>
                  </a:lnTo>
                  <a:lnTo>
                    <a:pt x="304678" y="0"/>
                  </a:lnTo>
                  <a:lnTo>
                    <a:pt x="324474" y="703"/>
                  </a:lnTo>
                  <a:lnTo>
                    <a:pt x="344727" y="1877"/>
                  </a:lnTo>
                  <a:lnTo>
                    <a:pt x="365285" y="3366"/>
                  </a:lnTo>
                  <a:lnTo>
                    <a:pt x="386751" y="4359"/>
                  </a:lnTo>
                  <a:lnTo>
                    <a:pt x="408823" y="5019"/>
                  </a:lnTo>
                  <a:lnTo>
                    <a:pt x="431299" y="5461"/>
                  </a:lnTo>
                  <a:lnTo>
                    <a:pt x="454749" y="5755"/>
                  </a:lnTo>
                  <a:lnTo>
                    <a:pt x="478849" y="5951"/>
                  </a:lnTo>
                  <a:lnTo>
                    <a:pt x="503383" y="6082"/>
                  </a:lnTo>
                  <a:lnTo>
                    <a:pt x="527500" y="6169"/>
                  </a:lnTo>
                  <a:lnTo>
                    <a:pt x="551339" y="6227"/>
                  </a:lnTo>
                  <a:lnTo>
                    <a:pt x="574992" y="6265"/>
                  </a:lnTo>
                  <a:lnTo>
                    <a:pt x="599228" y="6996"/>
                  </a:lnTo>
                  <a:lnTo>
                    <a:pt x="623852" y="8189"/>
                  </a:lnTo>
                  <a:lnTo>
                    <a:pt x="648735" y="9691"/>
                  </a:lnTo>
                  <a:lnTo>
                    <a:pt x="673084" y="10691"/>
                  </a:lnTo>
                  <a:lnTo>
                    <a:pt x="697078" y="11359"/>
                  </a:lnTo>
                  <a:lnTo>
                    <a:pt x="720835" y="11803"/>
                  </a:lnTo>
                  <a:lnTo>
                    <a:pt x="744435" y="12805"/>
                  </a:lnTo>
                  <a:lnTo>
                    <a:pt x="767929" y="14179"/>
                  </a:lnTo>
                  <a:lnTo>
                    <a:pt x="791352" y="15800"/>
                  </a:lnTo>
                  <a:lnTo>
                    <a:pt x="815435" y="16881"/>
                  </a:lnTo>
                  <a:lnTo>
                    <a:pt x="839957" y="17602"/>
                  </a:lnTo>
                  <a:lnTo>
                    <a:pt x="864771" y="18082"/>
                  </a:lnTo>
                  <a:lnTo>
                    <a:pt x="889781" y="18402"/>
                  </a:lnTo>
                  <a:lnTo>
                    <a:pt x="914921" y="18616"/>
                  </a:lnTo>
                  <a:lnTo>
                    <a:pt x="940147" y="18758"/>
                  </a:lnTo>
                  <a:lnTo>
                    <a:pt x="964726" y="18853"/>
                  </a:lnTo>
                  <a:lnTo>
                    <a:pt x="988873" y="18916"/>
                  </a:lnTo>
                  <a:lnTo>
                    <a:pt x="1012732" y="18959"/>
                  </a:lnTo>
                  <a:lnTo>
                    <a:pt x="1037105" y="18986"/>
                  </a:lnTo>
                  <a:lnTo>
                    <a:pt x="1061820" y="19005"/>
                  </a:lnTo>
                  <a:lnTo>
                    <a:pt x="1086763" y="19018"/>
                  </a:lnTo>
                  <a:lnTo>
                    <a:pt x="1109742" y="19026"/>
                  </a:lnTo>
                  <a:lnTo>
                    <a:pt x="1131412" y="19032"/>
                  </a:lnTo>
                  <a:lnTo>
                    <a:pt x="1152208" y="19035"/>
                  </a:lnTo>
                  <a:lnTo>
                    <a:pt x="1171716" y="19038"/>
                  </a:lnTo>
                  <a:lnTo>
                    <a:pt x="1190366" y="19040"/>
                  </a:lnTo>
                  <a:lnTo>
                    <a:pt x="1208444" y="19041"/>
                  </a:lnTo>
                  <a:lnTo>
                    <a:pt x="1226141" y="19041"/>
                  </a:lnTo>
                  <a:lnTo>
                    <a:pt x="1243583" y="19042"/>
                  </a:lnTo>
                  <a:lnTo>
                    <a:pt x="1260855" y="19042"/>
                  </a:lnTo>
                  <a:lnTo>
                    <a:pt x="1277309" y="19748"/>
                  </a:lnTo>
                  <a:lnTo>
                    <a:pt x="1308761" y="22414"/>
                  </a:lnTo>
                  <a:lnTo>
                    <a:pt x="1337321" y="24068"/>
                  </a:lnTo>
                  <a:lnTo>
                    <a:pt x="1362715" y="24804"/>
                  </a:lnTo>
                  <a:lnTo>
                    <a:pt x="1392173" y="25218"/>
                  </a:lnTo>
                  <a:lnTo>
                    <a:pt x="1421372" y="25370"/>
                  </a:lnTo>
                  <a:lnTo>
                    <a:pt x="1442408" y="25391"/>
                  </a:lnTo>
                  <a:lnTo>
                    <a:pt x="1444205" y="26097"/>
                  </a:lnTo>
                  <a:lnTo>
                    <a:pt x="1445404" y="27274"/>
                  </a:lnTo>
                  <a:lnTo>
                    <a:pt x="1447800" y="31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307"/>
            <p:cNvSpPr/>
            <p:nvPr>
              <p:custDataLst>
                <p:tags r:id="rId18"/>
              </p:custDataLst>
            </p:nvPr>
          </p:nvSpPr>
          <p:spPr>
            <a:xfrm>
              <a:off x="1352816" y="5219700"/>
              <a:ext cx="44185" cy="230987"/>
            </a:xfrm>
            <a:custGeom>
              <a:avLst/>
              <a:gdLst/>
              <a:ahLst/>
              <a:cxnLst/>
              <a:rect l="0" t="0" r="0" b="0"/>
              <a:pathLst>
                <a:path w="44185" h="230987">
                  <a:moveTo>
                    <a:pt x="6084" y="0"/>
                  </a:moveTo>
                  <a:lnTo>
                    <a:pt x="6084" y="0"/>
                  </a:lnTo>
                  <a:lnTo>
                    <a:pt x="9742" y="27464"/>
                  </a:lnTo>
                  <a:lnTo>
                    <a:pt x="8180" y="54304"/>
                  </a:lnTo>
                  <a:lnTo>
                    <a:pt x="7482" y="70069"/>
                  </a:lnTo>
                  <a:lnTo>
                    <a:pt x="7016" y="86930"/>
                  </a:lnTo>
                  <a:lnTo>
                    <a:pt x="6705" y="104520"/>
                  </a:lnTo>
                  <a:lnTo>
                    <a:pt x="6498" y="121891"/>
                  </a:lnTo>
                  <a:lnTo>
                    <a:pt x="6360" y="139116"/>
                  </a:lnTo>
                  <a:lnTo>
                    <a:pt x="6268" y="156244"/>
                  </a:lnTo>
                  <a:lnTo>
                    <a:pt x="4284" y="184683"/>
                  </a:lnTo>
                  <a:lnTo>
                    <a:pt x="1082" y="214881"/>
                  </a:lnTo>
                  <a:lnTo>
                    <a:pt x="0" y="230986"/>
                  </a:lnTo>
                  <a:lnTo>
                    <a:pt x="492" y="216841"/>
                  </a:lnTo>
                  <a:lnTo>
                    <a:pt x="4114" y="187016"/>
                  </a:lnTo>
                  <a:lnTo>
                    <a:pt x="5208" y="163552"/>
                  </a:lnTo>
                  <a:lnTo>
                    <a:pt x="9196" y="133283"/>
                  </a:lnTo>
                  <a:lnTo>
                    <a:pt x="11475" y="119924"/>
                  </a:lnTo>
                  <a:lnTo>
                    <a:pt x="12500" y="118050"/>
                  </a:lnTo>
                  <a:lnTo>
                    <a:pt x="13889" y="116800"/>
                  </a:lnTo>
                  <a:lnTo>
                    <a:pt x="15521" y="115966"/>
                  </a:lnTo>
                  <a:lnTo>
                    <a:pt x="17314" y="116116"/>
                  </a:lnTo>
                  <a:lnTo>
                    <a:pt x="24620" y="118993"/>
                  </a:lnTo>
                  <a:lnTo>
                    <a:pt x="44184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" name="SMARTInkShape-1308"/>
          <p:cNvSpPr/>
          <p:nvPr>
            <p:custDataLst>
              <p:tags r:id="rId2"/>
            </p:custDataLst>
          </p:nvPr>
        </p:nvSpPr>
        <p:spPr>
          <a:xfrm>
            <a:off x="3390900" y="5276016"/>
            <a:ext cx="1866901" cy="121485"/>
          </a:xfrm>
          <a:custGeom>
            <a:avLst/>
            <a:gdLst/>
            <a:ahLst/>
            <a:cxnLst/>
            <a:rect l="0" t="0" r="0" b="0"/>
            <a:pathLst>
              <a:path w="1866901" h="121485">
                <a:moveTo>
                  <a:pt x="0" y="96084"/>
                </a:moveTo>
                <a:lnTo>
                  <a:pt x="0" y="96084"/>
                </a:lnTo>
                <a:lnTo>
                  <a:pt x="30443" y="96084"/>
                </a:lnTo>
                <a:lnTo>
                  <a:pt x="50925" y="95378"/>
                </a:lnTo>
                <a:lnTo>
                  <a:pt x="78842" y="92713"/>
                </a:lnTo>
                <a:lnTo>
                  <a:pt x="96306" y="91015"/>
                </a:lnTo>
                <a:lnTo>
                  <a:pt x="115710" y="89176"/>
                </a:lnTo>
                <a:lnTo>
                  <a:pt x="136406" y="87246"/>
                </a:lnTo>
                <a:lnTo>
                  <a:pt x="158671" y="85253"/>
                </a:lnTo>
                <a:lnTo>
                  <a:pt x="181981" y="83219"/>
                </a:lnTo>
                <a:lnTo>
                  <a:pt x="205987" y="81157"/>
                </a:lnTo>
                <a:lnTo>
                  <a:pt x="232575" y="78372"/>
                </a:lnTo>
                <a:lnTo>
                  <a:pt x="260883" y="75103"/>
                </a:lnTo>
                <a:lnTo>
                  <a:pt x="290339" y="71513"/>
                </a:lnTo>
                <a:lnTo>
                  <a:pt x="321265" y="68415"/>
                </a:lnTo>
                <a:lnTo>
                  <a:pt x="353171" y="65643"/>
                </a:lnTo>
                <a:lnTo>
                  <a:pt x="385731" y="63090"/>
                </a:lnTo>
                <a:lnTo>
                  <a:pt x="418020" y="59977"/>
                </a:lnTo>
                <a:lnTo>
                  <a:pt x="450130" y="56490"/>
                </a:lnTo>
                <a:lnTo>
                  <a:pt x="482120" y="52755"/>
                </a:lnTo>
                <a:lnTo>
                  <a:pt x="515441" y="49559"/>
                </a:lnTo>
                <a:lnTo>
                  <a:pt x="549650" y="46723"/>
                </a:lnTo>
                <a:lnTo>
                  <a:pt x="584450" y="44127"/>
                </a:lnTo>
                <a:lnTo>
                  <a:pt x="618939" y="42395"/>
                </a:lnTo>
                <a:lnTo>
                  <a:pt x="653220" y="41242"/>
                </a:lnTo>
                <a:lnTo>
                  <a:pt x="687363" y="40472"/>
                </a:lnTo>
                <a:lnTo>
                  <a:pt x="720709" y="39254"/>
                </a:lnTo>
                <a:lnTo>
                  <a:pt x="753523" y="37736"/>
                </a:lnTo>
                <a:lnTo>
                  <a:pt x="785981" y="36019"/>
                </a:lnTo>
                <a:lnTo>
                  <a:pt x="818204" y="34874"/>
                </a:lnTo>
                <a:lnTo>
                  <a:pt x="850270" y="34110"/>
                </a:lnTo>
                <a:lnTo>
                  <a:pt x="882229" y="33602"/>
                </a:lnTo>
                <a:lnTo>
                  <a:pt x="914120" y="32556"/>
                </a:lnTo>
                <a:lnTo>
                  <a:pt x="945963" y="31155"/>
                </a:lnTo>
                <a:lnTo>
                  <a:pt x="977776" y="29514"/>
                </a:lnTo>
                <a:lnTo>
                  <a:pt x="1008861" y="28421"/>
                </a:lnTo>
                <a:lnTo>
                  <a:pt x="1039463" y="27692"/>
                </a:lnTo>
                <a:lnTo>
                  <a:pt x="1069742" y="27206"/>
                </a:lnTo>
                <a:lnTo>
                  <a:pt x="1099806" y="26882"/>
                </a:lnTo>
                <a:lnTo>
                  <a:pt x="1129726" y="26666"/>
                </a:lnTo>
                <a:lnTo>
                  <a:pt x="1159551" y="26522"/>
                </a:lnTo>
                <a:lnTo>
                  <a:pt x="1187900" y="25720"/>
                </a:lnTo>
                <a:lnTo>
                  <a:pt x="1215267" y="24480"/>
                </a:lnTo>
                <a:lnTo>
                  <a:pt x="1241978" y="22948"/>
                </a:lnTo>
                <a:lnTo>
                  <a:pt x="1268252" y="21221"/>
                </a:lnTo>
                <a:lnTo>
                  <a:pt x="1294235" y="19364"/>
                </a:lnTo>
                <a:lnTo>
                  <a:pt x="1320023" y="17421"/>
                </a:lnTo>
                <a:lnTo>
                  <a:pt x="1344977" y="16125"/>
                </a:lnTo>
                <a:lnTo>
                  <a:pt x="1369373" y="15262"/>
                </a:lnTo>
                <a:lnTo>
                  <a:pt x="1393399" y="14685"/>
                </a:lnTo>
                <a:lnTo>
                  <a:pt x="1416471" y="14302"/>
                </a:lnTo>
                <a:lnTo>
                  <a:pt x="1438909" y="14046"/>
                </a:lnTo>
                <a:lnTo>
                  <a:pt x="1460922" y="13875"/>
                </a:lnTo>
                <a:lnTo>
                  <a:pt x="1481948" y="13761"/>
                </a:lnTo>
                <a:lnTo>
                  <a:pt x="1502316" y="13686"/>
                </a:lnTo>
                <a:lnTo>
                  <a:pt x="1522244" y="13635"/>
                </a:lnTo>
                <a:lnTo>
                  <a:pt x="1541174" y="13601"/>
                </a:lnTo>
                <a:lnTo>
                  <a:pt x="1559439" y="13579"/>
                </a:lnTo>
                <a:lnTo>
                  <a:pt x="1577259" y="13563"/>
                </a:lnTo>
                <a:lnTo>
                  <a:pt x="1594078" y="13553"/>
                </a:lnTo>
                <a:lnTo>
                  <a:pt x="1610230" y="13547"/>
                </a:lnTo>
                <a:lnTo>
                  <a:pt x="1639936" y="13539"/>
                </a:lnTo>
                <a:lnTo>
                  <a:pt x="1664897" y="13537"/>
                </a:lnTo>
                <a:lnTo>
                  <a:pt x="1695413" y="16906"/>
                </a:lnTo>
                <a:lnTo>
                  <a:pt x="1723759" y="19622"/>
                </a:lnTo>
                <a:lnTo>
                  <a:pt x="1727552" y="21649"/>
                </a:lnTo>
                <a:lnTo>
                  <a:pt x="1732365" y="25329"/>
                </a:lnTo>
                <a:lnTo>
                  <a:pt x="1738386" y="26760"/>
                </a:lnTo>
                <a:lnTo>
                  <a:pt x="1744312" y="30545"/>
                </a:lnTo>
                <a:lnTo>
                  <a:pt x="1748446" y="31677"/>
                </a:lnTo>
                <a:lnTo>
                  <a:pt x="1778750" y="35875"/>
                </a:lnTo>
                <a:lnTo>
                  <a:pt x="1807968" y="45438"/>
                </a:lnTo>
                <a:lnTo>
                  <a:pt x="1816719" y="50291"/>
                </a:lnTo>
                <a:lnTo>
                  <a:pt x="1822960" y="57152"/>
                </a:lnTo>
                <a:lnTo>
                  <a:pt x="1826204" y="66787"/>
                </a:lnTo>
                <a:lnTo>
                  <a:pt x="1828287" y="86847"/>
                </a:lnTo>
                <a:lnTo>
                  <a:pt x="1826691" y="93860"/>
                </a:lnTo>
                <a:lnTo>
                  <a:pt x="1823288" y="100740"/>
                </a:lnTo>
                <a:lnTo>
                  <a:pt x="1822303" y="100599"/>
                </a:lnTo>
                <a:lnTo>
                  <a:pt x="1819327" y="98561"/>
                </a:lnTo>
                <a:lnTo>
                  <a:pt x="1817534" y="93422"/>
                </a:lnTo>
                <a:lnTo>
                  <a:pt x="1817443" y="85023"/>
                </a:lnTo>
                <a:lnTo>
                  <a:pt x="1825015" y="54754"/>
                </a:lnTo>
                <a:lnTo>
                  <a:pt x="1835910" y="27158"/>
                </a:lnTo>
                <a:lnTo>
                  <a:pt x="1846983" y="642"/>
                </a:lnTo>
                <a:lnTo>
                  <a:pt x="1848683" y="0"/>
                </a:lnTo>
                <a:lnTo>
                  <a:pt x="1850522" y="278"/>
                </a:lnTo>
                <a:lnTo>
                  <a:pt x="1852565" y="8113"/>
                </a:lnTo>
                <a:lnTo>
                  <a:pt x="1853877" y="39510"/>
                </a:lnTo>
                <a:lnTo>
                  <a:pt x="1857475" y="69365"/>
                </a:lnTo>
                <a:lnTo>
                  <a:pt x="1864306" y="100213"/>
                </a:lnTo>
                <a:lnTo>
                  <a:pt x="1866900" y="12148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" name="SMARTInkShape-Group376"/>
          <p:cNvGrpSpPr/>
          <p:nvPr/>
        </p:nvGrpSpPr>
        <p:grpSpPr>
          <a:xfrm>
            <a:off x="5265032" y="5560906"/>
            <a:ext cx="3210663" cy="506647"/>
            <a:chOff x="5265032" y="5560906"/>
            <a:chExt cx="3210663" cy="506647"/>
          </a:xfrm>
        </p:grpSpPr>
        <p:sp>
          <p:nvSpPr>
            <p:cNvPr id="18" name="SMARTInkShape-1309"/>
            <p:cNvSpPr/>
            <p:nvPr>
              <p:custDataLst>
                <p:tags r:id="rId14"/>
              </p:custDataLst>
            </p:nvPr>
          </p:nvSpPr>
          <p:spPr>
            <a:xfrm>
              <a:off x="7024424" y="5892800"/>
              <a:ext cx="5027" cy="69851"/>
            </a:xfrm>
            <a:custGeom>
              <a:avLst/>
              <a:gdLst/>
              <a:ahLst/>
              <a:cxnLst/>
              <a:rect l="0" t="0" r="0" b="0"/>
              <a:pathLst>
                <a:path w="5027" h="69851">
                  <a:moveTo>
                    <a:pt x="5026" y="0"/>
                  </a:moveTo>
                  <a:lnTo>
                    <a:pt x="5026" y="0"/>
                  </a:lnTo>
                  <a:lnTo>
                    <a:pt x="4321" y="6481"/>
                  </a:lnTo>
                  <a:lnTo>
                    <a:pt x="0" y="30442"/>
                  </a:lnTo>
                  <a:lnTo>
                    <a:pt x="950" y="53000"/>
                  </a:lnTo>
                  <a:lnTo>
                    <a:pt x="502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310"/>
            <p:cNvSpPr/>
            <p:nvPr>
              <p:custDataLst>
                <p:tags r:id="rId15"/>
              </p:custDataLst>
            </p:nvPr>
          </p:nvSpPr>
          <p:spPr>
            <a:xfrm>
              <a:off x="6864041" y="5891488"/>
              <a:ext cx="95989" cy="176065"/>
            </a:xfrm>
            <a:custGeom>
              <a:avLst/>
              <a:gdLst/>
              <a:ahLst/>
              <a:cxnLst/>
              <a:rect l="0" t="0" r="0" b="0"/>
              <a:pathLst>
                <a:path w="95989" h="176065">
                  <a:moveTo>
                    <a:pt x="89209" y="20362"/>
                  </a:moveTo>
                  <a:lnTo>
                    <a:pt x="89209" y="20362"/>
                  </a:lnTo>
                  <a:lnTo>
                    <a:pt x="68225" y="6564"/>
                  </a:lnTo>
                  <a:lnTo>
                    <a:pt x="50484" y="589"/>
                  </a:lnTo>
                  <a:lnTo>
                    <a:pt x="20663" y="0"/>
                  </a:lnTo>
                  <a:lnTo>
                    <a:pt x="13173" y="2554"/>
                  </a:lnTo>
                  <a:lnTo>
                    <a:pt x="2969" y="11036"/>
                  </a:lnTo>
                  <a:lnTo>
                    <a:pt x="672" y="16967"/>
                  </a:lnTo>
                  <a:lnTo>
                    <a:pt x="0" y="31082"/>
                  </a:lnTo>
                  <a:lnTo>
                    <a:pt x="17072" y="61638"/>
                  </a:lnTo>
                  <a:lnTo>
                    <a:pt x="34805" y="85274"/>
                  </a:lnTo>
                  <a:lnTo>
                    <a:pt x="54446" y="108478"/>
                  </a:lnTo>
                  <a:lnTo>
                    <a:pt x="82515" y="136703"/>
                  </a:lnTo>
                  <a:lnTo>
                    <a:pt x="92819" y="151797"/>
                  </a:lnTo>
                  <a:lnTo>
                    <a:pt x="95988" y="163679"/>
                  </a:lnTo>
                  <a:lnTo>
                    <a:pt x="95844" y="168823"/>
                  </a:lnTo>
                  <a:lnTo>
                    <a:pt x="92927" y="172253"/>
                  </a:lnTo>
                  <a:lnTo>
                    <a:pt x="82160" y="176064"/>
                  </a:lnTo>
                  <a:lnTo>
                    <a:pt x="53489" y="174838"/>
                  </a:lnTo>
                  <a:lnTo>
                    <a:pt x="24925" y="163264"/>
                  </a:lnTo>
                  <a:lnTo>
                    <a:pt x="8700" y="149800"/>
                  </a:lnTo>
                  <a:lnTo>
                    <a:pt x="7314" y="144754"/>
                  </a:lnTo>
                  <a:lnTo>
                    <a:pt x="13009" y="1219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311"/>
            <p:cNvSpPr/>
            <p:nvPr>
              <p:custDataLst>
                <p:tags r:id="rId16"/>
              </p:custDataLst>
            </p:nvPr>
          </p:nvSpPr>
          <p:spPr>
            <a:xfrm>
              <a:off x="5265032" y="5560906"/>
              <a:ext cx="3210663" cy="209070"/>
            </a:xfrm>
            <a:custGeom>
              <a:avLst/>
              <a:gdLst/>
              <a:ahLst/>
              <a:cxnLst/>
              <a:rect l="0" t="0" r="0" b="0"/>
              <a:pathLst>
                <a:path w="3210663" h="209070">
                  <a:moveTo>
                    <a:pt x="5468" y="33444"/>
                  </a:moveTo>
                  <a:lnTo>
                    <a:pt x="5468" y="33444"/>
                  </a:lnTo>
                  <a:lnTo>
                    <a:pt x="0" y="33444"/>
                  </a:lnTo>
                  <a:lnTo>
                    <a:pt x="23614" y="33444"/>
                  </a:lnTo>
                  <a:lnTo>
                    <a:pt x="53413" y="33444"/>
                  </a:lnTo>
                  <a:lnTo>
                    <a:pt x="80635" y="31563"/>
                  </a:lnTo>
                  <a:lnTo>
                    <a:pt x="95795" y="30073"/>
                  </a:lnTo>
                  <a:lnTo>
                    <a:pt x="112959" y="28375"/>
                  </a:lnTo>
                  <a:lnTo>
                    <a:pt x="131456" y="26537"/>
                  </a:lnTo>
                  <a:lnTo>
                    <a:pt x="150844" y="24605"/>
                  </a:lnTo>
                  <a:lnTo>
                    <a:pt x="172235" y="23318"/>
                  </a:lnTo>
                  <a:lnTo>
                    <a:pt x="194963" y="22460"/>
                  </a:lnTo>
                  <a:lnTo>
                    <a:pt x="218581" y="21888"/>
                  </a:lnTo>
                  <a:lnTo>
                    <a:pt x="243499" y="21507"/>
                  </a:lnTo>
                  <a:lnTo>
                    <a:pt x="269283" y="21252"/>
                  </a:lnTo>
                  <a:lnTo>
                    <a:pt x="295645" y="21083"/>
                  </a:lnTo>
                  <a:lnTo>
                    <a:pt x="321686" y="20970"/>
                  </a:lnTo>
                  <a:lnTo>
                    <a:pt x="347513" y="20894"/>
                  </a:lnTo>
                  <a:lnTo>
                    <a:pt x="373197" y="20844"/>
                  </a:lnTo>
                  <a:lnTo>
                    <a:pt x="399494" y="21516"/>
                  </a:lnTo>
                  <a:lnTo>
                    <a:pt x="426196" y="22670"/>
                  </a:lnTo>
                  <a:lnTo>
                    <a:pt x="453170" y="24145"/>
                  </a:lnTo>
                  <a:lnTo>
                    <a:pt x="480325" y="25833"/>
                  </a:lnTo>
                  <a:lnTo>
                    <a:pt x="507601" y="27665"/>
                  </a:lnTo>
                  <a:lnTo>
                    <a:pt x="534957" y="29591"/>
                  </a:lnTo>
                  <a:lnTo>
                    <a:pt x="561660" y="32286"/>
                  </a:lnTo>
                  <a:lnTo>
                    <a:pt x="587929" y="35494"/>
                  </a:lnTo>
                  <a:lnTo>
                    <a:pt x="613909" y="39044"/>
                  </a:lnTo>
                  <a:lnTo>
                    <a:pt x="641106" y="42116"/>
                  </a:lnTo>
                  <a:lnTo>
                    <a:pt x="669116" y="44870"/>
                  </a:lnTo>
                  <a:lnTo>
                    <a:pt x="697667" y="47411"/>
                  </a:lnTo>
                  <a:lnTo>
                    <a:pt x="725167" y="50517"/>
                  </a:lnTo>
                  <a:lnTo>
                    <a:pt x="751967" y="53998"/>
                  </a:lnTo>
                  <a:lnTo>
                    <a:pt x="778301" y="57730"/>
                  </a:lnTo>
                  <a:lnTo>
                    <a:pt x="805029" y="61629"/>
                  </a:lnTo>
                  <a:lnTo>
                    <a:pt x="832020" y="65640"/>
                  </a:lnTo>
                  <a:lnTo>
                    <a:pt x="859186" y="69724"/>
                  </a:lnTo>
                  <a:lnTo>
                    <a:pt x="886468" y="73153"/>
                  </a:lnTo>
                  <a:lnTo>
                    <a:pt x="913829" y="76144"/>
                  </a:lnTo>
                  <a:lnTo>
                    <a:pt x="941242" y="78844"/>
                  </a:lnTo>
                  <a:lnTo>
                    <a:pt x="969395" y="81350"/>
                  </a:lnTo>
                  <a:lnTo>
                    <a:pt x="998042" y="83725"/>
                  </a:lnTo>
                  <a:lnTo>
                    <a:pt x="1027017" y="86015"/>
                  </a:lnTo>
                  <a:lnTo>
                    <a:pt x="1056212" y="88247"/>
                  </a:lnTo>
                  <a:lnTo>
                    <a:pt x="1085553" y="90441"/>
                  </a:lnTo>
                  <a:lnTo>
                    <a:pt x="1114991" y="92608"/>
                  </a:lnTo>
                  <a:lnTo>
                    <a:pt x="1145906" y="94759"/>
                  </a:lnTo>
                  <a:lnTo>
                    <a:pt x="1177804" y="96898"/>
                  </a:lnTo>
                  <a:lnTo>
                    <a:pt x="1210359" y="99030"/>
                  </a:lnTo>
                  <a:lnTo>
                    <a:pt x="1243351" y="101157"/>
                  </a:lnTo>
                  <a:lnTo>
                    <a:pt x="1276635" y="103280"/>
                  </a:lnTo>
                  <a:lnTo>
                    <a:pt x="1310112" y="105402"/>
                  </a:lnTo>
                  <a:lnTo>
                    <a:pt x="1343014" y="107521"/>
                  </a:lnTo>
                  <a:lnTo>
                    <a:pt x="1375532" y="109640"/>
                  </a:lnTo>
                  <a:lnTo>
                    <a:pt x="1407794" y="111758"/>
                  </a:lnTo>
                  <a:lnTo>
                    <a:pt x="1440590" y="113876"/>
                  </a:lnTo>
                  <a:lnTo>
                    <a:pt x="1473744" y="115992"/>
                  </a:lnTo>
                  <a:lnTo>
                    <a:pt x="1507135" y="118109"/>
                  </a:lnTo>
                  <a:lnTo>
                    <a:pt x="1540685" y="120226"/>
                  </a:lnTo>
                  <a:lnTo>
                    <a:pt x="1574340" y="122344"/>
                  </a:lnTo>
                  <a:lnTo>
                    <a:pt x="1608066" y="124460"/>
                  </a:lnTo>
                  <a:lnTo>
                    <a:pt x="1641134" y="126577"/>
                  </a:lnTo>
                  <a:lnTo>
                    <a:pt x="1673762" y="128694"/>
                  </a:lnTo>
                  <a:lnTo>
                    <a:pt x="1706098" y="130811"/>
                  </a:lnTo>
                  <a:lnTo>
                    <a:pt x="1738943" y="132927"/>
                  </a:lnTo>
                  <a:lnTo>
                    <a:pt x="1772128" y="135044"/>
                  </a:lnTo>
                  <a:lnTo>
                    <a:pt x="1805542" y="137161"/>
                  </a:lnTo>
                  <a:lnTo>
                    <a:pt x="1837695" y="139277"/>
                  </a:lnTo>
                  <a:lnTo>
                    <a:pt x="1869009" y="141394"/>
                  </a:lnTo>
                  <a:lnTo>
                    <a:pt x="1899762" y="143510"/>
                  </a:lnTo>
                  <a:lnTo>
                    <a:pt x="1930141" y="144922"/>
                  </a:lnTo>
                  <a:lnTo>
                    <a:pt x="1960273" y="145863"/>
                  </a:lnTo>
                  <a:lnTo>
                    <a:pt x="1990238" y="146490"/>
                  </a:lnTo>
                  <a:lnTo>
                    <a:pt x="2020092" y="147613"/>
                  </a:lnTo>
                  <a:lnTo>
                    <a:pt x="2049873" y="149068"/>
                  </a:lnTo>
                  <a:lnTo>
                    <a:pt x="2079605" y="150743"/>
                  </a:lnTo>
                  <a:lnTo>
                    <a:pt x="2108599" y="152565"/>
                  </a:lnTo>
                  <a:lnTo>
                    <a:pt x="2137099" y="154486"/>
                  </a:lnTo>
                  <a:lnTo>
                    <a:pt x="2165272" y="156472"/>
                  </a:lnTo>
                  <a:lnTo>
                    <a:pt x="2191815" y="158501"/>
                  </a:lnTo>
                  <a:lnTo>
                    <a:pt x="2217272" y="160560"/>
                  </a:lnTo>
                  <a:lnTo>
                    <a:pt x="2242004" y="162638"/>
                  </a:lnTo>
                  <a:lnTo>
                    <a:pt x="2266958" y="164023"/>
                  </a:lnTo>
                  <a:lnTo>
                    <a:pt x="2292062" y="164947"/>
                  </a:lnTo>
                  <a:lnTo>
                    <a:pt x="2317264" y="165562"/>
                  </a:lnTo>
                  <a:lnTo>
                    <a:pt x="2341826" y="166679"/>
                  </a:lnTo>
                  <a:lnTo>
                    <a:pt x="2365963" y="168128"/>
                  </a:lnTo>
                  <a:lnTo>
                    <a:pt x="2389814" y="169800"/>
                  </a:lnTo>
                  <a:lnTo>
                    <a:pt x="2412065" y="170915"/>
                  </a:lnTo>
                  <a:lnTo>
                    <a:pt x="2433249" y="171657"/>
                  </a:lnTo>
                  <a:lnTo>
                    <a:pt x="2453722" y="172153"/>
                  </a:lnTo>
                  <a:lnTo>
                    <a:pt x="2475132" y="172484"/>
                  </a:lnTo>
                  <a:lnTo>
                    <a:pt x="2497166" y="172703"/>
                  </a:lnTo>
                  <a:lnTo>
                    <a:pt x="2519617" y="172850"/>
                  </a:lnTo>
                  <a:lnTo>
                    <a:pt x="2540934" y="172948"/>
                  </a:lnTo>
                  <a:lnTo>
                    <a:pt x="2561495" y="173013"/>
                  </a:lnTo>
                  <a:lnTo>
                    <a:pt x="2581553" y="173057"/>
                  </a:lnTo>
                  <a:lnTo>
                    <a:pt x="2601980" y="173086"/>
                  </a:lnTo>
                  <a:lnTo>
                    <a:pt x="2622654" y="173105"/>
                  </a:lnTo>
                  <a:lnTo>
                    <a:pt x="2643491" y="173118"/>
                  </a:lnTo>
                  <a:lnTo>
                    <a:pt x="2663734" y="173127"/>
                  </a:lnTo>
                  <a:lnTo>
                    <a:pt x="2683578" y="173132"/>
                  </a:lnTo>
                  <a:lnTo>
                    <a:pt x="2703158" y="173136"/>
                  </a:lnTo>
                  <a:lnTo>
                    <a:pt x="2722561" y="173139"/>
                  </a:lnTo>
                  <a:lnTo>
                    <a:pt x="2741847" y="173141"/>
                  </a:lnTo>
                  <a:lnTo>
                    <a:pt x="2761053" y="173142"/>
                  </a:lnTo>
                  <a:lnTo>
                    <a:pt x="2779503" y="173848"/>
                  </a:lnTo>
                  <a:lnTo>
                    <a:pt x="2797446" y="175024"/>
                  </a:lnTo>
                  <a:lnTo>
                    <a:pt x="2815054" y="176514"/>
                  </a:lnTo>
                  <a:lnTo>
                    <a:pt x="2832437" y="177507"/>
                  </a:lnTo>
                  <a:lnTo>
                    <a:pt x="2849670" y="178169"/>
                  </a:lnTo>
                  <a:lnTo>
                    <a:pt x="2866802" y="178611"/>
                  </a:lnTo>
                  <a:lnTo>
                    <a:pt x="2883163" y="179611"/>
                  </a:lnTo>
                  <a:lnTo>
                    <a:pt x="2914512" y="182603"/>
                  </a:lnTo>
                  <a:lnTo>
                    <a:pt x="2939264" y="184403"/>
                  </a:lnTo>
                  <a:lnTo>
                    <a:pt x="2970946" y="185417"/>
                  </a:lnTo>
                  <a:lnTo>
                    <a:pt x="2998913" y="185718"/>
                  </a:lnTo>
                  <a:lnTo>
                    <a:pt x="3027325" y="185819"/>
                  </a:lnTo>
                  <a:lnTo>
                    <a:pt x="3050269" y="185836"/>
                  </a:lnTo>
                  <a:lnTo>
                    <a:pt x="3078312" y="185842"/>
                  </a:lnTo>
                  <a:lnTo>
                    <a:pt x="3109254" y="185843"/>
                  </a:lnTo>
                  <a:lnTo>
                    <a:pt x="3135748" y="187725"/>
                  </a:lnTo>
                  <a:lnTo>
                    <a:pt x="3166708" y="192171"/>
                  </a:lnTo>
                  <a:lnTo>
                    <a:pt x="3167061" y="191473"/>
                  </a:lnTo>
                  <a:lnTo>
                    <a:pt x="3167675" y="186725"/>
                  </a:lnTo>
                  <a:lnTo>
                    <a:pt x="3191892" y="157966"/>
                  </a:lnTo>
                  <a:lnTo>
                    <a:pt x="3201383" y="131184"/>
                  </a:lnTo>
                  <a:lnTo>
                    <a:pt x="3207910" y="100269"/>
                  </a:lnTo>
                  <a:lnTo>
                    <a:pt x="3210303" y="74668"/>
                  </a:lnTo>
                  <a:lnTo>
                    <a:pt x="3210662" y="49649"/>
                  </a:lnTo>
                  <a:lnTo>
                    <a:pt x="3207025" y="18222"/>
                  </a:lnTo>
                  <a:lnTo>
                    <a:pt x="3205969" y="0"/>
                  </a:lnTo>
                  <a:lnTo>
                    <a:pt x="3201518" y="28935"/>
                  </a:lnTo>
                  <a:lnTo>
                    <a:pt x="3200406" y="55899"/>
                  </a:lnTo>
                  <a:lnTo>
                    <a:pt x="3199913" y="82935"/>
                  </a:lnTo>
                  <a:lnTo>
                    <a:pt x="3199693" y="109062"/>
                  </a:lnTo>
                  <a:lnTo>
                    <a:pt x="3199596" y="134785"/>
                  </a:lnTo>
                  <a:lnTo>
                    <a:pt x="3199541" y="166325"/>
                  </a:lnTo>
                  <a:lnTo>
                    <a:pt x="3200228" y="195786"/>
                  </a:lnTo>
                  <a:lnTo>
                    <a:pt x="3204986" y="209069"/>
                  </a:lnTo>
                  <a:lnTo>
                    <a:pt x="3200726" y="184591"/>
                  </a:lnTo>
                  <a:lnTo>
                    <a:pt x="3201757" y="153723"/>
                  </a:lnTo>
                  <a:lnTo>
                    <a:pt x="3204649" y="127878"/>
                  </a:lnTo>
                  <a:lnTo>
                    <a:pt x="3205627" y="109875"/>
                  </a:lnTo>
                  <a:lnTo>
                    <a:pt x="3205001" y="107681"/>
                  </a:lnTo>
                  <a:lnTo>
                    <a:pt x="3203880" y="106219"/>
                  </a:lnTo>
                  <a:lnTo>
                    <a:pt x="3202426" y="105243"/>
                  </a:lnTo>
                  <a:lnTo>
                    <a:pt x="3201457" y="106710"/>
                  </a:lnTo>
                  <a:lnTo>
                    <a:pt x="3196402" y="136722"/>
                  </a:lnTo>
                  <a:lnTo>
                    <a:pt x="3190843" y="157662"/>
                  </a:lnTo>
                  <a:lnTo>
                    <a:pt x="3180468" y="1921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SMARTInkShape-Group377"/>
          <p:cNvGrpSpPr/>
          <p:nvPr/>
        </p:nvGrpSpPr>
        <p:grpSpPr>
          <a:xfrm>
            <a:off x="5283200" y="2922765"/>
            <a:ext cx="1758951" cy="487186"/>
            <a:chOff x="5283200" y="2922765"/>
            <a:chExt cx="1758951" cy="487186"/>
          </a:xfrm>
        </p:grpSpPr>
        <p:sp>
          <p:nvSpPr>
            <p:cNvPr id="22" name="SMARTInkShape-1312"/>
            <p:cNvSpPr/>
            <p:nvPr>
              <p:custDataLst>
                <p:tags r:id="rId11"/>
              </p:custDataLst>
            </p:nvPr>
          </p:nvSpPr>
          <p:spPr>
            <a:xfrm>
              <a:off x="6297380" y="3042581"/>
              <a:ext cx="103421" cy="11770"/>
            </a:xfrm>
            <a:custGeom>
              <a:avLst/>
              <a:gdLst/>
              <a:ahLst/>
              <a:cxnLst/>
              <a:rect l="0" t="0" r="0" b="0"/>
              <a:pathLst>
                <a:path w="103421" h="11770">
                  <a:moveTo>
                    <a:pt x="8170" y="11769"/>
                  </a:moveTo>
                  <a:lnTo>
                    <a:pt x="8170" y="11769"/>
                  </a:lnTo>
                  <a:lnTo>
                    <a:pt x="1428" y="8398"/>
                  </a:lnTo>
                  <a:lnTo>
                    <a:pt x="148" y="6700"/>
                  </a:lnTo>
                  <a:lnTo>
                    <a:pt x="0" y="4861"/>
                  </a:lnTo>
                  <a:lnTo>
                    <a:pt x="607" y="2930"/>
                  </a:lnTo>
                  <a:lnTo>
                    <a:pt x="2422" y="1643"/>
                  </a:lnTo>
                  <a:lnTo>
                    <a:pt x="8203" y="213"/>
                  </a:lnTo>
                  <a:lnTo>
                    <a:pt x="37914" y="0"/>
                  </a:lnTo>
                  <a:lnTo>
                    <a:pt x="63942" y="3500"/>
                  </a:lnTo>
                  <a:lnTo>
                    <a:pt x="103420" y="5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313"/>
            <p:cNvSpPr/>
            <p:nvPr>
              <p:custDataLst>
                <p:tags r:id="rId12"/>
              </p:custDataLst>
            </p:nvPr>
          </p:nvSpPr>
          <p:spPr>
            <a:xfrm>
              <a:off x="6355155" y="2922765"/>
              <a:ext cx="96446" cy="201436"/>
            </a:xfrm>
            <a:custGeom>
              <a:avLst/>
              <a:gdLst/>
              <a:ahLst/>
              <a:cxnLst/>
              <a:rect l="0" t="0" r="0" b="0"/>
              <a:pathLst>
                <a:path w="96446" h="201436">
                  <a:moveTo>
                    <a:pt x="96445" y="10935"/>
                  </a:moveTo>
                  <a:lnTo>
                    <a:pt x="96445" y="10935"/>
                  </a:lnTo>
                  <a:lnTo>
                    <a:pt x="89704" y="4193"/>
                  </a:lnTo>
                  <a:lnTo>
                    <a:pt x="76986" y="883"/>
                  </a:lnTo>
                  <a:lnTo>
                    <a:pt x="68655" y="0"/>
                  </a:lnTo>
                  <a:lnTo>
                    <a:pt x="49992" y="8427"/>
                  </a:lnTo>
                  <a:lnTo>
                    <a:pt x="40076" y="15613"/>
                  </a:lnTo>
                  <a:lnTo>
                    <a:pt x="23415" y="38649"/>
                  </a:lnTo>
                  <a:lnTo>
                    <a:pt x="10365" y="66997"/>
                  </a:lnTo>
                  <a:lnTo>
                    <a:pt x="2213" y="96059"/>
                  </a:lnTo>
                  <a:lnTo>
                    <a:pt x="0" y="123557"/>
                  </a:lnTo>
                  <a:lnTo>
                    <a:pt x="1370" y="149184"/>
                  </a:lnTo>
                  <a:lnTo>
                    <a:pt x="5402" y="180622"/>
                  </a:lnTo>
                  <a:lnTo>
                    <a:pt x="7545" y="201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314"/>
            <p:cNvSpPr/>
            <p:nvPr>
              <p:custDataLst>
                <p:tags r:id="rId13"/>
              </p:custDataLst>
            </p:nvPr>
          </p:nvSpPr>
          <p:spPr>
            <a:xfrm>
              <a:off x="5283200" y="3242411"/>
              <a:ext cx="1758951" cy="167540"/>
            </a:xfrm>
            <a:custGeom>
              <a:avLst/>
              <a:gdLst/>
              <a:ahLst/>
              <a:cxnLst/>
              <a:rect l="0" t="0" r="0" b="0"/>
              <a:pathLst>
                <a:path w="1758951" h="167540">
                  <a:moveTo>
                    <a:pt x="0" y="78639"/>
                  </a:moveTo>
                  <a:lnTo>
                    <a:pt x="0" y="78639"/>
                  </a:lnTo>
                  <a:lnTo>
                    <a:pt x="3371" y="75268"/>
                  </a:lnTo>
                  <a:lnTo>
                    <a:pt x="28562" y="70800"/>
                  </a:lnTo>
                  <a:lnTo>
                    <a:pt x="53618" y="65498"/>
                  </a:lnTo>
                  <a:lnTo>
                    <a:pt x="85267" y="59458"/>
                  </a:lnTo>
                  <a:lnTo>
                    <a:pt x="110568" y="56003"/>
                  </a:lnTo>
                  <a:lnTo>
                    <a:pt x="140629" y="54468"/>
                  </a:lnTo>
                  <a:lnTo>
                    <a:pt x="157252" y="54764"/>
                  </a:lnTo>
                  <a:lnTo>
                    <a:pt x="174685" y="55666"/>
                  </a:lnTo>
                  <a:lnTo>
                    <a:pt x="192656" y="56974"/>
                  </a:lnTo>
                  <a:lnTo>
                    <a:pt x="211693" y="57845"/>
                  </a:lnTo>
                  <a:lnTo>
                    <a:pt x="231440" y="58426"/>
                  </a:lnTo>
                  <a:lnTo>
                    <a:pt x="251660" y="58814"/>
                  </a:lnTo>
                  <a:lnTo>
                    <a:pt x="272901" y="59072"/>
                  </a:lnTo>
                  <a:lnTo>
                    <a:pt x="294823" y="59244"/>
                  </a:lnTo>
                  <a:lnTo>
                    <a:pt x="317199" y="59359"/>
                  </a:lnTo>
                  <a:lnTo>
                    <a:pt x="341288" y="58730"/>
                  </a:lnTo>
                  <a:lnTo>
                    <a:pt x="366519" y="57605"/>
                  </a:lnTo>
                  <a:lnTo>
                    <a:pt x="392513" y="56150"/>
                  </a:lnTo>
                  <a:lnTo>
                    <a:pt x="419014" y="54474"/>
                  </a:lnTo>
                  <a:lnTo>
                    <a:pt x="445854" y="52651"/>
                  </a:lnTo>
                  <a:lnTo>
                    <a:pt x="472919" y="50731"/>
                  </a:lnTo>
                  <a:lnTo>
                    <a:pt x="499430" y="49450"/>
                  </a:lnTo>
                  <a:lnTo>
                    <a:pt x="525570" y="48596"/>
                  </a:lnTo>
                  <a:lnTo>
                    <a:pt x="551463" y="48027"/>
                  </a:lnTo>
                  <a:lnTo>
                    <a:pt x="578603" y="47648"/>
                  </a:lnTo>
                  <a:lnTo>
                    <a:pt x="606574" y="47394"/>
                  </a:lnTo>
                  <a:lnTo>
                    <a:pt x="635100" y="47226"/>
                  </a:lnTo>
                  <a:lnTo>
                    <a:pt x="662583" y="47114"/>
                  </a:lnTo>
                  <a:lnTo>
                    <a:pt x="689372" y="47039"/>
                  </a:lnTo>
                  <a:lnTo>
                    <a:pt x="715698" y="46989"/>
                  </a:lnTo>
                  <a:lnTo>
                    <a:pt x="742421" y="46955"/>
                  </a:lnTo>
                  <a:lnTo>
                    <a:pt x="769408" y="46933"/>
                  </a:lnTo>
                  <a:lnTo>
                    <a:pt x="796572" y="46918"/>
                  </a:lnTo>
                  <a:lnTo>
                    <a:pt x="823854" y="46908"/>
                  </a:lnTo>
                  <a:lnTo>
                    <a:pt x="851213" y="46902"/>
                  </a:lnTo>
                  <a:lnTo>
                    <a:pt x="878625" y="46898"/>
                  </a:lnTo>
                  <a:lnTo>
                    <a:pt x="906073" y="46894"/>
                  </a:lnTo>
                  <a:lnTo>
                    <a:pt x="933543" y="46892"/>
                  </a:lnTo>
                  <a:lnTo>
                    <a:pt x="961029" y="46891"/>
                  </a:lnTo>
                  <a:lnTo>
                    <a:pt x="987114" y="46891"/>
                  </a:lnTo>
                  <a:lnTo>
                    <a:pt x="1012265" y="46890"/>
                  </a:lnTo>
                  <a:lnTo>
                    <a:pt x="1036793" y="46890"/>
                  </a:lnTo>
                  <a:lnTo>
                    <a:pt x="1060201" y="46889"/>
                  </a:lnTo>
                  <a:lnTo>
                    <a:pt x="1082861" y="46889"/>
                  </a:lnTo>
                  <a:lnTo>
                    <a:pt x="1105025" y="46889"/>
                  </a:lnTo>
                  <a:lnTo>
                    <a:pt x="1126855" y="46889"/>
                  </a:lnTo>
                  <a:lnTo>
                    <a:pt x="1148464" y="46889"/>
                  </a:lnTo>
                  <a:lnTo>
                    <a:pt x="1169926" y="46889"/>
                  </a:lnTo>
                  <a:lnTo>
                    <a:pt x="1191290" y="46183"/>
                  </a:lnTo>
                  <a:lnTo>
                    <a:pt x="1212587" y="45008"/>
                  </a:lnTo>
                  <a:lnTo>
                    <a:pt x="1233842" y="43518"/>
                  </a:lnTo>
                  <a:lnTo>
                    <a:pt x="1254361" y="42525"/>
                  </a:lnTo>
                  <a:lnTo>
                    <a:pt x="1274390" y="41863"/>
                  </a:lnTo>
                  <a:lnTo>
                    <a:pt x="1294093" y="41422"/>
                  </a:lnTo>
                  <a:lnTo>
                    <a:pt x="1312168" y="41127"/>
                  </a:lnTo>
                  <a:lnTo>
                    <a:pt x="1329156" y="40931"/>
                  </a:lnTo>
                  <a:lnTo>
                    <a:pt x="1345421" y="40801"/>
                  </a:lnTo>
                  <a:lnTo>
                    <a:pt x="1376662" y="40655"/>
                  </a:lnTo>
                  <a:lnTo>
                    <a:pt x="1407716" y="41296"/>
                  </a:lnTo>
                  <a:lnTo>
                    <a:pt x="1423900" y="42455"/>
                  </a:lnTo>
                  <a:lnTo>
                    <a:pt x="1455522" y="44212"/>
                  </a:lnTo>
                  <a:lnTo>
                    <a:pt x="1483688" y="42642"/>
                  </a:lnTo>
                  <a:lnTo>
                    <a:pt x="1510317" y="41473"/>
                  </a:lnTo>
                  <a:lnTo>
                    <a:pt x="1534852" y="40954"/>
                  </a:lnTo>
                  <a:lnTo>
                    <a:pt x="1562415" y="40662"/>
                  </a:lnTo>
                  <a:lnTo>
                    <a:pt x="1593545" y="40539"/>
                  </a:lnTo>
                  <a:lnTo>
                    <a:pt x="1620978" y="40539"/>
                  </a:lnTo>
                  <a:lnTo>
                    <a:pt x="1645696" y="44903"/>
                  </a:lnTo>
                  <a:lnTo>
                    <a:pt x="1677025" y="48378"/>
                  </a:lnTo>
                  <a:lnTo>
                    <a:pt x="1692906" y="50373"/>
                  </a:lnTo>
                  <a:lnTo>
                    <a:pt x="1720348" y="47786"/>
                  </a:lnTo>
                  <a:lnTo>
                    <a:pt x="1742796" y="46924"/>
                  </a:lnTo>
                  <a:lnTo>
                    <a:pt x="1739946" y="46889"/>
                  </a:lnTo>
                  <a:lnTo>
                    <a:pt x="1735545" y="62803"/>
                  </a:lnTo>
                  <a:lnTo>
                    <a:pt x="1733944" y="92392"/>
                  </a:lnTo>
                  <a:lnTo>
                    <a:pt x="1731785" y="113288"/>
                  </a:lnTo>
                  <a:lnTo>
                    <a:pt x="1728105" y="126248"/>
                  </a:lnTo>
                  <a:lnTo>
                    <a:pt x="1728509" y="127312"/>
                  </a:lnTo>
                  <a:lnTo>
                    <a:pt x="1729484" y="128021"/>
                  </a:lnTo>
                  <a:lnTo>
                    <a:pt x="1730839" y="128494"/>
                  </a:lnTo>
                  <a:lnTo>
                    <a:pt x="1732449" y="126692"/>
                  </a:lnTo>
                  <a:lnTo>
                    <a:pt x="1742150" y="99470"/>
                  </a:lnTo>
                  <a:lnTo>
                    <a:pt x="1748406" y="69054"/>
                  </a:lnTo>
                  <a:lnTo>
                    <a:pt x="1752617" y="45451"/>
                  </a:lnTo>
                  <a:lnTo>
                    <a:pt x="1757074" y="15889"/>
                  </a:lnTo>
                  <a:lnTo>
                    <a:pt x="1758579" y="0"/>
                  </a:lnTo>
                  <a:lnTo>
                    <a:pt x="1753807" y="23620"/>
                  </a:lnTo>
                  <a:lnTo>
                    <a:pt x="1750079" y="47366"/>
                  </a:lnTo>
                  <a:lnTo>
                    <a:pt x="1747951" y="74382"/>
                  </a:lnTo>
                  <a:lnTo>
                    <a:pt x="1747712" y="102853"/>
                  </a:lnTo>
                  <a:lnTo>
                    <a:pt x="1749958" y="131969"/>
                  </a:lnTo>
                  <a:lnTo>
                    <a:pt x="1758950" y="1675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378"/>
          <p:cNvGrpSpPr/>
          <p:nvPr/>
        </p:nvGrpSpPr>
        <p:grpSpPr>
          <a:xfrm>
            <a:off x="7605959" y="2201473"/>
            <a:ext cx="326530" cy="260083"/>
            <a:chOff x="7605959" y="2201473"/>
            <a:chExt cx="326530" cy="260083"/>
          </a:xfrm>
        </p:grpSpPr>
        <p:sp>
          <p:nvSpPr>
            <p:cNvPr id="26" name="SMARTInkShape-1315"/>
            <p:cNvSpPr/>
            <p:nvPr>
              <p:custDataLst>
                <p:tags r:id="rId8"/>
              </p:custDataLst>
            </p:nvPr>
          </p:nvSpPr>
          <p:spPr>
            <a:xfrm>
              <a:off x="7848600" y="2201473"/>
              <a:ext cx="83889" cy="206790"/>
            </a:xfrm>
            <a:custGeom>
              <a:avLst/>
              <a:gdLst/>
              <a:ahLst/>
              <a:cxnLst/>
              <a:rect l="0" t="0" r="0" b="0"/>
              <a:pathLst>
                <a:path w="83889" h="206790">
                  <a:moveTo>
                    <a:pt x="0" y="46427"/>
                  </a:moveTo>
                  <a:lnTo>
                    <a:pt x="0" y="46427"/>
                  </a:lnTo>
                  <a:lnTo>
                    <a:pt x="12209" y="76313"/>
                  </a:lnTo>
                  <a:lnTo>
                    <a:pt x="27136" y="106788"/>
                  </a:lnTo>
                  <a:lnTo>
                    <a:pt x="36990" y="130404"/>
                  </a:lnTo>
                  <a:lnTo>
                    <a:pt x="46073" y="153600"/>
                  </a:lnTo>
                  <a:lnTo>
                    <a:pt x="58415" y="181115"/>
                  </a:lnTo>
                  <a:lnTo>
                    <a:pt x="68752" y="206537"/>
                  </a:lnTo>
                  <a:lnTo>
                    <a:pt x="69119" y="206789"/>
                  </a:lnTo>
                  <a:lnTo>
                    <a:pt x="69362" y="206252"/>
                  </a:lnTo>
                  <a:lnTo>
                    <a:pt x="55971" y="177070"/>
                  </a:lnTo>
                  <a:lnTo>
                    <a:pt x="47454" y="150352"/>
                  </a:lnTo>
                  <a:lnTo>
                    <a:pt x="42219" y="133349"/>
                  </a:lnTo>
                  <a:lnTo>
                    <a:pt x="36612" y="114958"/>
                  </a:lnTo>
                  <a:lnTo>
                    <a:pt x="30383" y="83235"/>
                  </a:lnTo>
                  <a:lnTo>
                    <a:pt x="29026" y="56436"/>
                  </a:lnTo>
                  <a:lnTo>
                    <a:pt x="33126" y="35118"/>
                  </a:lnTo>
                  <a:lnTo>
                    <a:pt x="46739" y="10621"/>
                  </a:lnTo>
                  <a:lnTo>
                    <a:pt x="56286" y="2291"/>
                  </a:lnTo>
                  <a:lnTo>
                    <a:pt x="60807" y="70"/>
                  </a:lnTo>
                  <a:lnTo>
                    <a:pt x="65232" y="0"/>
                  </a:lnTo>
                  <a:lnTo>
                    <a:pt x="73913" y="3685"/>
                  </a:lnTo>
                  <a:lnTo>
                    <a:pt x="80592" y="13790"/>
                  </a:lnTo>
                  <a:lnTo>
                    <a:pt x="83362" y="20436"/>
                  </a:lnTo>
                  <a:lnTo>
                    <a:pt x="83888" y="46644"/>
                  </a:lnTo>
                  <a:lnTo>
                    <a:pt x="79575" y="70010"/>
                  </a:lnTo>
                  <a:lnTo>
                    <a:pt x="63500" y="97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316"/>
            <p:cNvSpPr/>
            <p:nvPr>
              <p:custDataLst>
                <p:tags r:id="rId9"/>
              </p:custDataLst>
            </p:nvPr>
          </p:nvSpPr>
          <p:spPr>
            <a:xfrm>
              <a:off x="7753350" y="2246272"/>
              <a:ext cx="76863" cy="215284"/>
            </a:xfrm>
            <a:custGeom>
              <a:avLst/>
              <a:gdLst/>
              <a:ahLst/>
              <a:cxnLst/>
              <a:rect l="0" t="0" r="0" b="0"/>
              <a:pathLst>
                <a:path w="76863" h="215284">
                  <a:moveTo>
                    <a:pt x="0" y="39728"/>
                  </a:moveTo>
                  <a:lnTo>
                    <a:pt x="0" y="39728"/>
                  </a:lnTo>
                  <a:lnTo>
                    <a:pt x="6907" y="59187"/>
                  </a:lnTo>
                  <a:lnTo>
                    <a:pt x="16628" y="88062"/>
                  </a:lnTo>
                  <a:lnTo>
                    <a:pt x="27146" y="111304"/>
                  </a:lnTo>
                  <a:lnTo>
                    <a:pt x="38875" y="135745"/>
                  </a:lnTo>
                  <a:lnTo>
                    <a:pt x="49264" y="158837"/>
                  </a:lnTo>
                  <a:lnTo>
                    <a:pt x="61164" y="187908"/>
                  </a:lnTo>
                  <a:lnTo>
                    <a:pt x="74809" y="215283"/>
                  </a:lnTo>
                  <a:lnTo>
                    <a:pt x="67239" y="186170"/>
                  </a:lnTo>
                  <a:lnTo>
                    <a:pt x="59517" y="160317"/>
                  </a:lnTo>
                  <a:lnTo>
                    <a:pt x="49735" y="129306"/>
                  </a:lnTo>
                  <a:lnTo>
                    <a:pt x="45152" y="112147"/>
                  </a:lnTo>
                  <a:lnTo>
                    <a:pt x="40684" y="94357"/>
                  </a:lnTo>
                  <a:lnTo>
                    <a:pt x="35720" y="63302"/>
                  </a:lnTo>
                  <a:lnTo>
                    <a:pt x="34220" y="36800"/>
                  </a:lnTo>
                  <a:lnTo>
                    <a:pt x="35906" y="15614"/>
                  </a:lnTo>
                  <a:lnTo>
                    <a:pt x="38753" y="8835"/>
                  </a:lnTo>
                  <a:lnTo>
                    <a:pt x="42769" y="4316"/>
                  </a:lnTo>
                  <a:lnTo>
                    <a:pt x="47562" y="1303"/>
                  </a:lnTo>
                  <a:lnTo>
                    <a:pt x="52170" y="0"/>
                  </a:lnTo>
                  <a:lnTo>
                    <a:pt x="61051" y="434"/>
                  </a:lnTo>
                  <a:lnTo>
                    <a:pt x="65395" y="4360"/>
                  </a:lnTo>
                  <a:lnTo>
                    <a:pt x="73985" y="18129"/>
                  </a:lnTo>
                  <a:lnTo>
                    <a:pt x="76862" y="36008"/>
                  </a:lnTo>
                  <a:lnTo>
                    <a:pt x="72633" y="65907"/>
                  </a:lnTo>
                  <a:lnTo>
                    <a:pt x="61933" y="97502"/>
                  </a:lnTo>
                  <a:lnTo>
                    <a:pt x="59633" y="100116"/>
                  </a:lnTo>
                  <a:lnTo>
                    <a:pt x="57395" y="100448"/>
                  </a:lnTo>
                  <a:lnTo>
                    <a:pt x="50800" y="968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317"/>
            <p:cNvSpPr/>
            <p:nvPr>
              <p:custDataLst>
                <p:tags r:id="rId10"/>
              </p:custDataLst>
            </p:nvPr>
          </p:nvSpPr>
          <p:spPr>
            <a:xfrm>
              <a:off x="7605959" y="2311147"/>
              <a:ext cx="133298" cy="145214"/>
            </a:xfrm>
            <a:custGeom>
              <a:avLst/>
              <a:gdLst/>
              <a:ahLst/>
              <a:cxnLst/>
              <a:rect l="0" t="0" r="0" b="0"/>
              <a:pathLst>
                <a:path w="133298" h="145214">
                  <a:moveTo>
                    <a:pt x="33091" y="38353"/>
                  </a:moveTo>
                  <a:lnTo>
                    <a:pt x="33091" y="38353"/>
                  </a:lnTo>
                  <a:lnTo>
                    <a:pt x="22978" y="38353"/>
                  </a:lnTo>
                  <a:lnTo>
                    <a:pt x="18588" y="40470"/>
                  </a:lnTo>
                  <a:lnTo>
                    <a:pt x="9947" y="48466"/>
                  </a:lnTo>
                  <a:lnTo>
                    <a:pt x="519" y="71610"/>
                  </a:lnTo>
                  <a:lnTo>
                    <a:pt x="0" y="100810"/>
                  </a:lnTo>
                  <a:lnTo>
                    <a:pt x="11057" y="128434"/>
                  </a:lnTo>
                  <a:lnTo>
                    <a:pt x="25650" y="140242"/>
                  </a:lnTo>
                  <a:lnTo>
                    <a:pt x="34480" y="144379"/>
                  </a:lnTo>
                  <a:lnTo>
                    <a:pt x="57462" y="145213"/>
                  </a:lnTo>
                  <a:lnTo>
                    <a:pt x="82022" y="140174"/>
                  </a:lnTo>
                  <a:lnTo>
                    <a:pt x="102346" y="130879"/>
                  </a:lnTo>
                  <a:lnTo>
                    <a:pt x="126283" y="110375"/>
                  </a:lnTo>
                  <a:lnTo>
                    <a:pt x="130497" y="101890"/>
                  </a:lnTo>
                  <a:lnTo>
                    <a:pt x="133297" y="83055"/>
                  </a:lnTo>
                  <a:lnTo>
                    <a:pt x="127536" y="52617"/>
                  </a:lnTo>
                  <a:lnTo>
                    <a:pt x="106779" y="21256"/>
                  </a:lnTo>
                  <a:lnTo>
                    <a:pt x="90066" y="7706"/>
                  </a:lnTo>
                  <a:lnTo>
                    <a:pt x="74640" y="743"/>
                  </a:lnTo>
                  <a:lnTo>
                    <a:pt x="63081" y="0"/>
                  </a:lnTo>
                  <a:lnTo>
                    <a:pt x="58729" y="2907"/>
                  </a:lnTo>
                  <a:lnTo>
                    <a:pt x="45791" y="256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SMARTInkShape-Group379"/>
          <p:cNvGrpSpPr/>
          <p:nvPr/>
        </p:nvGrpSpPr>
        <p:grpSpPr>
          <a:xfrm>
            <a:off x="7627232" y="1768084"/>
            <a:ext cx="1221590" cy="884107"/>
            <a:chOff x="7627232" y="1768084"/>
            <a:chExt cx="1221590" cy="884107"/>
          </a:xfrm>
        </p:grpSpPr>
        <p:sp>
          <p:nvSpPr>
            <p:cNvPr id="30" name="SMARTInkShape-1318"/>
            <p:cNvSpPr/>
            <p:nvPr>
              <p:custDataLst>
                <p:tags r:id="rId3"/>
              </p:custDataLst>
            </p:nvPr>
          </p:nvSpPr>
          <p:spPr>
            <a:xfrm>
              <a:off x="7627232" y="1943100"/>
              <a:ext cx="1221590" cy="709091"/>
            </a:xfrm>
            <a:custGeom>
              <a:avLst/>
              <a:gdLst/>
              <a:ahLst/>
              <a:cxnLst/>
              <a:rect l="0" t="0" r="0" b="0"/>
              <a:pathLst>
                <a:path w="1221590" h="709091">
                  <a:moveTo>
                    <a:pt x="5468" y="641350"/>
                  </a:moveTo>
                  <a:lnTo>
                    <a:pt x="5468" y="641350"/>
                  </a:lnTo>
                  <a:lnTo>
                    <a:pt x="0" y="641350"/>
                  </a:lnTo>
                  <a:lnTo>
                    <a:pt x="21687" y="624025"/>
                  </a:lnTo>
                  <a:lnTo>
                    <a:pt x="44661" y="604722"/>
                  </a:lnTo>
                  <a:lnTo>
                    <a:pt x="60525" y="594354"/>
                  </a:lnTo>
                  <a:lnTo>
                    <a:pt x="78862" y="583914"/>
                  </a:lnTo>
                  <a:lnTo>
                    <a:pt x="98847" y="573426"/>
                  </a:lnTo>
                  <a:lnTo>
                    <a:pt x="119932" y="565022"/>
                  </a:lnTo>
                  <a:lnTo>
                    <a:pt x="141750" y="558010"/>
                  </a:lnTo>
                  <a:lnTo>
                    <a:pt x="164056" y="551923"/>
                  </a:lnTo>
                  <a:lnTo>
                    <a:pt x="188099" y="546454"/>
                  </a:lnTo>
                  <a:lnTo>
                    <a:pt x="213300" y="541397"/>
                  </a:lnTo>
                  <a:lnTo>
                    <a:pt x="239272" y="536615"/>
                  </a:lnTo>
                  <a:lnTo>
                    <a:pt x="265759" y="533426"/>
                  </a:lnTo>
                  <a:lnTo>
                    <a:pt x="292590" y="531301"/>
                  </a:lnTo>
                  <a:lnTo>
                    <a:pt x="319650" y="529884"/>
                  </a:lnTo>
                  <a:lnTo>
                    <a:pt x="346156" y="529645"/>
                  </a:lnTo>
                  <a:lnTo>
                    <a:pt x="372294" y="530191"/>
                  </a:lnTo>
                  <a:lnTo>
                    <a:pt x="398185" y="531261"/>
                  </a:lnTo>
                  <a:lnTo>
                    <a:pt x="420385" y="534796"/>
                  </a:lnTo>
                  <a:lnTo>
                    <a:pt x="440124" y="539975"/>
                  </a:lnTo>
                  <a:lnTo>
                    <a:pt x="458222" y="546250"/>
                  </a:lnTo>
                  <a:lnTo>
                    <a:pt x="485857" y="566393"/>
                  </a:lnTo>
                  <a:lnTo>
                    <a:pt x="506135" y="592513"/>
                  </a:lnTo>
                  <a:lnTo>
                    <a:pt x="519851" y="622937"/>
                  </a:lnTo>
                  <a:lnTo>
                    <a:pt x="528769" y="651511"/>
                  </a:lnTo>
                  <a:lnTo>
                    <a:pt x="535791" y="675499"/>
                  </a:lnTo>
                  <a:lnTo>
                    <a:pt x="549997" y="706451"/>
                  </a:lnTo>
                  <a:lnTo>
                    <a:pt x="550870" y="709090"/>
                  </a:lnTo>
                  <a:lnTo>
                    <a:pt x="550397" y="709088"/>
                  </a:lnTo>
                  <a:lnTo>
                    <a:pt x="542668" y="702176"/>
                  </a:lnTo>
                  <a:lnTo>
                    <a:pt x="540556" y="698252"/>
                  </a:lnTo>
                  <a:lnTo>
                    <a:pt x="539994" y="696218"/>
                  </a:lnTo>
                  <a:lnTo>
                    <a:pt x="538913" y="694862"/>
                  </a:lnTo>
                  <a:lnTo>
                    <a:pt x="534726" y="692248"/>
                  </a:lnTo>
                  <a:lnTo>
                    <a:pt x="533499" y="689136"/>
                  </a:lnTo>
                  <a:lnTo>
                    <a:pt x="536180" y="680046"/>
                  </a:lnTo>
                  <a:lnTo>
                    <a:pt x="554212" y="649291"/>
                  </a:lnTo>
                  <a:lnTo>
                    <a:pt x="569206" y="628181"/>
                  </a:lnTo>
                  <a:lnTo>
                    <a:pt x="587629" y="603747"/>
                  </a:lnTo>
                  <a:lnTo>
                    <a:pt x="607577" y="581128"/>
                  </a:lnTo>
                  <a:lnTo>
                    <a:pt x="628201" y="559316"/>
                  </a:lnTo>
                  <a:lnTo>
                    <a:pt x="650539" y="537863"/>
                  </a:lnTo>
                  <a:lnTo>
                    <a:pt x="676929" y="516568"/>
                  </a:lnTo>
                  <a:lnTo>
                    <a:pt x="707002" y="497227"/>
                  </a:lnTo>
                  <a:lnTo>
                    <a:pt x="738478" y="479223"/>
                  </a:lnTo>
                  <a:lnTo>
                    <a:pt x="768929" y="461814"/>
                  </a:lnTo>
                  <a:lnTo>
                    <a:pt x="797046" y="446551"/>
                  </a:lnTo>
                  <a:lnTo>
                    <a:pt x="823652" y="432711"/>
                  </a:lnTo>
                  <a:lnTo>
                    <a:pt x="849589" y="419505"/>
                  </a:lnTo>
                  <a:lnTo>
                    <a:pt x="877109" y="408462"/>
                  </a:lnTo>
                  <a:lnTo>
                    <a:pt x="907919" y="396027"/>
                  </a:lnTo>
                  <a:lnTo>
                    <a:pt x="926013" y="386785"/>
                  </a:lnTo>
                  <a:lnTo>
                    <a:pt x="945132" y="376390"/>
                  </a:lnTo>
                  <a:lnTo>
                    <a:pt x="963521" y="365227"/>
                  </a:lnTo>
                  <a:lnTo>
                    <a:pt x="981425" y="353551"/>
                  </a:lnTo>
                  <a:lnTo>
                    <a:pt x="999007" y="341534"/>
                  </a:lnTo>
                  <a:lnTo>
                    <a:pt x="1016371" y="329289"/>
                  </a:lnTo>
                  <a:lnTo>
                    <a:pt x="1033592" y="316893"/>
                  </a:lnTo>
                  <a:lnTo>
                    <a:pt x="1050717" y="304395"/>
                  </a:lnTo>
                  <a:lnTo>
                    <a:pt x="1067073" y="291124"/>
                  </a:lnTo>
                  <a:lnTo>
                    <a:pt x="1098417" y="263209"/>
                  </a:lnTo>
                  <a:lnTo>
                    <a:pt x="1125046" y="232458"/>
                  </a:lnTo>
                  <a:lnTo>
                    <a:pt x="1137087" y="216355"/>
                  </a:lnTo>
                  <a:lnTo>
                    <a:pt x="1159872" y="185293"/>
                  </a:lnTo>
                  <a:lnTo>
                    <a:pt x="1181053" y="154319"/>
                  </a:lnTo>
                  <a:lnTo>
                    <a:pt x="1190652" y="138157"/>
                  </a:lnTo>
                  <a:lnTo>
                    <a:pt x="1206728" y="106559"/>
                  </a:lnTo>
                  <a:lnTo>
                    <a:pt x="1216224" y="78404"/>
                  </a:lnTo>
                  <a:lnTo>
                    <a:pt x="1220915" y="55542"/>
                  </a:lnTo>
                  <a:lnTo>
                    <a:pt x="1221589" y="36680"/>
                  </a:lnTo>
                  <a:lnTo>
                    <a:pt x="1217185" y="21241"/>
                  </a:lnTo>
                  <a:lnTo>
                    <a:pt x="1210524" y="11087"/>
                  </a:lnTo>
                  <a:lnTo>
                    <a:pt x="11992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319"/>
            <p:cNvSpPr/>
            <p:nvPr>
              <p:custDataLst>
                <p:tags r:id="rId4"/>
              </p:custDataLst>
            </p:nvPr>
          </p:nvSpPr>
          <p:spPr>
            <a:xfrm>
              <a:off x="8564415" y="1768084"/>
              <a:ext cx="154136" cy="194067"/>
            </a:xfrm>
            <a:custGeom>
              <a:avLst/>
              <a:gdLst/>
              <a:ahLst/>
              <a:cxnLst/>
              <a:rect l="0" t="0" r="0" b="0"/>
              <a:pathLst>
                <a:path w="154136" h="194067">
                  <a:moveTo>
                    <a:pt x="33485" y="111516"/>
                  </a:moveTo>
                  <a:lnTo>
                    <a:pt x="33485" y="111516"/>
                  </a:lnTo>
                  <a:lnTo>
                    <a:pt x="26743" y="111516"/>
                  </a:lnTo>
                  <a:lnTo>
                    <a:pt x="17788" y="119042"/>
                  </a:lnTo>
                  <a:lnTo>
                    <a:pt x="1535" y="140127"/>
                  </a:lnTo>
                  <a:lnTo>
                    <a:pt x="0" y="151043"/>
                  </a:lnTo>
                  <a:lnTo>
                    <a:pt x="578" y="156917"/>
                  </a:lnTo>
                  <a:lnTo>
                    <a:pt x="2375" y="161539"/>
                  </a:lnTo>
                  <a:lnTo>
                    <a:pt x="8134" y="168556"/>
                  </a:lnTo>
                  <a:lnTo>
                    <a:pt x="15398" y="172145"/>
                  </a:lnTo>
                  <a:lnTo>
                    <a:pt x="31559" y="174449"/>
                  </a:lnTo>
                  <a:lnTo>
                    <a:pt x="35023" y="171816"/>
                  </a:lnTo>
                  <a:lnTo>
                    <a:pt x="40754" y="161364"/>
                  </a:lnTo>
                  <a:lnTo>
                    <a:pt x="47946" y="136242"/>
                  </a:lnTo>
                  <a:lnTo>
                    <a:pt x="54259" y="110981"/>
                  </a:lnTo>
                  <a:lnTo>
                    <a:pt x="60357" y="80234"/>
                  </a:lnTo>
                  <a:lnTo>
                    <a:pt x="61982" y="63145"/>
                  </a:lnTo>
                  <a:lnTo>
                    <a:pt x="64495" y="31457"/>
                  </a:lnTo>
                  <a:lnTo>
                    <a:pt x="68465" y="4539"/>
                  </a:lnTo>
                  <a:lnTo>
                    <a:pt x="68094" y="1392"/>
                  </a:lnTo>
                  <a:lnTo>
                    <a:pt x="67140" y="0"/>
                  </a:lnTo>
                  <a:lnTo>
                    <a:pt x="59057" y="21638"/>
                  </a:lnTo>
                  <a:lnTo>
                    <a:pt x="55434" y="49698"/>
                  </a:lnTo>
                  <a:lnTo>
                    <a:pt x="54467" y="66071"/>
                  </a:lnTo>
                  <a:lnTo>
                    <a:pt x="54529" y="83336"/>
                  </a:lnTo>
                  <a:lnTo>
                    <a:pt x="55275" y="101196"/>
                  </a:lnTo>
                  <a:lnTo>
                    <a:pt x="56479" y="119453"/>
                  </a:lnTo>
                  <a:lnTo>
                    <a:pt x="67222" y="149145"/>
                  </a:lnTo>
                  <a:lnTo>
                    <a:pt x="75027" y="162002"/>
                  </a:lnTo>
                  <a:lnTo>
                    <a:pt x="94987" y="178169"/>
                  </a:lnTo>
                  <a:lnTo>
                    <a:pt x="126262" y="189356"/>
                  </a:lnTo>
                  <a:lnTo>
                    <a:pt x="154135" y="1940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320"/>
            <p:cNvSpPr/>
            <p:nvPr>
              <p:custDataLst>
                <p:tags r:id="rId5"/>
              </p:custDataLst>
            </p:nvPr>
          </p:nvSpPr>
          <p:spPr>
            <a:xfrm>
              <a:off x="8337550" y="1929984"/>
              <a:ext cx="196851" cy="124569"/>
            </a:xfrm>
            <a:custGeom>
              <a:avLst/>
              <a:gdLst/>
              <a:ahLst/>
              <a:cxnLst/>
              <a:rect l="0" t="0" r="0" b="0"/>
              <a:pathLst>
                <a:path w="196851" h="124569">
                  <a:moveTo>
                    <a:pt x="0" y="38516"/>
                  </a:moveTo>
                  <a:lnTo>
                    <a:pt x="0" y="38516"/>
                  </a:lnTo>
                  <a:lnTo>
                    <a:pt x="3371" y="38516"/>
                  </a:lnTo>
                  <a:lnTo>
                    <a:pt x="6907" y="46042"/>
                  </a:lnTo>
                  <a:lnTo>
                    <a:pt x="18297" y="73869"/>
                  </a:lnTo>
                  <a:lnTo>
                    <a:pt x="33431" y="105132"/>
                  </a:lnTo>
                  <a:lnTo>
                    <a:pt x="42859" y="124203"/>
                  </a:lnTo>
                  <a:lnTo>
                    <a:pt x="44095" y="124568"/>
                  </a:lnTo>
                  <a:lnTo>
                    <a:pt x="45625" y="124107"/>
                  </a:lnTo>
                  <a:lnTo>
                    <a:pt x="47350" y="123093"/>
                  </a:lnTo>
                  <a:lnTo>
                    <a:pt x="53149" y="108183"/>
                  </a:lnTo>
                  <a:lnTo>
                    <a:pt x="59336" y="82520"/>
                  </a:lnTo>
                  <a:lnTo>
                    <a:pt x="67977" y="51288"/>
                  </a:lnTo>
                  <a:lnTo>
                    <a:pt x="68601" y="49147"/>
                  </a:lnTo>
                  <a:lnTo>
                    <a:pt x="70428" y="48426"/>
                  </a:lnTo>
                  <a:lnTo>
                    <a:pt x="76222" y="49505"/>
                  </a:lnTo>
                  <a:lnTo>
                    <a:pt x="79037" y="52192"/>
                  </a:lnTo>
                  <a:lnTo>
                    <a:pt x="94422" y="77834"/>
                  </a:lnTo>
                  <a:lnTo>
                    <a:pt x="110292" y="86306"/>
                  </a:lnTo>
                  <a:lnTo>
                    <a:pt x="124748" y="91035"/>
                  </a:lnTo>
                  <a:lnTo>
                    <a:pt x="131143" y="90462"/>
                  </a:lnTo>
                  <a:lnTo>
                    <a:pt x="142011" y="84181"/>
                  </a:lnTo>
                  <a:lnTo>
                    <a:pt x="156064" y="72115"/>
                  </a:lnTo>
                  <a:lnTo>
                    <a:pt x="165794" y="52861"/>
                  </a:lnTo>
                  <a:lnTo>
                    <a:pt x="167055" y="39247"/>
                  </a:lnTo>
                  <a:lnTo>
                    <a:pt x="162115" y="13261"/>
                  </a:lnTo>
                  <a:lnTo>
                    <a:pt x="156376" y="851"/>
                  </a:lnTo>
                  <a:lnTo>
                    <a:pt x="155051" y="0"/>
                  </a:lnTo>
                  <a:lnTo>
                    <a:pt x="154167" y="844"/>
                  </a:lnTo>
                  <a:lnTo>
                    <a:pt x="147529" y="31994"/>
                  </a:lnTo>
                  <a:lnTo>
                    <a:pt x="147036" y="38402"/>
                  </a:lnTo>
                  <a:lnTo>
                    <a:pt x="148823" y="44084"/>
                  </a:lnTo>
                  <a:lnTo>
                    <a:pt x="156455" y="54161"/>
                  </a:lnTo>
                  <a:lnTo>
                    <a:pt x="170665" y="59580"/>
                  </a:lnTo>
                  <a:lnTo>
                    <a:pt x="196850" y="639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1321"/>
            <p:cNvSpPr/>
            <p:nvPr>
              <p:custDataLst>
                <p:tags r:id="rId6"/>
              </p:custDataLst>
            </p:nvPr>
          </p:nvSpPr>
          <p:spPr>
            <a:xfrm>
              <a:off x="8195791" y="2060712"/>
              <a:ext cx="100851" cy="264627"/>
            </a:xfrm>
            <a:custGeom>
              <a:avLst/>
              <a:gdLst/>
              <a:ahLst/>
              <a:cxnLst/>
              <a:rect l="0" t="0" r="0" b="0"/>
              <a:pathLst>
                <a:path w="100851" h="264627">
                  <a:moveTo>
                    <a:pt x="40159" y="9388"/>
                  </a:moveTo>
                  <a:lnTo>
                    <a:pt x="40159" y="9388"/>
                  </a:lnTo>
                  <a:lnTo>
                    <a:pt x="30020" y="5024"/>
                  </a:lnTo>
                  <a:lnTo>
                    <a:pt x="22483" y="3921"/>
                  </a:lnTo>
                  <a:lnTo>
                    <a:pt x="14429" y="7193"/>
                  </a:lnTo>
                  <a:lnTo>
                    <a:pt x="10306" y="10041"/>
                  </a:lnTo>
                  <a:lnTo>
                    <a:pt x="3843" y="18851"/>
                  </a:lnTo>
                  <a:lnTo>
                    <a:pt x="30" y="28410"/>
                  </a:lnTo>
                  <a:lnTo>
                    <a:pt x="0" y="31947"/>
                  </a:lnTo>
                  <a:lnTo>
                    <a:pt x="687" y="35011"/>
                  </a:lnTo>
                  <a:lnTo>
                    <a:pt x="2555" y="37053"/>
                  </a:lnTo>
                  <a:lnTo>
                    <a:pt x="8394" y="39322"/>
                  </a:lnTo>
                  <a:lnTo>
                    <a:pt x="11927" y="38516"/>
                  </a:lnTo>
                  <a:lnTo>
                    <a:pt x="23641" y="30640"/>
                  </a:lnTo>
                  <a:lnTo>
                    <a:pt x="35343" y="18664"/>
                  </a:lnTo>
                  <a:lnTo>
                    <a:pt x="44899" y="0"/>
                  </a:lnTo>
                  <a:lnTo>
                    <a:pt x="46142" y="1013"/>
                  </a:lnTo>
                  <a:lnTo>
                    <a:pt x="56967" y="23491"/>
                  </a:lnTo>
                  <a:lnTo>
                    <a:pt x="67385" y="45995"/>
                  </a:lnTo>
                  <a:lnTo>
                    <a:pt x="79071" y="74811"/>
                  </a:lnTo>
                  <a:lnTo>
                    <a:pt x="84445" y="91104"/>
                  </a:lnTo>
                  <a:lnTo>
                    <a:pt x="89438" y="108315"/>
                  </a:lnTo>
                  <a:lnTo>
                    <a:pt x="94179" y="126139"/>
                  </a:lnTo>
                  <a:lnTo>
                    <a:pt x="97338" y="143667"/>
                  </a:lnTo>
                  <a:lnTo>
                    <a:pt x="99445" y="160996"/>
                  </a:lnTo>
                  <a:lnTo>
                    <a:pt x="100850" y="178193"/>
                  </a:lnTo>
                  <a:lnTo>
                    <a:pt x="98648" y="208590"/>
                  </a:lnTo>
                  <a:lnTo>
                    <a:pt x="92260" y="234095"/>
                  </a:lnTo>
                  <a:lnTo>
                    <a:pt x="82365" y="252485"/>
                  </a:lnTo>
                  <a:lnTo>
                    <a:pt x="75352" y="258236"/>
                  </a:lnTo>
                  <a:lnTo>
                    <a:pt x="58152" y="264626"/>
                  </a:lnTo>
                  <a:lnTo>
                    <a:pt x="50037" y="264213"/>
                  </a:lnTo>
                  <a:lnTo>
                    <a:pt x="35377" y="258110"/>
                  </a:lnTo>
                  <a:lnTo>
                    <a:pt x="15223" y="232661"/>
                  </a:lnTo>
                  <a:lnTo>
                    <a:pt x="2059" y="212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322"/>
            <p:cNvSpPr/>
            <p:nvPr>
              <p:custDataLst>
                <p:tags r:id="rId7"/>
              </p:custDataLst>
            </p:nvPr>
          </p:nvSpPr>
          <p:spPr>
            <a:xfrm>
              <a:off x="8095601" y="2089150"/>
              <a:ext cx="76850" cy="72174"/>
            </a:xfrm>
            <a:custGeom>
              <a:avLst/>
              <a:gdLst/>
              <a:ahLst/>
              <a:cxnLst/>
              <a:rect l="0" t="0" r="0" b="0"/>
              <a:pathLst>
                <a:path w="76850" h="72174">
                  <a:moveTo>
                    <a:pt x="76849" y="0"/>
                  </a:moveTo>
                  <a:lnTo>
                    <a:pt x="76849" y="0"/>
                  </a:lnTo>
                  <a:lnTo>
                    <a:pt x="49220" y="1881"/>
                  </a:lnTo>
                  <a:lnTo>
                    <a:pt x="41496" y="3371"/>
                  </a:lnTo>
                  <a:lnTo>
                    <a:pt x="17142" y="18951"/>
                  </a:lnTo>
                  <a:lnTo>
                    <a:pt x="6098" y="33587"/>
                  </a:lnTo>
                  <a:lnTo>
                    <a:pt x="248" y="48795"/>
                  </a:lnTo>
                  <a:lnTo>
                    <a:pt x="0" y="62609"/>
                  </a:lnTo>
                  <a:lnTo>
                    <a:pt x="3039" y="67139"/>
                  </a:lnTo>
                  <a:lnTo>
                    <a:pt x="7887" y="70159"/>
                  </a:lnTo>
                  <a:lnTo>
                    <a:pt x="13940" y="72173"/>
                  </a:lnTo>
                  <a:lnTo>
                    <a:pt x="28193" y="70647"/>
                  </a:lnTo>
                  <a:lnTo>
                    <a:pt x="42524" y="65265"/>
                  </a:lnTo>
                  <a:lnTo>
                    <a:pt x="53598" y="58170"/>
                  </a:lnTo>
                  <a:lnTo>
                    <a:pt x="59459" y="50312"/>
                  </a:lnTo>
                  <a:lnTo>
                    <a:pt x="61023" y="46242"/>
                  </a:lnTo>
                  <a:lnTo>
                    <a:pt x="60878" y="37955"/>
                  </a:lnTo>
                  <a:lnTo>
                    <a:pt x="57756" y="28863"/>
                  </a:lnTo>
                  <a:lnTo>
                    <a:pt x="51665" y="17767"/>
                  </a:lnTo>
                  <a:lnTo>
                    <a:pt x="48065" y="13961"/>
                  </a:lnTo>
                  <a:lnTo>
                    <a:pt x="40302" y="9733"/>
                  </a:lnTo>
                  <a:lnTo>
                    <a:pt x="36962" y="9311"/>
                  </a:lnTo>
                  <a:lnTo>
                    <a:pt x="2604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3531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9221"/>
            <a:ext cx="9143997" cy="392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9221"/>
            <a:ext cx="9143997" cy="39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8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9221"/>
            <a:ext cx="9143997" cy="39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9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9221"/>
            <a:ext cx="9143997" cy="39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4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Konveks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9221"/>
            <a:ext cx="9143997" cy="39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8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849221"/>
            <a:ext cx="9143994" cy="39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0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849221"/>
            <a:ext cx="9143994" cy="392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5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849221"/>
            <a:ext cx="9143994" cy="392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9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849221"/>
            <a:ext cx="9143994" cy="392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4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1849221"/>
            <a:ext cx="9143992" cy="392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4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1849221"/>
            <a:ext cx="9143992" cy="39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3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1849221"/>
            <a:ext cx="9143990" cy="3925097"/>
          </a:xfrm>
          <a:prstGeom prst="rect">
            <a:avLst/>
          </a:prstGeom>
        </p:spPr>
      </p:pic>
      <p:sp>
        <p:nvSpPr>
          <p:cNvPr id="4" name="SMARTInkShape-1323"/>
          <p:cNvSpPr/>
          <p:nvPr>
            <p:custDataLst>
              <p:tags r:id="rId1"/>
            </p:custDataLst>
          </p:nvPr>
        </p:nvSpPr>
        <p:spPr>
          <a:xfrm>
            <a:off x="4609175" y="3710427"/>
            <a:ext cx="494199" cy="690429"/>
          </a:xfrm>
          <a:custGeom>
            <a:avLst/>
            <a:gdLst/>
            <a:ahLst/>
            <a:cxnLst/>
            <a:rect l="0" t="0" r="0" b="0"/>
            <a:pathLst>
              <a:path w="494199" h="690429">
                <a:moveTo>
                  <a:pt x="477175" y="17023"/>
                </a:moveTo>
                <a:lnTo>
                  <a:pt x="477175" y="17023"/>
                </a:lnTo>
                <a:lnTo>
                  <a:pt x="494198" y="0"/>
                </a:lnTo>
                <a:lnTo>
                  <a:pt x="468258" y="25940"/>
                </a:lnTo>
                <a:lnTo>
                  <a:pt x="447812" y="48268"/>
                </a:lnTo>
                <a:lnTo>
                  <a:pt x="425319" y="73243"/>
                </a:lnTo>
                <a:lnTo>
                  <a:pt x="403563" y="96102"/>
                </a:lnTo>
                <a:lnTo>
                  <a:pt x="381594" y="122063"/>
                </a:lnTo>
                <a:lnTo>
                  <a:pt x="372890" y="139790"/>
                </a:lnTo>
                <a:lnTo>
                  <a:pt x="370311" y="150608"/>
                </a:lnTo>
                <a:lnTo>
                  <a:pt x="372066" y="151941"/>
                </a:lnTo>
                <a:lnTo>
                  <a:pt x="379659" y="151540"/>
                </a:lnTo>
                <a:lnTo>
                  <a:pt x="410663" y="136170"/>
                </a:lnTo>
                <a:lnTo>
                  <a:pt x="420622" y="132759"/>
                </a:lnTo>
                <a:lnTo>
                  <a:pt x="421128" y="133691"/>
                </a:lnTo>
                <a:lnTo>
                  <a:pt x="401451" y="159238"/>
                </a:lnTo>
                <a:lnTo>
                  <a:pt x="382842" y="183476"/>
                </a:lnTo>
                <a:lnTo>
                  <a:pt x="359049" y="215180"/>
                </a:lnTo>
                <a:lnTo>
                  <a:pt x="344802" y="234500"/>
                </a:lnTo>
                <a:lnTo>
                  <a:pt x="329660" y="255141"/>
                </a:lnTo>
                <a:lnTo>
                  <a:pt x="313921" y="276663"/>
                </a:lnTo>
                <a:lnTo>
                  <a:pt x="297782" y="298771"/>
                </a:lnTo>
                <a:lnTo>
                  <a:pt x="281380" y="321272"/>
                </a:lnTo>
                <a:lnTo>
                  <a:pt x="264095" y="344033"/>
                </a:lnTo>
                <a:lnTo>
                  <a:pt x="246222" y="366969"/>
                </a:lnTo>
                <a:lnTo>
                  <a:pt x="227956" y="390020"/>
                </a:lnTo>
                <a:lnTo>
                  <a:pt x="210840" y="412443"/>
                </a:lnTo>
                <a:lnTo>
                  <a:pt x="194491" y="434448"/>
                </a:lnTo>
                <a:lnTo>
                  <a:pt x="178652" y="456173"/>
                </a:lnTo>
                <a:lnTo>
                  <a:pt x="163154" y="477712"/>
                </a:lnTo>
                <a:lnTo>
                  <a:pt x="147883" y="499127"/>
                </a:lnTo>
                <a:lnTo>
                  <a:pt x="132764" y="520459"/>
                </a:lnTo>
                <a:lnTo>
                  <a:pt x="117745" y="541030"/>
                </a:lnTo>
                <a:lnTo>
                  <a:pt x="102794" y="561094"/>
                </a:lnTo>
                <a:lnTo>
                  <a:pt x="87888" y="580821"/>
                </a:lnTo>
                <a:lnTo>
                  <a:pt x="73717" y="598910"/>
                </a:lnTo>
                <a:lnTo>
                  <a:pt x="60037" y="615909"/>
                </a:lnTo>
                <a:lnTo>
                  <a:pt x="35664" y="645850"/>
                </a:lnTo>
                <a:lnTo>
                  <a:pt x="11453" y="676456"/>
                </a:lnTo>
                <a:lnTo>
                  <a:pt x="0" y="690428"/>
                </a:lnTo>
                <a:lnTo>
                  <a:pt x="925" y="69012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" name="SMARTInkShape-Group381"/>
          <p:cNvGrpSpPr/>
          <p:nvPr/>
        </p:nvGrpSpPr>
        <p:grpSpPr>
          <a:xfrm>
            <a:off x="3981380" y="4292600"/>
            <a:ext cx="1625671" cy="442682"/>
            <a:chOff x="3981380" y="4292600"/>
            <a:chExt cx="1625671" cy="442682"/>
          </a:xfrm>
        </p:grpSpPr>
        <p:sp>
          <p:nvSpPr>
            <p:cNvPr id="5" name="SMARTInkShape-1324"/>
            <p:cNvSpPr/>
            <p:nvPr>
              <p:custDataLst>
                <p:tags r:id="rId14"/>
              </p:custDataLst>
            </p:nvPr>
          </p:nvSpPr>
          <p:spPr>
            <a:xfrm>
              <a:off x="3981380" y="4552950"/>
              <a:ext cx="158821" cy="107606"/>
            </a:xfrm>
            <a:custGeom>
              <a:avLst/>
              <a:gdLst/>
              <a:ahLst/>
              <a:cxnLst/>
              <a:rect l="0" t="0" r="0" b="0"/>
              <a:pathLst>
                <a:path w="158821" h="107606">
                  <a:moveTo>
                    <a:pt x="12770" y="63500"/>
                  </a:moveTo>
                  <a:lnTo>
                    <a:pt x="12770" y="63500"/>
                  </a:lnTo>
                  <a:lnTo>
                    <a:pt x="16141" y="63500"/>
                  </a:lnTo>
                  <a:lnTo>
                    <a:pt x="19677" y="65381"/>
                  </a:lnTo>
                  <a:lnTo>
                    <a:pt x="21608" y="66871"/>
                  </a:lnTo>
                  <a:lnTo>
                    <a:pt x="24307" y="67158"/>
                  </a:lnTo>
                  <a:lnTo>
                    <a:pt x="31068" y="65596"/>
                  </a:lnTo>
                  <a:lnTo>
                    <a:pt x="46906" y="53775"/>
                  </a:lnTo>
                  <a:lnTo>
                    <a:pt x="58711" y="41255"/>
                  </a:lnTo>
                  <a:lnTo>
                    <a:pt x="64468" y="30330"/>
                  </a:lnTo>
                  <a:lnTo>
                    <a:pt x="65616" y="20300"/>
                  </a:lnTo>
                  <a:lnTo>
                    <a:pt x="64933" y="15650"/>
                  </a:lnTo>
                  <a:lnTo>
                    <a:pt x="63068" y="11844"/>
                  </a:lnTo>
                  <a:lnTo>
                    <a:pt x="57232" y="5735"/>
                  </a:lnTo>
                  <a:lnTo>
                    <a:pt x="52289" y="5234"/>
                  </a:lnTo>
                  <a:lnTo>
                    <a:pt x="39271" y="8441"/>
                  </a:lnTo>
                  <a:lnTo>
                    <a:pt x="25959" y="20214"/>
                  </a:lnTo>
                  <a:lnTo>
                    <a:pt x="8447" y="46677"/>
                  </a:lnTo>
                  <a:lnTo>
                    <a:pt x="971" y="65901"/>
                  </a:lnTo>
                  <a:lnTo>
                    <a:pt x="0" y="83852"/>
                  </a:lnTo>
                  <a:lnTo>
                    <a:pt x="2140" y="91179"/>
                  </a:lnTo>
                  <a:lnTo>
                    <a:pt x="10162" y="103083"/>
                  </a:lnTo>
                  <a:lnTo>
                    <a:pt x="16676" y="106116"/>
                  </a:lnTo>
                  <a:lnTo>
                    <a:pt x="33321" y="107605"/>
                  </a:lnTo>
                  <a:lnTo>
                    <a:pt x="56241" y="100271"/>
                  </a:lnTo>
                  <a:lnTo>
                    <a:pt x="81479" y="86192"/>
                  </a:lnTo>
                  <a:lnTo>
                    <a:pt x="104456" y="65825"/>
                  </a:lnTo>
                  <a:lnTo>
                    <a:pt x="126427" y="40779"/>
                  </a:lnTo>
                  <a:lnTo>
                    <a:pt x="1588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1325"/>
            <p:cNvSpPr/>
            <p:nvPr>
              <p:custDataLst>
                <p:tags r:id="rId15"/>
              </p:custDataLst>
            </p:nvPr>
          </p:nvSpPr>
          <p:spPr>
            <a:xfrm>
              <a:off x="4093138" y="4410430"/>
              <a:ext cx="83398" cy="239793"/>
            </a:xfrm>
            <a:custGeom>
              <a:avLst/>
              <a:gdLst/>
              <a:ahLst/>
              <a:cxnLst/>
              <a:rect l="0" t="0" r="0" b="0"/>
              <a:pathLst>
                <a:path w="83398" h="239793">
                  <a:moveTo>
                    <a:pt x="72462" y="21870"/>
                  </a:moveTo>
                  <a:lnTo>
                    <a:pt x="72462" y="21870"/>
                  </a:lnTo>
                  <a:lnTo>
                    <a:pt x="83397" y="0"/>
                  </a:lnTo>
                  <a:lnTo>
                    <a:pt x="77897" y="7629"/>
                  </a:lnTo>
                  <a:lnTo>
                    <a:pt x="67351" y="28946"/>
                  </a:lnTo>
                  <a:lnTo>
                    <a:pt x="53257" y="60293"/>
                  </a:lnTo>
                  <a:lnTo>
                    <a:pt x="45548" y="78530"/>
                  </a:lnTo>
                  <a:lnTo>
                    <a:pt x="37586" y="97743"/>
                  </a:lnTo>
                  <a:lnTo>
                    <a:pt x="30161" y="116902"/>
                  </a:lnTo>
                  <a:lnTo>
                    <a:pt x="23095" y="136024"/>
                  </a:lnTo>
                  <a:lnTo>
                    <a:pt x="16267" y="155123"/>
                  </a:lnTo>
                  <a:lnTo>
                    <a:pt x="11715" y="172089"/>
                  </a:lnTo>
                  <a:lnTo>
                    <a:pt x="6658" y="202228"/>
                  </a:lnTo>
                  <a:lnTo>
                    <a:pt x="440" y="229512"/>
                  </a:lnTo>
                  <a:lnTo>
                    <a:pt x="0" y="237627"/>
                  </a:lnTo>
                  <a:lnTo>
                    <a:pt x="871" y="239792"/>
                  </a:lnTo>
                  <a:lnTo>
                    <a:pt x="2157" y="238412"/>
                  </a:lnTo>
                  <a:lnTo>
                    <a:pt x="11172" y="214039"/>
                  </a:lnTo>
                  <a:lnTo>
                    <a:pt x="22317" y="185583"/>
                  </a:lnTo>
                  <a:lnTo>
                    <a:pt x="34556" y="160453"/>
                  </a:lnTo>
                  <a:lnTo>
                    <a:pt x="38725" y="154475"/>
                  </a:lnTo>
                  <a:lnTo>
                    <a:pt x="43620" y="150490"/>
                  </a:lnTo>
                  <a:lnTo>
                    <a:pt x="66112" y="142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1326"/>
            <p:cNvSpPr/>
            <p:nvPr>
              <p:custDataLst>
                <p:tags r:id="rId16"/>
              </p:custDataLst>
            </p:nvPr>
          </p:nvSpPr>
          <p:spPr>
            <a:xfrm>
              <a:off x="4292600" y="4533900"/>
              <a:ext cx="25401" cy="101601"/>
            </a:xfrm>
            <a:custGeom>
              <a:avLst/>
              <a:gdLst/>
              <a:ahLst/>
              <a:cxnLst/>
              <a:rect l="0" t="0" r="0" b="0"/>
              <a:pathLst>
                <a:path w="25401" h="101601">
                  <a:moveTo>
                    <a:pt x="25400" y="0"/>
                  </a:moveTo>
                  <a:lnTo>
                    <a:pt x="25400" y="0"/>
                  </a:lnTo>
                  <a:lnTo>
                    <a:pt x="22029" y="3371"/>
                  </a:lnTo>
                  <a:lnTo>
                    <a:pt x="13863" y="31109"/>
                  </a:lnTo>
                  <a:lnTo>
                    <a:pt x="4735" y="59625"/>
                  </a:lnTo>
                  <a:lnTo>
                    <a:pt x="935" y="89258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327"/>
            <p:cNvSpPr/>
            <p:nvPr>
              <p:custDataLst>
                <p:tags r:id="rId17"/>
              </p:custDataLst>
            </p:nvPr>
          </p:nvSpPr>
          <p:spPr>
            <a:xfrm>
              <a:off x="4330700" y="44259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1328"/>
            <p:cNvSpPr/>
            <p:nvPr>
              <p:custDataLst>
                <p:tags r:id="rId18"/>
              </p:custDataLst>
            </p:nvPr>
          </p:nvSpPr>
          <p:spPr>
            <a:xfrm>
              <a:off x="4381500" y="4540250"/>
              <a:ext cx="139701" cy="76201"/>
            </a:xfrm>
            <a:custGeom>
              <a:avLst/>
              <a:gdLst/>
              <a:ahLst/>
              <a:cxnLst/>
              <a:rect l="0" t="0" r="0" b="0"/>
              <a:pathLst>
                <a:path w="139701" h="76201">
                  <a:moveTo>
                    <a:pt x="0" y="0"/>
                  </a:moveTo>
                  <a:lnTo>
                    <a:pt x="0" y="0"/>
                  </a:lnTo>
                  <a:lnTo>
                    <a:pt x="0" y="30756"/>
                  </a:lnTo>
                  <a:lnTo>
                    <a:pt x="0" y="54583"/>
                  </a:lnTo>
                  <a:lnTo>
                    <a:pt x="1411" y="55438"/>
                  </a:lnTo>
                  <a:lnTo>
                    <a:pt x="6742" y="56390"/>
                  </a:lnTo>
                  <a:lnTo>
                    <a:pt x="13815" y="53049"/>
                  </a:lnTo>
                  <a:lnTo>
                    <a:pt x="21662" y="46155"/>
                  </a:lnTo>
                  <a:lnTo>
                    <a:pt x="42399" y="18438"/>
                  </a:lnTo>
                  <a:lnTo>
                    <a:pt x="48311" y="6561"/>
                  </a:lnTo>
                  <a:lnTo>
                    <a:pt x="49846" y="5079"/>
                  </a:lnTo>
                  <a:lnTo>
                    <a:pt x="51575" y="4797"/>
                  </a:lnTo>
                  <a:lnTo>
                    <a:pt x="53433" y="5315"/>
                  </a:lnTo>
                  <a:lnTo>
                    <a:pt x="53967" y="7071"/>
                  </a:lnTo>
                  <a:lnTo>
                    <a:pt x="50465" y="33021"/>
                  </a:lnTo>
                  <a:lnTo>
                    <a:pt x="47251" y="50471"/>
                  </a:lnTo>
                  <a:lnTo>
                    <a:pt x="48753" y="60296"/>
                  </a:lnTo>
                  <a:lnTo>
                    <a:pt x="53565" y="70390"/>
                  </a:lnTo>
                  <a:lnTo>
                    <a:pt x="56171" y="71621"/>
                  </a:lnTo>
                  <a:lnTo>
                    <a:pt x="62829" y="71107"/>
                  </a:lnTo>
                  <a:lnTo>
                    <a:pt x="74512" y="63481"/>
                  </a:lnTo>
                  <a:lnTo>
                    <a:pt x="95465" y="38122"/>
                  </a:lnTo>
                  <a:lnTo>
                    <a:pt x="112043" y="13462"/>
                  </a:lnTo>
                  <a:lnTo>
                    <a:pt x="114912" y="11092"/>
                  </a:lnTo>
                  <a:lnTo>
                    <a:pt x="116825" y="10216"/>
                  </a:lnTo>
                  <a:lnTo>
                    <a:pt x="118100" y="10339"/>
                  </a:lnTo>
                  <a:lnTo>
                    <a:pt x="118950" y="11126"/>
                  </a:lnTo>
                  <a:lnTo>
                    <a:pt x="115034" y="42448"/>
                  </a:lnTo>
                  <a:lnTo>
                    <a:pt x="117889" y="59536"/>
                  </a:lnTo>
                  <a:lnTo>
                    <a:pt x="120926" y="63679"/>
                  </a:lnTo>
                  <a:lnTo>
                    <a:pt x="1397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329"/>
            <p:cNvSpPr/>
            <p:nvPr>
              <p:custDataLst>
                <p:tags r:id="rId19"/>
              </p:custDataLst>
            </p:nvPr>
          </p:nvSpPr>
          <p:spPr>
            <a:xfrm>
              <a:off x="4582699" y="4523436"/>
              <a:ext cx="59152" cy="81279"/>
            </a:xfrm>
            <a:custGeom>
              <a:avLst/>
              <a:gdLst/>
              <a:ahLst/>
              <a:cxnLst/>
              <a:rect l="0" t="0" r="0" b="0"/>
              <a:pathLst>
                <a:path w="59152" h="81279">
                  <a:moveTo>
                    <a:pt x="40101" y="10464"/>
                  </a:moveTo>
                  <a:lnTo>
                    <a:pt x="40101" y="10464"/>
                  </a:lnTo>
                  <a:lnTo>
                    <a:pt x="36730" y="7093"/>
                  </a:lnTo>
                  <a:lnTo>
                    <a:pt x="35075" y="3557"/>
                  </a:lnTo>
                  <a:lnTo>
                    <a:pt x="34634" y="1626"/>
                  </a:lnTo>
                  <a:lnTo>
                    <a:pt x="32222" y="1749"/>
                  </a:lnTo>
                  <a:lnTo>
                    <a:pt x="23900" y="5650"/>
                  </a:lnTo>
                  <a:lnTo>
                    <a:pt x="10685" y="22521"/>
                  </a:lnTo>
                  <a:lnTo>
                    <a:pt x="1203" y="45395"/>
                  </a:lnTo>
                  <a:lnTo>
                    <a:pt x="0" y="59855"/>
                  </a:lnTo>
                  <a:lnTo>
                    <a:pt x="1817" y="71927"/>
                  </a:lnTo>
                  <a:lnTo>
                    <a:pt x="4977" y="79644"/>
                  </a:lnTo>
                  <a:lnTo>
                    <a:pt x="8218" y="81278"/>
                  </a:lnTo>
                  <a:lnTo>
                    <a:pt x="17464" y="81213"/>
                  </a:lnTo>
                  <a:lnTo>
                    <a:pt x="22187" y="78091"/>
                  </a:lnTo>
                  <a:lnTo>
                    <a:pt x="41789" y="52803"/>
                  </a:lnTo>
                  <a:lnTo>
                    <a:pt x="51435" y="37042"/>
                  </a:lnTo>
                  <a:lnTo>
                    <a:pt x="57627" y="7691"/>
                  </a:lnTo>
                  <a:lnTo>
                    <a:pt x="58135" y="2266"/>
                  </a:lnTo>
                  <a:lnTo>
                    <a:pt x="57063" y="59"/>
                  </a:lnTo>
                  <a:lnTo>
                    <a:pt x="54936" y="0"/>
                  </a:lnTo>
                  <a:lnTo>
                    <a:pt x="52108" y="1371"/>
                  </a:lnTo>
                  <a:lnTo>
                    <a:pt x="41385" y="16785"/>
                  </a:lnTo>
                  <a:lnTo>
                    <a:pt x="39025" y="33264"/>
                  </a:lnTo>
                  <a:lnTo>
                    <a:pt x="39384" y="42598"/>
                  </a:lnTo>
                  <a:lnTo>
                    <a:pt x="45426" y="58612"/>
                  </a:lnTo>
                  <a:lnTo>
                    <a:pt x="59151" y="803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330"/>
            <p:cNvSpPr/>
            <p:nvPr>
              <p:custDataLst>
                <p:tags r:id="rId20"/>
              </p:custDataLst>
            </p:nvPr>
          </p:nvSpPr>
          <p:spPr>
            <a:xfrm>
              <a:off x="4642416" y="4521200"/>
              <a:ext cx="170121" cy="214082"/>
            </a:xfrm>
            <a:custGeom>
              <a:avLst/>
              <a:gdLst/>
              <a:ahLst/>
              <a:cxnLst/>
              <a:rect l="0" t="0" r="0" b="0"/>
              <a:pathLst>
                <a:path w="170121" h="214082">
                  <a:moveTo>
                    <a:pt x="94684" y="0"/>
                  </a:moveTo>
                  <a:lnTo>
                    <a:pt x="94684" y="0"/>
                  </a:lnTo>
                  <a:lnTo>
                    <a:pt x="80869" y="8789"/>
                  </a:lnTo>
                  <a:lnTo>
                    <a:pt x="53342" y="36990"/>
                  </a:lnTo>
                  <a:lnTo>
                    <a:pt x="50189" y="41593"/>
                  </a:lnTo>
                  <a:lnTo>
                    <a:pt x="49498" y="46073"/>
                  </a:lnTo>
                  <a:lnTo>
                    <a:pt x="50449" y="50471"/>
                  </a:lnTo>
                  <a:lnTo>
                    <a:pt x="52494" y="54814"/>
                  </a:lnTo>
                  <a:lnTo>
                    <a:pt x="55269" y="57709"/>
                  </a:lnTo>
                  <a:lnTo>
                    <a:pt x="62114" y="60926"/>
                  </a:lnTo>
                  <a:lnTo>
                    <a:pt x="65915" y="60373"/>
                  </a:lnTo>
                  <a:lnTo>
                    <a:pt x="73902" y="55995"/>
                  </a:lnTo>
                  <a:lnTo>
                    <a:pt x="89702" y="42226"/>
                  </a:lnTo>
                  <a:lnTo>
                    <a:pt x="101047" y="21370"/>
                  </a:lnTo>
                  <a:lnTo>
                    <a:pt x="105507" y="7429"/>
                  </a:lnTo>
                  <a:lnTo>
                    <a:pt x="105427" y="4953"/>
                  </a:lnTo>
                  <a:lnTo>
                    <a:pt x="104668" y="3302"/>
                  </a:lnTo>
                  <a:lnTo>
                    <a:pt x="103456" y="2201"/>
                  </a:lnTo>
                  <a:lnTo>
                    <a:pt x="98347" y="8504"/>
                  </a:lnTo>
                  <a:lnTo>
                    <a:pt x="85657" y="35446"/>
                  </a:lnTo>
                  <a:lnTo>
                    <a:pt x="75150" y="63026"/>
                  </a:lnTo>
                  <a:lnTo>
                    <a:pt x="65776" y="91746"/>
                  </a:lnTo>
                  <a:lnTo>
                    <a:pt x="55025" y="122856"/>
                  </a:lnTo>
                  <a:lnTo>
                    <a:pt x="43896" y="153381"/>
                  </a:lnTo>
                  <a:lnTo>
                    <a:pt x="34247" y="178706"/>
                  </a:lnTo>
                  <a:lnTo>
                    <a:pt x="17510" y="206055"/>
                  </a:lnTo>
                  <a:lnTo>
                    <a:pt x="9114" y="213171"/>
                  </a:lnTo>
                  <a:lnTo>
                    <a:pt x="5887" y="214081"/>
                  </a:lnTo>
                  <a:lnTo>
                    <a:pt x="3736" y="212570"/>
                  </a:lnTo>
                  <a:lnTo>
                    <a:pt x="1346" y="205248"/>
                  </a:lnTo>
                  <a:lnTo>
                    <a:pt x="0" y="182483"/>
                  </a:lnTo>
                  <a:lnTo>
                    <a:pt x="6344" y="153395"/>
                  </a:lnTo>
                  <a:lnTo>
                    <a:pt x="17161" y="125805"/>
                  </a:lnTo>
                  <a:lnTo>
                    <a:pt x="42786" y="99757"/>
                  </a:lnTo>
                  <a:lnTo>
                    <a:pt x="65268" y="82672"/>
                  </a:lnTo>
                  <a:lnTo>
                    <a:pt x="89372" y="65670"/>
                  </a:lnTo>
                  <a:lnTo>
                    <a:pt x="114195" y="48707"/>
                  </a:lnTo>
                  <a:lnTo>
                    <a:pt x="145229" y="30032"/>
                  </a:lnTo>
                  <a:lnTo>
                    <a:pt x="168307" y="9079"/>
                  </a:lnTo>
                  <a:lnTo>
                    <a:pt x="169166" y="8875"/>
                  </a:lnTo>
                  <a:lnTo>
                    <a:pt x="169738" y="9445"/>
                  </a:lnTo>
                  <a:lnTo>
                    <a:pt x="170120" y="10530"/>
                  </a:lnTo>
                  <a:lnTo>
                    <a:pt x="163876" y="38163"/>
                  </a:lnTo>
                  <a:lnTo>
                    <a:pt x="161419" y="50828"/>
                  </a:lnTo>
                  <a:lnTo>
                    <a:pt x="16453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331"/>
            <p:cNvSpPr/>
            <p:nvPr>
              <p:custDataLst>
                <p:tags r:id="rId21"/>
              </p:custDataLst>
            </p:nvPr>
          </p:nvSpPr>
          <p:spPr>
            <a:xfrm>
              <a:off x="4832350" y="44386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332"/>
            <p:cNvSpPr/>
            <p:nvPr>
              <p:custDataLst>
                <p:tags r:id="rId22"/>
              </p:custDataLst>
            </p:nvPr>
          </p:nvSpPr>
          <p:spPr>
            <a:xfrm>
              <a:off x="4883150" y="4470400"/>
              <a:ext cx="323851" cy="120018"/>
            </a:xfrm>
            <a:custGeom>
              <a:avLst/>
              <a:gdLst/>
              <a:ahLst/>
              <a:cxnLst/>
              <a:rect l="0" t="0" r="0" b="0"/>
              <a:pathLst>
                <a:path w="323851" h="120018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5027" y="26576"/>
                  </a:lnTo>
                  <a:lnTo>
                    <a:pt x="2718" y="57774"/>
                  </a:lnTo>
                  <a:lnTo>
                    <a:pt x="537" y="87063"/>
                  </a:lnTo>
                  <a:lnTo>
                    <a:pt x="71" y="108292"/>
                  </a:lnTo>
                  <a:lnTo>
                    <a:pt x="1458" y="108883"/>
                  </a:lnTo>
                  <a:lnTo>
                    <a:pt x="6763" y="105778"/>
                  </a:lnTo>
                  <a:lnTo>
                    <a:pt x="34522" y="77665"/>
                  </a:lnTo>
                  <a:lnTo>
                    <a:pt x="59422" y="45993"/>
                  </a:lnTo>
                  <a:lnTo>
                    <a:pt x="66761" y="35970"/>
                  </a:lnTo>
                  <a:lnTo>
                    <a:pt x="57510" y="56791"/>
                  </a:lnTo>
                  <a:lnTo>
                    <a:pt x="54487" y="73218"/>
                  </a:lnTo>
                  <a:lnTo>
                    <a:pt x="55496" y="87574"/>
                  </a:lnTo>
                  <a:lnTo>
                    <a:pt x="58164" y="92955"/>
                  </a:lnTo>
                  <a:lnTo>
                    <a:pt x="66773" y="100815"/>
                  </a:lnTo>
                  <a:lnTo>
                    <a:pt x="81418" y="102898"/>
                  </a:lnTo>
                  <a:lnTo>
                    <a:pt x="98275" y="100766"/>
                  </a:lnTo>
                  <a:lnTo>
                    <a:pt x="120370" y="90926"/>
                  </a:lnTo>
                  <a:lnTo>
                    <a:pt x="136283" y="80628"/>
                  </a:lnTo>
                  <a:lnTo>
                    <a:pt x="147119" y="67115"/>
                  </a:lnTo>
                  <a:lnTo>
                    <a:pt x="159824" y="35443"/>
                  </a:lnTo>
                  <a:lnTo>
                    <a:pt x="160171" y="29273"/>
                  </a:lnTo>
                  <a:lnTo>
                    <a:pt x="158992" y="24454"/>
                  </a:lnTo>
                  <a:lnTo>
                    <a:pt x="156795" y="20536"/>
                  </a:lnTo>
                  <a:lnTo>
                    <a:pt x="153213" y="19335"/>
                  </a:lnTo>
                  <a:lnTo>
                    <a:pt x="143589" y="21764"/>
                  </a:lnTo>
                  <a:lnTo>
                    <a:pt x="126271" y="34435"/>
                  </a:lnTo>
                  <a:lnTo>
                    <a:pt x="102867" y="62044"/>
                  </a:lnTo>
                  <a:lnTo>
                    <a:pt x="95578" y="75553"/>
                  </a:lnTo>
                  <a:lnTo>
                    <a:pt x="94763" y="81413"/>
                  </a:lnTo>
                  <a:lnTo>
                    <a:pt x="97620" y="91687"/>
                  </a:lnTo>
                  <a:lnTo>
                    <a:pt x="100358" y="94991"/>
                  </a:lnTo>
                  <a:lnTo>
                    <a:pt x="107163" y="98663"/>
                  </a:lnTo>
                  <a:lnTo>
                    <a:pt x="111658" y="98231"/>
                  </a:lnTo>
                  <a:lnTo>
                    <a:pt x="122298" y="93988"/>
                  </a:lnTo>
                  <a:lnTo>
                    <a:pt x="136817" y="80295"/>
                  </a:lnTo>
                  <a:lnTo>
                    <a:pt x="151742" y="50503"/>
                  </a:lnTo>
                  <a:lnTo>
                    <a:pt x="157366" y="32083"/>
                  </a:lnTo>
                  <a:lnTo>
                    <a:pt x="157121" y="30561"/>
                  </a:lnTo>
                  <a:lnTo>
                    <a:pt x="156253" y="30252"/>
                  </a:lnTo>
                  <a:lnTo>
                    <a:pt x="154969" y="30751"/>
                  </a:lnTo>
                  <a:lnTo>
                    <a:pt x="142768" y="47467"/>
                  </a:lnTo>
                  <a:lnTo>
                    <a:pt x="132299" y="68549"/>
                  </a:lnTo>
                  <a:lnTo>
                    <a:pt x="129355" y="81972"/>
                  </a:lnTo>
                  <a:lnTo>
                    <a:pt x="130687" y="87103"/>
                  </a:lnTo>
                  <a:lnTo>
                    <a:pt x="133691" y="91230"/>
                  </a:lnTo>
                  <a:lnTo>
                    <a:pt x="137811" y="94686"/>
                  </a:lnTo>
                  <a:lnTo>
                    <a:pt x="149914" y="98527"/>
                  </a:lnTo>
                  <a:lnTo>
                    <a:pt x="164701" y="99529"/>
                  </a:lnTo>
                  <a:lnTo>
                    <a:pt x="180680" y="97622"/>
                  </a:lnTo>
                  <a:lnTo>
                    <a:pt x="193426" y="90660"/>
                  </a:lnTo>
                  <a:lnTo>
                    <a:pt x="216477" y="65572"/>
                  </a:lnTo>
                  <a:lnTo>
                    <a:pt x="223213" y="47958"/>
                  </a:lnTo>
                  <a:lnTo>
                    <a:pt x="225500" y="29781"/>
                  </a:lnTo>
                  <a:lnTo>
                    <a:pt x="224165" y="14647"/>
                  </a:lnTo>
                  <a:lnTo>
                    <a:pt x="219338" y="4628"/>
                  </a:lnTo>
                  <a:lnTo>
                    <a:pt x="216075" y="969"/>
                  </a:lnTo>
                  <a:lnTo>
                    <a:pt x="211078" y="646"/>
                  </a:lnTo>
                  <a:lnTo>
                    <a:pt x="198000" y="5931"/>
                  </a:lnTo>
                  <a:lnTo>
                    <a:pt x="171398" y="24178"/>
                  </a:lnTo>
                  <a:lnTo>
                    <a:pt x="157081" y="43201"/>
                  </a:lnTo>
                  <a:lnTo>
                    <a:pt x="148130" y="64356"/>
                  </a:lnTo>
                  <a:lnTo>
                    <a:pt x="146504" y="83165"/>
                  </a:lnTo>
                  <a:lnTo>
                    <a:pt x="151896" y="99051"/>
                  </a:lnTo>
                  <a:lnTo>
                    <a:pt x="156297" y="106251"/>
                  </a:lnTo>
                  <a:lnTo>
                    <a:pt x="168714" y="116132"/>
                  </a:lnTo>
                  <a:lnTo>
                    <a:pt x="175976" y="119754"/>
                  </a:lnTo>
                  <a:lnTo>
                    <a:pt x="191570" y="120017"/>
                  </a:lnTo>
                  <a:lnTo>
                    <a:pt x="214336" y="112231"/>
                  </a:lnTo>
                  <a:lnTo>
                    <a:pt x="227199" y="104208"/>
                  </a:lnTo>
                  <a:lnTo>
                    <a:pt x="237620" y="93587"/>
                  </a:lnTo>
                  <a:lnTo>
                    <a:pt x="253236" y="62018"/>
                  </a:lnTo>
                  <a:lnTo>
                    <a:pt x="257894" y="55786"/>
                  </a:lnTo>
                  <a:lnTo>
                    <a:pt x="262316" y="53016"/>
                  </a:lnTo>
                  <a:lnTo>
                    <a:pt x="264483" y="54394"/>
                  </a:lnTo>
                  <a:lnTo>
                    <a:pt x="284420" y="84456"/>
                  </a:lnTo>
                  <a:lnTo>
                    <a:pt x="289824" y="100283"/>
                  </a:lnTo>
                  <a:lnTo>
                    <a:pt x="291967" y="113480"/>
                  </a:lnTo>
                  <a:lnTo>
                    <a:pt x="282640" y="98224"/>
                  </a:lnTo>
                  <a:lnTo>
                    <a:pt x="273272" y="66883"/>
                  </a:lnTo>
                  <a:lnTo>
                    <a:pt x="270326" y="49481"/>
                  </a:lnTo>
                  <a:lnTo>
                    <a:pt x="271369" y="37043"/>
                  </a:lnTo>
                  <a:lnTo>
                    <a:pt x="274185" y="28694"/>
                  </a:lnTo>
                  <a:lnTo>
                    <a:pt x="275923" y="25479"/>
                  </a:lnTo>
                  <a:lnTo>
                    <a:pt x="283499" y="20026"/>
                  </a:lnTo>
                  <a:lnTo>
                    <a:pt x="313937" y="4937"/>
                  </a:ln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333"/>
            <p:cNvSpPr/>
            <p:nvPr>
              <p:custDataLst>
                <p:tags r:id="rId23"/>
              </p:custDataLst>
            </p:nvPr>
          </p:nvSpPr>
          <p:spPr>
            <a:xfrm>
              <a:off x="5213810" y="4330204"/>
              <a:ext cx="117543" cy="210866"/>
            </a:xfrm>
            <a:custGeom>
              <a:avLst/>
              <a:gdLst/>
              <a:ahLst/>
              <a:cxnLst/>
              <a:rect l="0" t="0" r="0" b="0"/>
              <a:pathLst>
                <a:path w="117543" h="210866">
                  <a:moveTo>
                    <a:pt x="101140" y="13196"/>
                  </a:moveTo>
                  <a:lnTo>
                    <a:pt x="101140" y="13196"/>
                  </a:lnTo>
                  <a:lnTo>
                    <a:pt x="114232" y="810"/>
                  </a:lnTo>
                  <a:lnTo>
                    <a:pt x="116217" y="0"/>
                  </a:lnTo>
                  <a:lnTo>
                    <a:pt x="117542" y="165"/>
                  </a:lnTo>
                  <a:lnTo>
                    <a:pt x="103048" y="28600"/>
                  </a:lnTo>
                  <a:lnTo>
                    <a:pt x="86700" y="58142"/>
                  </a:lnTo>
                  <a:lnTo>
                    <a:pt x="76697" y="75616"/>
                  </a:lnTo>
                  <a:lnTo>
                    <a:pt x="65794" y="94321"/>
                  </a:lnTo>
                  <a:lnTo>
                    <a:pt x="54293" y="113845"/>
                  </a:lnTo>
                  <a:lnTo>
                    <a:pt x="44509" y="131095"/>
                  </a:lnTo>
                  <a:lnTo>
                    <a:pt x="27993" y="161551"/>
                  </a:lnTo>
                  <a:lnTo>
                    <a:pt x="13537" y="192384"/>
                  </a:lnTo>
                  <a:lnTo>
                    <a:pt x="4785" y="208184"/>
                  </a:lnTo>
                  <a:lnTo>
                    <a:pt x="3037" y="210216"/>
                  </a:lnTo>
                  <a:lnTo>
                    <a:pt x="1871" y="210865"/>
                  </a:lnTo>
                  <a:lnTo>
                    <a:pt x="1094" y="210592"/>
                  </a:lnTo>
                  <a:lnTo>
                    <a:pt x="0" y="196724"/>
                  </a:lnTo>
                  <a:lnTo>
                    <a:pt x="3048" y="178112"/>
                  </a:lnTo>
                  <a:lnTo>
                    <a:pt x="11790" y="162562"/>
                  </a:lnTo>
                  <a:lnTo>
                    <a:pt x="16173" y="159340"/>
                  </a:lnTo>
                  <a:lnTo>
                    <a:pt x="47879" y="150373"/>
                  </a:lnTo>
                  <a:lnTo>
                    <a:pt x="78773" y="147680"/>
                  </a:lnTo>
                  <a:lnTo>
                    <a:pt x="101140" y="1465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334"/>
            <p:cNvSpPr/>
            <p:nvPr>
              <p:custDataLst>
                <p:tags r:id="rId24"/>
              </p:custDataLst>
            </p:nvPr>
          </p:nvSpPr>
          <p:spPr>
            <a:xfrm>
              <a:off x="5429250" y="4292600"/>
              <a:ext cx="78223" cy="276013"/>
            </a:xfrm>
            <a:custGeom>
              <a:avLst/>
              <a:gdLst/>
              <a:ahLst/>
              <a:cxnLst/>
              <a:rect l="0" t="0" r="0" b="0"/>
              <a:pathLst>
                <a:path w="78223" h="276013">
                  <a:moveTo>
                    <a:pt x="44450" y="0"/>
                  </a:moveTo>
                  <a:lnTo>
                    <a:pt x="44450" y="0"/>
                  </a:lnTo>
                  <a:lnTo>
                    <a:pt x="39380" y="13667"/>
                  </a:lnTo>
                  <a:lnTo>
                    <a:pt x="35612" y="34532"/>
                  </a:lnTo>
                  <a:lnTo>
                    <a:pt x="32913" y="49832"/>
                  </a:lnTo>
                  <a:lnTo>
                    <a:pt x="29704" y="67794"/>
                  </a:lnTo>
                  <a:lnTo>
                    <a:pt x="26153" y="87529"/>
                  </a:lnTo>
                  <a:lnTo>
                    <a:pt x="23079" y="107741"/>
                  </a:lnTo>
                  <a:lnTo>
                    <a:pt x="20326" y="128272"/>
                  </a:lnTo>
                  <a:lnTo>
                    <a:pt x="17784" y="149015"/>
                  </a:lnTo>
                  <a:lnTo>
                    <a:pt x="15384" y="166371"/>
                  </a:lnTo>
                  <a:lnTo>
                    <a:pt x="10835" y="195063"/>
                  </a:lnTo>
                  <a:lnTo>
                    <a:pt x="7236" y="225608"/>
                  </a:lnTo>
                  <a:lnTo>
                    <a:pt x="6744" y="230798"/>
                  </a:lnTo>
                  <a:lnTo>
                    <a:pt x="8024" y="230771"/>
                  </a:lnTo>
                  <a:lnTo>
                    <a:pt x="13208" y="226978"/>
                  </a:lnTo>
                  <a:lnTo>
                    <a:pt x="37122" y="199006"/>
                  </a:lnTo>
                  <a:lnTo>
                    <a:pt x="46132" y="190752"/>
                  </a:lnTo>
                  <a:lnTo>
                    <a:pt x="54840" y="187084"/>
                  </a:lnTo>
                  <a:lnTo>
                    <a:pt x="63414" y="187335"/>
                  </a:lnTo>
                  <a:lnTo>
                    <a:pt x="67676" y="188390"/>
                  </a:lnTo>
                  <a:lnTo>
                    <a:pt x="71223" y="191916"/>
                  </a:lnTo>
                  <a:lnTo>
                    <a:pt x="77045" y="203359"/>
                  </a:lnTo>
                  <a:lnTo>
                    <a:pt x="78222" y="215971"/>
                  </a:lnTo>
                  <a:lnTo>
                    <a:pt x="77548" y="222297"/>
                  </a:lnTo>
                  <a:lnTo>
                    <a:pt x="69273" y="236852"/>
                  </a:lnTo>
                  <a:lnTo>
                    <a:pt x="40965" y="265821"/>
                  </a:lnTo>
                  <a:lnTo>
                    <a:pt x="26674" y="273365"/>
                  </a:lnTo>
                  <a:lnTo>
                    <a:pt x="14677" y="276012"/>
                  </a:lnTo>
                  <a:lnTo>
                    <a:pt x="6994" y="274837"/>
                  </a:lnTo>
                  <a:lnTo>
                    <a:pt x="4663" y="271419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335"/>
            <p:cNvSpPr/>
            <p:nvPr>
              <p:custDataLst>
                <p:tags r:id="rId25"/>
              </p:custDataLst>
            </p:nvPr>
          </p:nvSpPr>
          <p:spPr>
            <a:xfrm>
              <a:off x="5565882" y="4438650"/>
              <a:ext cx="34819" cy="98542"/>
            </a:xfrm>
            <a:custGeom>
              <a:avLst/>
              <a:gdLst/>
              <a:ahLst/>
              <a:cxnLst/>
              <a:rect l="0" t="0" r="0" b="0"/>
              <a:pathLst>
                <a:path w="34819" h="98542">
                  <a:moveTo>
                    <a:pt x="34818" y="0"/>
                  </a:moveTo>
                  <a:lnTo>
                    <a:pt x="34818" y="0"/>
                  </a:lnTo>
                  <a:lnTo>
                    <a:pt x="31447" y="3371"/>
                  </a:lnTo>
                  <a:lnTo>
                    <a:pt x="22576" y="31109"/>
                  </a:lnTo>
                  <a:lnTo>
                    <a:pt x="9789" y="58920"/>
                  </a:lnTo>
                  <a:lnTo>
                    <a:pt x="2514" y="86114"/>
                  </a:lnTo>
                  <a:lnTo>
                    <a:pt x="0" y="94717"/>
                  </a:lnTo>
                  <a:lnTo>
                    <a:pt x="317" y="97011"/>
                  </a:lnTo>
                  <a:lnTo>
                    <a:pt x="1234" y="98541"/>
                  </a:lnTo>
                  <a:lnTo>
                    <a:pt x="2551" y="97444"/>
                  </a:lnTo>
                  <a:lnTo>
                    <a:pt x="941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336"/>
            <p:cNvSpPr/>
            <p:nvPr>
              <p:custDataLst>
                <p:tags r:id="rId26"/>
              </p:custDataLst>
            </p:nvPr>
          </p:nvSpPr>
          <p:spPr>
            <a:xfrm>
              <a:off x="5594350" y="43815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0"/>
                  </a:moveTo>
                  <a:lnTo>
                    <a:pt x="0" y="0"/>
                  </a:lnTo>
                  <a:lnTo>
                    <a:pt x="5070" y="5775"/>
                  </a:lnTo>
                  <a:lnTo>
                    <a:pt x="127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SMARTInkShape-Group383"/>
          <p:cNvGrpSpPr/>
          <p:nvPr/>
        </p:nvGrpSpPr>
        <p:grpSpPr>
          <a:xfrm>
            <a:off x="5664200" y="4315007"/>
            <a:ext cx="256098" cy="250644"/>
            <a:chOff x="5664200" y="4315007"/>
            <a:chExt cx="256098" cy="250644"/>
          </a:xfrm>
        </p:grpSpPr>
        <p:sp>
          <p:nvSpPr>
            <p:cNvPr id="19" name="SMARTInkShape-1337"/>
            <p:cNvSpPr/>
            <p:nvPr>
              <p:custDataLst>
                <p:tags r:id="rId11"/>
              </p:custDataLst>
            </p:nvPr>
          </p:nvSpPr>
          <p:spPr>
            <a:xfrm>
              <a:off x="5749274" y="4332478"/>
              <a:ext cx="142128" cy="220473"/>
            </a:xfrm>
            <a:custGeom>
              <a:avLst/>
              <a:gdLst/>
              <a:ahLst/>
              <a:cxnLst/>
              <a:rect l="0" t="0" r="0" b="0"/>
              <a:pathLst>
                <a:path w="142128" h="220473">
                  <a:moveTo>
                    <a:pt x="48276" y="150622"/>
                  </a:moveTo>
                  <a:lnTo>
                    <a:pt x="48276" y="150622"/>
                  </a:lnTo>
                  <a:lnTo>
                    <a:pt x="48276" y="147251"/>
                  </a:lnTo>
                  <a:lnTo>
                    <a:pt x="47571" y="146258"/>
                  </a:lnTo>
                  <a:lnTo>
                    <a:pt x="46394" y="145596"/>
                  </a:lnTo>
                  <a:lnTo>
                    <a:pt x="44905" y="145155"/>
                  </a:lnTo>
                  <a:lnTo>
                    <a:pt x="36067" y="147904"/>
                  </a:lnTo>
                  <a:lnTo>
                    <a:pt x="16074" y="165294"/>
                  </a:lnTo>
                  <a:lnTo>
                    <a:pt x="6683" y="176898"/>
                  </a:lnTo>
                  <a:lnTo>
                    <a:pt x="1568" y="189112"/>
                  </a:lnTo>
                  <a:lnTo>
                    <a:pt x="0" y="200889"/>
                  </a:lnTo>
                  <a:lnTo>
                    <a:pt x="1655" y="210828"/>
                  </a:lnTo>
                  <a:lnTo>
                    <a:pt x="3790" y="214043"/>
                  </a:lnTo>
                  <a:lnTo>
                    <a:pt x="6624" y="216186"/>
                  </a:lnTo>
                  <a:lnTo>
                    <a:pt x="9924" y="217615"/>
                  </a:lnTo>
                  <a:lnTo>
                    <a:pt x="14242" y="217156"/>
                  </a:lnTo>
                  <a:lnTo>
                    <a:pt x="24683" y="212883"/>
                  </a:lnTo>
                  <a:lnTo>
                    <a:pt x="42462" y="199173"/>
                  </a:lnTo>
                  <a:lnTo>
                    <a:pt x="61135" y="174964"/>
                  </a:lnTo>
                  <a:lnTo>
                    <a:pt x="75628" y="151798"/>
                  </a:lnTo>
                  <a:lnTo>
                    <a:pt x="90771" y="123628"/>
                  </a:lnTo>
                  <a:lnTo>
                    <a:pt x="97773" y="107226"/>
                  </a:lnTo>
                  <a:lnTo>
                    <a:pt x="104557" y="89941"/>
                  </a:lnTo>
                  <a:lnTo>
                    <a:pt x="111902" y="72774"/>
                  </a:lnTo>
                  <a:lnTo>
                    <a:pt x="119621" y="55684"/>
                  </a:lnTo>
                  <a:lnTo>
                    <a:pt x="132902" y="25878"/>
                  </a:lnTo>
                  <a:lnTo>
                    <a:pt x="141428" y="889"/>
                  </a:lnTo>
                  <a:lnTo>
                    <a:pt x="142127" y="0"/>
                  </a:lnTo>
                  <a:lnTo>
                    <a:pt x="122971" y="26037"/>
                  </a:lnTo>
                  <a:lnTo>
                    <a:pt x="108050" y="52683"/>
                  </a:lnTo>
                  <a:lnTo>
                    <a:pt x="100119" y="68396"/>
                  </a:lnTo>
                  <a:lnTo>
                    <a:pt x="92011" y="85221"/>
                  </a:lnTo>
                  <a:lnTo>
                    <a:pt x="83783" y="102788"/>
                  </a:lnTo>
                  <a:lnTo>
                    <a:pt x="77591" y="119438"/>
                  </a:lnTo>
                  <a:lnTo>
                    <a:pt x="68831" y="151109"/>
                  </a:lnTo>
                  <a:lnTo>
                    <a:pt x="64467" y="176003"/>
                  </a:lnTo>
                  <a:lnTo>
                    <a:pt x="63939" y="195063"/>
                  </a:lnTo>
                  <a:lnTo>
                    <a:pt x="73676" y="2204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338"/>
            <p:cNvSpPr/>
            <p:nvPr>
              <p:custDataLst>
                <p:tags r:id="rId12"/>
              </p:custDataLst>
            </p:nvPr>
          </p:nvSpPr>
          <p:spPr>
            <a:xfrm>
              <a:off x="5664200" y="4315007"/>
              <a:ext cx="100134" cy="250644"/>
            </a:xfrm>
            <a:custGeom>
              <a:avLst/>
              <a:gdLst/>
              <a:ahLst/>
              <a:cxnLst/>
              <a:rect l="0" t="0" r="0" b="0"/>
              <a:pathLst>
                <a:path w="100134" h="250644">
                  <a:moveTo>
                    <a:pt x="0" y="180793"/>
                  </a:moveTo>
                  <a:lnTo>
                    <a:pt x="0" y="180793"/>
                  </a:lnTo>
                  <a:lnTo>
                    <a:pt x="5776" y="175723"/>
                  </a:lnTo>
                  <a:lnTo>
                    <a:pt x="27136" y="162495"/>
                  </a:lnTo>
                  <a:lnTo>
                    <a:pt x="46779" y="135812"/>
                  </a:lnTo>
                  <a:lnTo>
                    <a:pt x="64190" y="107415"/>
                  </a:lnTo>
                  <a:lnTo>
                    <a:pt x="81343" y="76658"/>
                  </a:lnTo>
                  <a:lnTo>
                    <a:pt x="91522" y="45908"/>
                  </a:lnTo>
                  <a:lnTo>
                    <a:pt x="98301" y="20020"/>
                  </a:lnTo>
                  <a:lnTo>
                    <a:pt x="100133" y="7974"/>
                  </a:lnTo>
                  <a:lnTo>
                    <a:pt x="99917" y="4197"/>
                  </a:lnTo>
                  <a:lnTo>
                    <a:pt x="99066" y="1679"/>
                  </a:lnTo>
                  <a:lnTo>
                    <a:pt x="97794" y="0"/>
                  </a:lnTo>
                  <a:lnTo>
                    <a:pt x="95535" y="292"/>
                  </a:lnTo>
                  <a:lnTo>
                    <a:pt x="89262" y="4380"/>
                  </a:lnTo>
                  <a:lnTo>
                    <a:pt x="71055" y="28098"/>
                  </a:lnTo>
                  <a:lnTo>
                    <a:pt x="53922" y="53897"/>
                  </a:lnTo>
                  <a:lnTo>
                    <a:pt x="35960" y="84884"/>
                  </a:lnTo>
                  <a:lnTo>
                    <a:pt x="28207" y="102037"/>
                  </a:lnTo>
                  <a:lnTo>
                    <a:pt x="20921" y="119822"/>
                  </a:lnTo>
                  <a:lnTo>
                    <a:pt x="15359" y="136618"/>
                  </a:lnTo>
                  <a:lnTo>
                    <a:pt x="10944" y="152754"/>
                  </a:lnTo>
                  <a:lnTo>
                    <a:pt x="5569" y="182443"/>
                  </a:lnTo>
                  <a:lnTo>
                    <a:pt x="5533" y="207396"/>
                  </a:lnTo>
                  <a:lnTo>
                    <a:pt x="11631" y="226484"/>
                  </a:lnTo>
                  <a:lnTo>
                    <a:pt x="16221" y="234537"/>
                  </a:lnTo>
                  <a:lnTo>
                    <a:pt x="22103" y="239905"/>
                  </a:lnTo>
                  <a:lnTo>
                    <a:pt x="50800" y="2506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339"/>
            <p:cNvSpPr/>
            <p:nvPr>
              <p:custDataLst>
                <p:tags r:id="rId13"/>
              </p:custDataLst>
            </p:nvPr>
          </p:nvSpPr>
          <p:spPr>
            <a:xfrm>
              <a:off x="5867659" y="4465534"/>
              <a:ext cx="52639" cy="100117"/>
            </a:xfrm>
            <a:custGeom>
              <a:avLst/>
              <a:gdLst/>
              <a:ahLst/>
              <a:cxnLst/>
              <a:rect l="0" t="0" r="0" b="0"/>
              <a:pathLst>
                <a:path w="52639" h="100117">
                  <a:moveTo>
                    <a:pt x="31491" y="30266"/>
                  </a:moveTo>
                  <a:lnTo>
                    <a:pt x="31491" y="30266"/>
                  </a:lnTo>
                  <a:lnTo>
                    <a:pt x="28120" y="26895"/>
                  </a:lnTo>
                  <a:lnTo>
                    <a:pt x="24584" y="25240"/>
                  </a:lnTo>
                  <a:lnTo>
                    <a:pt x="19935" y="24177"/>
                  </a:lnTo>
                  <a:lnTo>
                    <a:pt x="21181" y="24032"/>
                  </a:lnTo>
                  <a:lnTo>
                    <a:pt x="22501" y="23993"/>
                  </a:lnTo>
                  <a:lnTo>
                    <a:pt x="31101" y="20568"/>
                  </a:lnTo>
                  <a:lnTo>
                    <a:pt x="51555" y="3524"/>
                  </a:lnTo>
                  <a:lnTo>
                    <a:pt x="52628" y="1855"/>
                  </a:lnTo>
                  <a:lnTo>
                    <a:pt x="52638" y="741"/>
                  </a:lnTo>
                  <a:lnTo>
                    <a:pt x="51939" y="0"/>
                  </a:lnTo>
                  <a:lnTo>
                    <a:pt x="47399" y="2938"/>
                  </a:lnTo>
                  <a:lnTo>
                    <a:pt x="22874" y="26436"/>
                  </a:lnTo>
                  <a:lnTo>
                    <a:pt x="4321" y="51552"/>
                  </a:lnTo>
                  <a:lnTo>
                    <a:pt x="131" y="64656"/>
                  </a:lnTo>
                  <a:lnTo>
                    <a:pt x="0" y="70126"/>
                  </a:lnTo>
                  <a:lnTo>
                    <a:pt x="2030" y="75183"/>
                  </a:lnTo>
                  <a:lnTo>
                    <a:pt x="9930" y="84566"/>
                  </a:lnTo>
                  <a:lnTo>
                    <a:pt x="37841" y="1001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384"/>
          <p:cNvGrpSpPr/>
          <p:nvPr/>
        </p:nvGrpSpPr>
        <p:grpSpPr>
          <a:xfrm>
            <a:off x="4178300" y="4762500"/>
            <a:ext cx="965201" cy="351016"/>
            <a:chOff x="4178300" y="4762500"/>
            <a:chExt cx="965201" cy="351016"/>
          </a:xfrm>
        </p:grpSpPr>
        <p:sp>
          <p:nvSpPr>
            <p:cNvPr id="23" name="SMARTInkShape-1340"/>
            <p:cNvSpPr/>
            <p:nvPr>
              <p:custDataLst>
                <p:tags r:id="rId2"/>
              </p:custDataLst>
            </p:nvPr>
          </p:nvSpPr>
          <p:spPr>
            <a:xfrm>
              <a:off x="4178300" y="4916222"/>
              <a:ext cx="50801" cy="30429"/>
            </a:xfrm>
            <a:custGeom>
              <a:avLst/>
              <a:gdLst/>
              <a:ahLst/>
              <a:cxnLst/>
              <a:rect l="0" t="0" r="0" b="0"/>
              <a:pathLst>
                <a:path w="50801" h="30429">
                  <a:moveTo>
                    <a:pt x="0" y="30428"/>
                  </a:moveTo>
                  <a:lnTo>
                    <a:pt x="0" y="30428"/>
                  </a:lnTo>
                  <a:lnTo>
                    <a:pt x="0" y="18219"/>
                  </a:lnTo>
                  <a:lnTo>
                    <a:pt x="1411" y="15233"/>
                  </a:lnTo>
                  <a:lnTo>
                    <a:pt x="10052" y="5371"/>
                  </a:lnTo>
                  <a:lnTo>
                    <a:pt x="10935" y="3140"/>
                  </a:lnTo>
                  <a:lnTo>
                    <a:pt x="12934" y="1653"/>
                  </a:lnTo>
                  <a:lnTo>
                    <a:pt x="18919" y="0"/>
                  </a:lnTo>
                  <a:lnTo>
                    <a:pt x="21785" y="265"/>
                  </a:lnTo>
                  <a:lnTo>
                    <a:pt x="37040" y="7632"/>
                  </a:lnTo>
                  <a:lnTo>
                    <a:pt x="45626" y="13639"/>
                  </a:lnTo>
                  <a:lnTo>
                    <a:pt x="48500" y="17792"/>
                  </a:lnTo>
                  <a:lnTo>
                    <a:pt x="50497" y="23956"/>
                  </a:lnTo>
                  <a:lnTo>
                    <a:pt x="50788" y="30134"/>
                  </a:lnTo>
                  <a:lnTo>
                    <a:pt x="50800" y="24080"/>
                  </a:lnTo>
                  <a:lnTo>
                    <a:pt x="50800" y="304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341"/>
            <p:cNvSpPr/>
            <p:nvPr>
              <p:custDataLst>
                <p:tags r:id="rId3"/>
              </p:custDataLst>
            </p:nvPr>
          </p:nvSpPr>
          <p:spPr>
            <a:xfrm>
              <a:off x="4216400" y="4909607"/>
              <a:ext cx="127001" cy="114920"/>
            </a:xfrm>
            <a:custGeom>
              <a:avLst/>
              <a:gdLst/>
              <a:ahLst/>
              <a:cxnLst/>
              <a:rect l="0" t="0" r="0" b="0"/>
              <a:pathLst>
                <a:path w="127001" h="114920">
                  <a:moveTo>
                    <a:pt x="0" y="5293"/>
                  </a:moveTo>
                  <a:lnTo>
                    <a:pt x="0" y="5293"/>
                  </a:lnTo>
                  <a:lnTo>
                    <a:pt x="3371" y="5293"/>
                  </a:lnTo>
                  <a:lnTo>
                    <a:pt x="6907" y="9056"/>
                  </a:lnTo>
                  <a:lnTo>
                    <a:pt x="10831" y="16843"/>
                  </a:lnTo>
                  <a:lnTo>
                    <a:pt x="19099" y="46720"/>
                  </a:lnTo>
                  <a:lnTo>
                    <a:pt x="27296" y="74247"/>
                  </a:lnTo>
                  <a:lnTo>
                    <a:pt x="39337" y="102091"/>
                  </a:lnTo>
                  <a:lnTo>
                    <a:pt x="43440" y="114699"/>
                  </a:lnTo>
                  <a:lnTo>
                    <a:pt x="43777" y="114919"/>
                  </a:lnTo>
                  <a:lnTo>
                    <a:pt x="44001" y="114360"/>
                  </a:lnTo>
                  <a:lnTo>
                    <a:pt x="44317" y="106832"/>
                  </a:lnTo>
                  <a:lnTo>
                    <a:pt x="34990" y="80801"/>
                  </a:lnTo>
                  <a:lnTo>
                    <a:pt x="27849" y="52517"/>
                  </a:lnTo>
                  <a:lnTo>
                    <a:pt x="21265" y="23910"/>
                  </a:lnTo>
                  <a:lnTo>
                    <a:pt x="13076" y="0"/>
                  </a:lnTo>
                  <a:lnTo>
                    <a:pt x="39846" y="13897"/>
                  </a:lnTo>
                  <a:lnTo>
                    <a:pt x="63140" y="20842"/>
                  </a:lnTo>
                  <a:lnTo>
                    <a:pt x="77583" y="18445"/>
                  </a:lnTo>
                  <a:lnTo>
                    <a:pt x="93224" y="11314"/>
                  </a:lnTo>
                  <a:lnTo>
                    <a:pt x="97877" y="7263"/>
                  </a:lnTo>
                  <a:lnTo>
                    <a:pt x="101202" y="1722"/>
                  </a:lnTo>
                  <a:lnTo>
                    <a:pt x="104480" y="178"/>
                  </a:lnTo>
                  <a:lnTo>
                    <a:pt x="105637" y="1883"/>
                  </a:lnTo>
                  <a:lnTo>
                    <a:pt x="107645" y="28937"/>
                  </a:lnTo>
                  <a:lnTo>
                    <a:pt x="112936" y="60330"/>
                  </a:lnTo>
                  <a:lnTo>
                    <a:pt x="114030" y="75588"/>
                  </a:lnTo>
                  <a:lnTo>
                    <a:pt x="114826" y="76145"/>
                  </a:lnTo>
                  <a:lnTo>
                    <a:pt x="116062" y="75106"/>
                  </a:lnTo>
                  <a:lnTo>
                    <a:pt x="127000" y="560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342"/>
            <p:cNvSpPr/>
            <p:nvPr>
              <p:custDataLst>
                <p:tags r:id="rId4"/>
              </p:custDataLst>
            </p:nvPr>
          </p:nvSpPr>
          <p:spPr>
            <a:xfrm>
              <a:off x="4330700" y="4818571"/>
              <a:ext cx="12701" cy="39180"/>
            </a:xfrm>
            <a:custGeom>
              <a:avLst/>
              <a:gdLst/>
              <a:ahLst/>
              <a:cxnLst/>
              <a:rect l="0" t="0" r="0" b="0"/>
              <a:pathLst>
                <a:path w="12701" h="39180">
                  <a:moveTo>
                    <a:pt x="0" y="39179"/>
                  </a:moveTo>
                  <a:lnTo>
                    <a:pt x="0" y="39179"/>
                  </a:lnTo>
                  <a:lnTo>
                    <a:pt x="0" y="10568"/>
                  </a:lnTo>
                  <a:lnTo>
                    <a:pt x="0" y="519"/>
                  </a:lnTo>
                  <a:lnTo>
                    <a:pt x="706" y="0"/>
                  </a:lnTo>
                  <a:lnTo>
                    <a:pt x="3371" y="3187"/>
                  </a:lnTo>
                  <a:lnTo>
                    <a:pt x="12700" y="201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343"/>
            <p:cNvSpPr/>
            <p:nvPr>
              <p:custDataLst>
                <p:tags r:id="rId5"/>
              </p:custDataLst>
            </p:nvPr>
          </p:nvSpPr>
          <p:spPr>
            <a:xfrm>
              <a:off x="4392119" y="4762500"/>
              <a:ext cx="224332" cy="205841"/>
            </a:xfrm>
            <a:custGeom>
              <a:avLst/>
              <a:gdLst/>
              <a:ahLst/>
              <a:cxnLst/>
              <a:rect l="0" t="0" r="0" b="0"/>
              <a:pathLst>
                <a:path w="224332" h="205841">
                  <a:moveTo>
                    <a:pt x="33831" y="0"/>
                  </a:moveTo>
                  <a:lnTo>
                    <a:pt x="33831" y="0"/>
                  </a:lnTo>
                  <a:lnTo>
                    <a:pt x="30460" y="27789"/>
                  </a:lnTo>
                  <a:lnTo>
                    <a:pt x="25042" y="52097"/>
                  </a:lnTo>
                  <a:lnTo>
                    <a:pt x="17930" y="81010"/>
                  </a:lnTo>
                  <a:lnTo>
                    <a:pt x="10066" y="110323"/>
                  </a:lnTo>
                  <a:lnTo>
                    <a:pt x="3748" y="134170"/>
                  </a:lnTo>
                  <a:lnTo>
                    <a:pt x="0" y="152764"/>
                  </a:lnTo>
                  <a:lnTo>
                    <a:pt x="1667" y="174224"/>
                  </a:lnTo>
                  <a:lnTo>
                    <a:pt x="3217" y="174711"/>
                  </a:lnTo>
                  <a:lnTo>
                    <a:pt x="8701" y="173370"/>
                  </a:lnTo>
                  <a:lnTo>
                    <a:pt x="19721" y="161906"/>
                  </a:lnTo>
                  <a:lnTo>
                    <a:pt x="40274" y="134810"/>
                  </a:lnTo>
                  <a:lnTo>
                    <a:pt x="47278" y="127649"/>
                  </a:lnTo>
                  <a:lnTo>
                    <a:pt x="49146" y="126727"/>
                  </a:lnTo>
                  <a:lnTo>
                    <a:pt x="50391" y="126818"/>
                  </a:lnTo>
                  <a:lnTo>
                    <a:pt x="53655" y="130682"/>
                  </a:lnTo>
                  <a:lnTo>
                    <a:pt x="55514" y="133688"/>
                  </a:lnTo>
                  <a:lnTo>
                    <a:pt x="55342" y="137809"/>
                  </a:lnTo>
                  <a:lnTo>
                    <a:pt x="51388" y="148032"/>
                  </a:lnTo>
                  <a:lnTo>
                    <a:pt x="28330" y="176179"/>
                  </a:lnTo>
                  <a:lnTo>
                    <a:pt x="20097" y="184135"/>
                  </a:lnTo>
                  <a:lnTo>
                    <a:pt x="14086" y="187671"/>
                  </a:lnTo>
                  <a:lnTo>
                    <a:pt x="12201" y="187908"/>
                  </a:lnTo>
                  <a:lnTo>
                    <a:pt x="10944" y="187361"/>
                  </a:lnTo>
                  <a:lnTo>
                    <a:pt x="10107" y="186290"/>
                  </a:lnTo>
                  <a:lnTo>
                    <a:pt x="10253" y="184871"/>
                  </a:lnTo>
                  <a:lnTo>
                    <a:pt x="13832" y="179503"/>
                  </a:lnTo>
                  <a:lnTo>
                    <a:pt x="17416" y="175499"/>
                  </a:lnTo>
                  <a:lnTo>
                    <a:pt x="23243" y="173249"/>
                  </a:lnTo>
                  <a:lnTo>
                    <a:pt x="26773" y="172650"/>
                  </a:lnTo>
                  <a:lnTo>
                    <a:pt x="32575" y="173865"/>
                  </a:lnTo>
                  <a:lnTo>
                    <a:pt x="41691" y="180397"/>
                  </a:lnTo>
                  <a:lnTo>
                    <a:pt x="61546" y="197897"/>
                  </a:lnTo>
                  <a:lnTo>
                    <a:pt x="69902" y="200843"/>
                  </a:lnTo>
                  <a:lnTo>
                    <a:pt x="74106" y="200217"/>
                  </a:lnTo>
                  <a:lnTo>
                    <a:pt x="98593" y="185317"/>
                  </a:lnTo>
                  <a:lnTo>
                    <a:pt x="116755" y="166543"/>
                  </a:lnTo>
                  <a:lnTo>
                    <a:pt x="132171" y="136365"/>
                  </a:lnTo>
                  <a:lnTo>
                    <a:pt x="143154" y="109055"/>
                  </a:lnTo>
                  <a:lnTo>
                    <a:pt x="155091" y="79513"/>
                  </a:lnTo>
                  <a:lnTo>
                    <a:pt x="167452" y="52272"/>
                  </a:lnTo>
                  <a:lnTo>
                    <a:pt x="176198" y="29991"/>
                  </a:lnTo>
                  <a:lnTo>
                    <a:pt x="177426" y="28461"/>
                  </a:lnTo>
                  <a:lnTo>
                    <a:pt x="178245" y="29557"/>
                  </a:lnTo>
                  <a:lnTo>
                    <a:pt x="178790" y="32405"/>
                  </a:lnTo>
                  <a:lnTo>
                    <a:pt x="169445" y="56638"/>
                  </a:lnTo>
                  <a:lnTo>
                    <a:pt x="157133" y="80676"/>
                  </a:lnTo>
                  <a:lnTo>
                    <a:pt x="143665" y="107117"/>
                  </a:lnTo>
                  <a:lnTo>
                    <a:pt x="132976" y="132979"/>
                  </a:lnTo>
                  <a:lnTo>
                    <a:pt x="122395" y="164598"/>
                  </a:lnTo>
                  <a:lnTo>
                    <a:pt x="113911" y="183946"/>
                  </a:lnTo>
                  <a:lnTo>
                    <a:pt x="114028" y="184720"/>
                  </a:lnTo>
                  <a:lnTo>
                    <a:pt x="114813" y="184530"/>
                  </a:lnTo>
                  <a:lnTo>
                    <a:pt x="115335" y="183697"/>
                  </a:lnTo>
                  <a:lnTo>
                    <a:pt x="125179" y="154927"/>
                  </a:lnTo>
                  <a:lnTo>
                    <a:pt x="127890" y="151968"/>
                  </a:lnTo>
                  <a:lnTo>
                    <a:pt x="134667" y="148680"/>
                  </a:lnTo>
                  <a:lnTo>
                    <a:pt x="159948" y="142205"/>
                  </a:lnTo>
                  <a:lnTo>
                    <a:pt x="186057" y="140195"/>
                  </a:lnTo>
                  <a:lnTo>
                    <a:pt x="192465" y="140030"/>
                  </a:lnTo>
                  <a:lnTo>
                    <a:pt x="203348" y="143609"/>
                  </a:lnTo>
                  <a:lnTo>
                    <a:pt x="208225" y="146539"/>
                  </a:lnTo>
                  <a:lnTo>
                    <a:pt x="211478" y="150609"/>
                  </a:lnTo>
                  <a:lnTo>
                    <a:pt x="215090" y="160776"/>
                  </a:lnTo>
                  <a:lnTo>
                    <a:pt x="212574" y="190767"/>
                  </a:lnTo>
                  <a:lnTo>
                    <a:pt x="211817" y="205840"/>
                  </a:lnTo>
                  <a:lnTo>
                    <a:pt x="212461" y="204960"/>
                  </a:lnTo>
                  <a:lnTo>
                    <a:pt x="224331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344"/>
            <p:cNvSpPr/>
            <p:nvPr>
              <p:custDataLst>
                <p:tags r:id="rId6"/>
              </p:custDataLst>
            </p:nvPr>
          </p:nvSpPr>
          <p:spPr>
            <a:xfrm>
              <a:off x="4622800" y="4806950"/>
              <a:ext cx="1" cy="44451"/>
            </a:xfrm>
            <a:custGeom>
              <a:avLst/>
              <a:gdLst/>
              <a:ahLst/>
              <a:cxnLst/>
              <a:rect l="0" t="0" r="0" b="0"/>
              <a:pathLst>
                <a:path w="1" h="44451">
                  <a:moveTo>
                    <a:pt x="0" y="0"/>
                  </a:moveTo>
                  <a:lnTo>
                    <a:pt x="0" y="0"/>
                  </a:lnTo>
                  <a:lnTo>
                    <a:pt x="0" y="30507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345"/>
            <p:cNvSpPr/>
            <p:nvPr>
              <p:custDataLst>
                <p:tags r:id="rId7"/>
              </p:custDataLst>
            </p:nvPr>
          </p:nvSpPr>
          <p:spPr>
            <a:xfrm>
              <a:off x="4616450" y="4886129"/>
              <a:ext cx="105874" cy="227387"/>
            </a:xfrm>
            <a:custGeom>
              <a:avLst/>
              <a:gdLst/>
              <a:ahLst/>
              <a:cxnLst/>
              <a:rect l="0" t="0" r="0" b="0"/>
              <a:pathLst>
                <a:path w="105874" h="227387">
                  <a:moveTo>
                    <a:pt x="76200" y="3371"/>
                  </a:moveTo>
                  <a:lnTo>
                    <a:pt x="76200" y="3371"/>
                  </a:lnTo>
                  <a:lnTo>
                    <a:pt x="69458" y="0"/>
                  </a:lnTo>
                  <a:lnTo>
                    <a:pt x="62385" y="226"/>
                  </a:lnTo>
                  <a:lnTo>
                    <a:pt x="46346" y="6120"/>
                  </a:lnTo>
                  <a:lnTo>
                    <a:pt x="39884" y="11884"/>
                  </a:lnTo>
                  <a:lnTo>
                    <a:pt x="37173" y="15396"/>
                  </a:lnTo>
                  <a:lnTo>
                    <a:pt x="36071" y="19149"/>
                  </a:lnTo>
                  <a:lnTo>
                    <a:pt x="36728" y="27082"/>
                  </a:lnTo>
                  <a:lnTo>
                    <a:pt x="41064" y="39481"/>
                  </a:lnTo>
                  <a:lnTo>
                    <a:pt x="44827" y="44114"/>
                  </a:lnTo>
                  <a:lnTo>
                    <a:pt x="46818" y="45350"/>
                  </a:lnTo>
                  <a:lnTo>
                    <a:pt x="49557" y="44762"/>
                  </a:lnTo>
                  <a:lnTo>
                    <a:pt x="71498" y="29928"/>
                  </a:lnTo>
                  <a:lnTo>
                    <a:pt x="95885" y="3307"/>
                  </a:lnTo>
                  <a:lnTo>
                    <a:pt x="98496" y="2623"/>
                  </a:lnTo>
                  <a:lnTo>
                    <a:pt x="100942" y="3578"/>
                  </a:lnTo>
                  <a:lnTo>
                    <a:pt x="103277" y="5625"/>
                  </a:lnTo>
                  <a:lnTo>
                    <a:pt x="105873" y="15426"/>
                  </a:lnTo>
                  <a:lnTo>
                    <a:pt x="105453" y="42455"/>
                  </a:lnTo>
                  <a:lnTo>
                    <a:pt x="102607" y="69425"/>
                  </a:lnTo>
                  <a:lnTo>
                    <a:pt x="100860" y="85507"/>
                  </a:lnTo>
                  <a:lnTo>
                    <a:pt x="98990" y="102578"/>
                  </a:lnTo>
                  <a:lnTo>
                    <a:pt x="95627" y="118898"/>
                  </a:lnTo>
                  <a:lnTo>
                    <a:pt x="86245" y="150202"/>
                  </a:lnTo>
                  <a:lnTo>
                    <a:pt x="75020" y="176814"/>
                  </a:lnTo>
                  <a:lnTo>
                    <a:pt x="58682" y="207867"/>
                  </a:lnTo>
                  <a:lnTo>
                    <a:pt x="49364" y="221258"/>
                  </a:lnTo>
                  <a:lnTo>
                    <a:pt x="40519" y="227209"/>
                  </a:lnTo>
                  <a:lnTo>
                    <a:pt x="36185" y="227386"/>
                  </a:lnTo>
                  <a:lnTo>
                    <a:pt x="27606" y="223818"/>
                  </a:lnTo>
                  <a:lnTo>
                    <a:pt x="14843" y="207134"/>
                  </a:lnTo>
                  <a:lnTo>
                    <a:pt x="5495" y="180946"/>
                  </a:lnTo>
                  <a:lnTo>
                    <a:pt x="0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346"/>
            <p:cNvSpPr/>
            <p:nvPr>
              <p:custDataLst>
                <p:tags r:id="rId8"/>
              </p:custDataLst>
            </p:nvPr>
          </p:nvSpPr>
          <p:spPr>
            <a:xfrm>
              <a:off x="4857750" y="4859072"/>
              <a:ext cx="190501" cy="109618"/>
            </a:xfrm>
            <a:custGeom>
              <a:avLst/>
              <a:gdLst/>
              <a:ahLst/>
              <a:cxnLst/>
              <a:rect l="0" t="0" r="0" b="0"/>
              <a:pathLst>
                <a:path w="190501" h="109618">
                  <a:moveTo>
                    <a:pt x="0" y="17728"/>
                  </a:moveTo>
                  <a:lnTo>
                    <a:pt x="0" y="17728"/>
                  </a:lnTo>
                  <a:lnTo>
                    <a:pt x="0" y="14357"/>
                  </a:lnTo>
                  <a:lnTo>
                    <a:pt x="3371" y="25745"/>
                  </a:lnTo>
                  <a:lnTo>
                    <a:pt x="5468" y="53734"/>
                  </a:lnTo>
                  <a:lnTo>
                    <a:pt x="9459" y="82097"/>
                  </a:lnTo>
                  <a:lnTo>
                    <a:pt x="15023" y="95960"/>
                  </a:lnTo>
                  <a:lnTo>
                    <a:pt x="21493" y="105415"/>
                  </a:lnTo>
                  <a:lnTo>
                    <a:pt x="26721" y="109617"/>
                  </a:lnTo>
                  <a:lnTo>
                    <a:pt x="29809" y="109326"/>
                  </a:lnTo>
                  <a:lnTo>
                    <a:pt x="37002" y="105240"/>
                  </a:lnTo>
                  <a:lnTo>
                    <a:pt x="39484" y="100764"/>
                  </a:lnTo>
                  <a:lnTo>
                    <a:pt x="43469" y="73301"/>
                  </a:lnTo>
                  <a:lnTo>
                    <a:pt x="44256" y="44071"/>
                  </a:lnTo>
                  <a:lnTo>
                    <a:pt x="44433" y="26158"/>
                  </a:lnTo>
                  <a:lnTo>
                    <a:pt x="50087" y="26884"/>
                  </a:lnTo>
                  <a:lnTo>
                    <a:pt x="74334" y="29728"/>
                  </a:lnTo>
                  <a:lnTo>
                    <a:pt x="98068" y="30220"/>
                  </a:lnTo>
                  <a:lnTo>
                    <a:pt x="122975" y="30366"/>
                  </a:lnTo>
                  <a:lnTo>
                    <a:pt x="144857" y="27038"/>
                  </a:lnTo>
                  <a:lnTo>
                    <a:pt x="154457" y="21631"/>
                  </a:lnTo>
                  <a:lnTo>
                    <a:pt x="166369" y="10032"/>
                  </a:lnTo>
                  <a:lnTo>
                    <a:pt x="167356" y="7658"/>
                  </a:lnTo>
                  <a:lnTo>
                    <a:pt x="167310" y="5371"/>
                  </a:lnTo>
                  <a:lnTo>
                    <a:pt x="166574" y="3140"/>
                  </a:lnTo>
                  <a:lnTo>
                    <a:pt x="163966" y="1653"/>
                  </a:lnTo>
                  <a:lnTo>
                    <a:pt x="155424" y="0"/>
                  </a:lnTo>
                  <a:lnTo>
                    <a:pt x="144572" y="4909"/>
                  </a:lnTo>
                  <a:lnTo>
                    <a:pt x="132693" y="15559"/>
                  </a:lnTo>
                  <a:lnTo>
                    <a:pt x="115516" y="40682"/>
                  </a:lnTo>
                  <a:lnTo>
                    <a:pt x="108255" y="57798"/>
                  </a:lnTo>
                  <a:lnTo>
                    <a:pt x="108321" y="72932"/>
                  </a:lnTo>
                  <a:lnTo>
                    <a:pt x="113054" y="86007"/>
                  </a:lnTo>
                  <a:lnTo>
                    <a:pt x="119861" y="96522"/>
                  </a:lnTo>
                  <a:lnTo>
                    <a:pt x="125063" y="99891"/>
                  </a:lnTo>
                  <a:lnTo>
                    <a:pt x="145162" y="104631"/>
                  </a:lnTo>
                  <a:lnTo>
                    <a:pt x="158355" y="105740"/>
                  </a:lnTo>
                  <a:lnTo>
                    <a:pt x="171274" y="102471"/>
                  </a:lnTo>
                  <a:lnTo>
                    <a:pt x="190500" y="93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347"/>
            <p:cNvSpPr/>
            <p:nvPr>
              <p:custDataLst>
                <p:tags r:id="rId9"/>
              </p:custDataLst>
            </p:nvPr>
          </p:nvSpPr>
          <p:spPr>
            <a:xfrm>
              <a:off x="5096432" y="4870450"/>
              <a:ext cx="34369" cy="82551"/>
            </a:xfrm>
            <a:custGeom>
              <a:avLst/>
              <a:gdLst/>
              <a:ahLst/>
              <a:cxnLst/>
              <a:rect l="0" t="0" r="0" b="0"/>
              <a:pathLst>
                <a:path w="34369" h="82551">
                  <a:moveTo>
                    <a:pt x="34368" y="0"/>
                  </a:moveTo>
                  <a:lnTo>
                    <a:pt x="34368" y="0"/>
                  </a:lnTo>
                  <a:lnTo>
                    <a:pt x="34368" y="3371"/>
                  </a:lnTo>
                  <a:lnTo>
                    <a:pt x="20553" y="28561"/>
                  </a:lnTo>
                  <a:lnTo>
                    <a:pt x="7886" y="56520"/>
                  </a:lnTo>
                  <a:lnTo>
                    <a:pt x="0" y="75945"/>
                  </a:lnTo>
                  <a:lnTo>
                    <a:pt x="167" y="78146"/>
                  </a:lnTo>
                  <a:lnTo>
                    <a:pt x="261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348"/>
            <p:cNvSpPr/>
            <p:nvPr>
              <p:custDataLst>
                <p:tags r:id="rId10"/>
              </p:custDataLst>
            </p:nvPr>
          </p:nvSpPr>
          <p:spPr>
            <a:xfrm>
              <a:off x="5137150" y="4771498"/>
              <a:ext cx="6351" cy="16403"/>
            </a:xfrm>
            <a:custGeom>
              <a:avLst/>
              <a:gdLst/>
              <a:ahLst/>
              <a:cxnLst/>
              <a:rect l="0" t="0" r="0" b="0"/>
              <a:pathLst>
                <a:path w="6351" h="16403">
                  <a:moveTo>
                    <a:pt x="6350" y="16402"/>
                  </a:moveTo>
                  <a:lnTo>
                    <a:pt x="6350" y="16402"/>
                  </a:lnTo>
                  <a:lnTo>
                    <a:pt x="6350" y="0"/>
                  </a:lnTo>
                  <a:lnTo>
                    <a:pt x="5644" y="528"/>
                  </a:lnTo>
                  <a:lnTo>
                    <a:pt x="0" y="100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6842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1849221"/>
            <a:ext cx="9143990" cy="392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1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1849221"/>
            <a:ext cx="9143987" cy="392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5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1849221"/>
            <a:ext cx="9143987" cy="392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1849221"/>
            <a:ext cx="9143987" cy="392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7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1849221"/>
            <a:ext cx="9143987" cy="392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6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1849221"/>
            <a:ext cx="9143985" cy="392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4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Konkav</a:t>
            </a:r>
            <a:r>
              <a:rPr lang="en-US" dirty="0" smtClean="0"/>
              <a:t> </a:t>
            </a:r>
            <a:r>
              <a:rPr lang="en-US" dirty="0" err="1" smtClean="0"/>
              <a:t>linse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1849221"/>
            <a:ext cx="9143985" cy="392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6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Lupe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849221"/>
            <a:ext cx="9143994" cy="39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1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Lupe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849221"/>
            <a:ext cx="9143994" cy="392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6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Lupe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9221"/>
            <a:ext cx="9144000" cy="393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Lupe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9221"/>
            <a:ext cx="9144000" cy="3936756"/>
          </a:xfrm>
          <a:prstGeom prst="rect">
            <a:avLst/>
          </a:prstGeom>
        </p:spPr>
      </p:pic>
      <p:grpSp>
        <p:nvGrpSpPr>
          <p:cNvPr id="6" name="SMARTInkShape-Group385"/>
          <p:cNvGrpSpPr/>
          <p:nvPr/>
        </p:nvGrpSpPr>
        <p:grpSpPr>
          <a:xfrm>
            <a:off x="4521200" y="2006600"/>
            <a:ext cx="12701" cy="273051"/>
            <a:chOff x="4521200" y="2006600"/>
            <a:chExt cx="12701" cy="273051"/>
          </a:xfrm>
        </p:grpSpPr>
        <p:sp>
          <p:nvSpPr>
            <p:cNvPr id="3" name="SMARTInkShape-1349"/>
            <p:cNvSpPr/>
            <p:nvPr>
              <p:custDataLst>
                <p:tags r:id="rId25"/>
              </p:custDataLst>
            </p:nvPr>
          </p:nvSpPr>
          <p:spPr>
            <a:xfrm>
              <a:off x="4521200" y="219710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5644" y="16606"/>
                  </a:lnTo>
                  <a:lnTo>
                    <a:pt x="588" y="46073"/>
                  </a:lnTo>
                  <a:lnTo>
                    <a:pt x="23" y="77043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350"/>
            <p:cNvSpPr/>
            <p:nvPr>
              <p:custDataLst>
                <p:tags r:id="rId26"/>
              </p:custDataLst>
            </p:nvPr>
          </p:nvSpPr>
          <p:spPr>
            <a:xfrm>
              <a:off x="4527550" y="200660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2691" y="5069"/>
                  </a:lnTo>
                  <a:lnTo>
                    <a:pt x="3205" y="6907"/>
                  </a:lnTo>
                  <a:lnTo>
                    <a:pt x="4254" y="8838"/>
                  </a:lnTo>
                  <a:lnTo>
                    <a:pt x="3537" y="16628"/>
                  </a:lnTo>
                  <a:lnTo>
                    <a:pt x="138" y="4706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386"/>
          <p:cNvGrpSpPr/>
          <p:nvPr/>
        </p:nvGrpSpPr>
        <p:grpSpPr>
          <a:xfrm>
            <a:off x="4457700" y="2374900"/>
            <a:ext cx="69851" cy="1441451"/>
            <a:chOff x="4457700" y="2374900"/>
            <a:chExt cx="69851" cy="1441451"/>
          </a:xfrm>
        </p:grpSpPr>
        <p:sp>
          <p:nvSpPr>
            <p:cNvPr id="7" name="SMARTInkShape-1351"/>
            <p:cNvSpPr/>
            <p:nvPr>
              <p:custDataLst>
                <p:tags r:id="rId15"/>
              </p:custDataLst>
            </p:nvPr>
          </p:nvSpPr>
          <p:spPr>
            <a:xfrm>
              <a:off x="4460679" y="3663950"/>
              <a:ext cx="9722" cy="82551"/>
            </a:xfrm>
            <a:custGeom>
              <a:avLst/>
              <a:gdLst/>
              <a:ahLst/>
              <a:cxnLst/>
              <a:rect l="0" t="0" r="0" b="0"/>
              <a:pathLst>
                <a:path w="9722" h="82551">
                  <a:moveTo>
                    <a:pt x="3371" y="0"/>
                  </a:moveTo>
                  <a:lnTo>
                    <a:pt x="3371" y="0"/>
                  </a:lnTo>
                  <a:lnTo>
                    <a:pt x="2666" y="10139"/>
                  </a:lnTo>
                  <a:lnTo>
                    <a:pt x="0" y="17676"/>
                  </a:lnTo>
                  <a:lnTo>
                    <a:pt x="2108" y="27611"/>
                  </a:lnTo>
                  <a:lnTo>
                    <a:pt x="5632" y="37672"/>
                  </a:lnTo>
                  <a:lnTo>
                    <a:pt x="5060" y="48008"/>
                  </a:lnTo>
                  <a:lnTo>
                    <a:pt x="9572" y="78929"/>
                  </a:lnTo>
                  <a:lnTo>
                    <a:pt x="9721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352"/>
            <p:cNvSpPr/>
            <p:nvPr>
              <p:custDataLst>
                <p:tags r:id="rId16"/>
              </p:custDataLst>
            </p:nvPr>
          </p:nvSpPr>
          <p:spPr>
            <a:xfrm>
              <a:off x="4457700" y="3771900"/>
              <a:ext cx="6351" cy="44451"/>
            </a:xfrm>
            <a:custGeom>
              <a:avLst/>
              <a:gdLst/>
              <a:ahLst/>
              <a:cxnLst/>
              <a:rect l="0" t="0" r="0" b="0"/>
              <a:pathLst>
                <a:path w="6351" h="4445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1324" y="8789"/>
                  </a:lnTo>
                  <a:lnTo>
                    <a:pt x="23" y="39266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1353"/>
            <p:cNvSpPr/>
            <p:nvPr>
              <p:custDataLst>
                <p:tags r:id="rId17"/>
              </p:custDataLst>
            </p:nvPr>
          </p:nvSpPr>
          <p:spPr>
            <a:xfrm>
              <a:off x="4476750" y="3562350"/>
              <a:ext cx="1" cy="69851"/>
            </a:xfrm>
            <a:custGeom>
              <a:avLst/>
              <a:gdLst/>
              <a:ahLst/>
              <a:cxnLst/>
              <a:rect l="0" t="0" r="0" b="0"/>
              <a:pathLst>
                <a:path w="1" h="69851">
                  <a:moveTo>
                    <a:pt x="0" y="0"/>
                  </a:moveTo>
                  <a:lnTo>
                    <a:pt x="0" y="0"/>
                  </a:lnTo>
                  <a:lnTo>
                    <a:pt x="0" y="29853"/>
                  </a:lnTo>
                  <a:lnTo>
                    <a:pt x="0" y="61139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354"/>
            <p:cNvSpPr/>
            <p:nvPr>
              <p:custDataLst>
                <p:tags r:id="rId18"/>
              </p:custDataLst>
            </p:nvPr>
          </p:nvSpPr>
          <p:spPr>
            <a:xfrm>
              <a:off x="4476750" y="3448050"/>
              <a:ext cx="1" cy="50801"/>
            </a:xfrm>
            <a:custGeom>
              <a:avLst/>
              <a:gdLst/>
              <a:ahLst/>
              <a:cxnLst/>
              <a:rect l="0" t="0" r="0" b="0"/>
              <a:pathLst>
                <a:path w="1" h="50801">
                  <a:moveTo>
                    <a:pt x="0" y="0"/>
                  </a:moveTo>
                  <a:lnTo>
                    <a:pt x="0" y="0"/>
                  </a:lnTo>
                  <a:lnTo>
                    <a:pt x="0" y="30756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355"/>
            <p:cNvSpPr/>
            <p:nvPr>
              <p:custDataLst>
                <p:tags r:id="rId19"/>
              </p:custDataLst>
            </p:nvPr>
          </p:nvSpPr>
          <p:spPr>
            <a:xfrm>
              <a:off x="4489450" y="3244850"/>
              <a:ext cx="1" cy="82551"/>
            </a:xfrm>
            <a:custGeom>
              <a:avLst/>
              <a:gdLst/>
              <a:ahLst/>
              <a:cxnLst/>
              <a:rect l="0" t="0" r="0" b="0"/>
              <a:pathLst>
                <a:path w="1" h="82551">
                  <a:moveTo>
                    <a:pt x="0" y="0"/>
                  </a:moveTo>
                  <a:lnTo>
                    <a:pt x="0" y="0"/>
                  </a:lnTo>
                  <a:lnTo>
                    <a:pt x="0" y="26732"/>
                  </a:lnTo>
                  <a:lnTo>
                    <a:pt x="0" y="54889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356"/>
            <p:cNvSpPr/>
            <p:nvPr>
              <p:custDataLst>
                <p:tags r:id="rId20"/>
              </p:custDataLst>
            </p:nvPr>
          </p:nvSpPr>
          <p:spPr>
            <a:xfrm>
              <a:off x="4489789" y="3079750"/>
              <a:ext cx="12362" cy="95251"/>
            </a:xfrm>
            <a:custGeom>
              <a:avLst/>
              <a:gdLst/>
              <a:ahLst/>
              <a:cxnLst/>
              <a:rect l="0" t="0" r="0" b="0"/>
              <a:pathLst>
                <a:path w="12362" h="95251">
                  <a:moveTo>
                    <a:pt x="12361" y="0"/>
                  </a:moveTo>
                  <a:lnTo>
                    <a:pt x="12361" y="0"/>
                  </a:lnTo>
                  <a:lnTo>
                    <a:pt x="2235" y="21662"/>
                  </a:lnTo>
                  <a:lnTo>
                    <a:pt x="0" y="45769"/>
                  </a:lnTo>
                  <a:lnTo>
                    <a:pt x="1693" y="53973"/>
                  </a:lnTo>
                  <a:lnTo>
                    <a:pt x="4092" y="61383"/>
                  </a:lnTo>
                  <a:lnTo>
                    <a:pt x="6011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357"/>
            <p:cNvSpPr/>
            <p:nvPr>
              <p:custDataLst>
                <p:tags r:id="rId21"/>
              </p:custDataLst>
            </p:nvPr>
          </p:nvSpPr>
          <p:spPr>
            <a:xfrm>
              <a:off x="4514850" y="2946400"/>
              <a:ext cx="1" cy="44451"/>
            </a:xfrm>
            <a:custGeom>
              <a:avLst/>
              <a:gdLst/>
              <a:ahLst/>
              <a:cxnLst/>
              <a:rect l="0" t="0" r="0" b="0"/>
              <a:pathLst>
                <a:path w="1" h="44451">
                  <a:moveTo>
                    <a:pt x="0" y="0"/>
                  </a:moveTo>
                  <a:lnTo>
                    <a:pt x="0" y="0"/>
                  </a:lnTo>
                  <a:lnTo>
                    <a:pt x="0" y="27838"/>
                  </a:lnTo>
                  <a:lnTo>
                    <a:pt x="0" y="44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358"/>
            <p:cNvSpPr/>
            <p:nvPr>
              <p:custDataLst>
                <p:tags r:id="rId22"/>
              </p:custDataLst>
            </p:nvPr>
          </p:nvSpPr>
          <p:spPr>
            <a:xfrm>
              <a:off x="4521200" y="2743200"/>
              <a:ext cx="1" cy="63501"/>
            </a:xfrm>
            <a:custGeom>
              <a:avLst/>
              <a:gdLst/>
              <a:ahLst/>
              <a:cxnLst/>
              <a:rect l="0" t="0" r="0" b="0"/>
              <a:pathLst>
                <a:path w="1" h="63501">
                  <a:moveTo>
                    <a:pt x="0" y="0"/>
                  </a:moveTo>
                  <a:lnTo>
                    <a:pt x="0" y="0"/>
                  </a:lnTo>
                  <a:lnTo>
                    <a:pt x="0" y="29853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359"/>
            <p:cNvSpPr/>
            <p:nvPr>
              <p:custDataLst>
                <p:tags r:id="rId23"/>
              </p:custDataLst>
            </p:nvPr>
          </p:nvSpPr>
          <p:spPr>
            <a:xfrm>
              <a:off x="4521200" y="2603500"/>
              <a:ext cx="1" cy="25401"/>
            </a:xfrm>
            <a:custGeom>
              <a:avLst/>
              <a:gdLst/>
              <a:ahLst/>
              <a:cxnLst/>
              <a:rect l="0" t="0" r="0" b="0"/>
              <a:pathLst>
                <a:path w="1" h="25401">
                  <a:moveTo>
                    <a:pt x="0" y="0"/>
                  </a:moveTo>
                  <a:lnTo>
                    <a:pt x="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360"/>
            <p:cNvSpPr/>
            <p:nvPr>
              <p:custDataLst>
                <p:tags r:id="rId24"/>
              </p:custDataLst>
            </p:nvPr>
          </p:nvSpPr>
          <p:spPr>
            <a:xfrm>
              <a:off x="4521200" y="2374900"/>
              <a:ext cx="6351" cy="88901"/>
            </a:xfrm>
            <a:custGeom>
              <a:avLst/>
              <a:gdLst/>
              <a:ahLst/>
              <a:cxnLst/>
              <a:rect l="0" t="0" r="0" b="0"/>
              <a:pathLst>
                <a:path w="6351" h="8890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5762" y="37963"/>
                  </a:lnTo>
                  <a:lnTo>
                    <a:pt x="6272" y="64457"/>
                  </a:lnTo>
                  <a:lnTo>
                    <a:pt x="6350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" name="SMARTInkShape-1361"/>
          <p:cNvSpPr/>
          <p:nvPr>
            <p:custDataLst>
              <p:tags r:id="rId1"/>
            </p:custDataLst>
          </p:nvPr>
        </p:nvSpPr>
        <p:spPr>
          <a:xfrm>
            <a:off x="4026423" y="1753123"/>
            <a:ext cx="380478" cy="418578"/>
          </a:xfrm>
          <a:custGeom>
            <a:avLst/>
            <a:gdLst/>
            <a:ahLst/>
            <a:cxnLst/>
            <a:rect l="0" t="0" r="0" b="0"/>
            <a:pathLst>
              <a:path w="380478" h="418578">
                <a:moveTo>
                  <a:pt x="12177" y="12177"/>
                </a:moveTo>
                <a:lnTo>
                  <a:pt x="12177" y="12177"/>
                </a:lnTo>
                <a:lnTo>
                  <a:pt x="0" y="0"/>
                </a:lnTo>
                <a:lnTo>
                  <a:pt x="20564" y="27750"/>
                </a:lnTo>
                <a:lnTo>
                  <a:pt x="38247" y="57198"/>
                </a:lnTo>
                <a:lnTo>
                  <a:pt x="48607" y="73941"/>
                </a:lnTo>
                <a:lnTo>
                  <a:pt x="59747" y="91453"/>
                </a:lnTo>
                <a:lnTo>
                  <a:pt x="71407" y="109478"/>
                </a:lnTo>
                <a:lnTo>
                  <a:pt x="82003" y="126433"/>
                </a:lnTo>
                <a:lnTo>
                  <a:pt x="91889" y="142675"/>
                </a:lnTo>
                <a:lnTo>
                  <a:pt x="110399" y="171071"/>
                </a:lnTo>
                <a:lnTo>
                  <a:pt x="135981" y="198251"/>
                </a:lnTo>
                <a:lnTo>
                  <a:pt x="163764" y="221728"/>
                </a:lnTo>
                <a:lnTo>
                  <a:pt x="167563" y="223139"/>
                </a:lnTo>
                <a:lnTo>
                  <a:pt x="175547" y="222825"/>
                </a:lnTo>
                <a:lnTo>
                  <a:pt x="178240" y="221048"/>
                </a:lnTo>
                <a:lnTo>
                  <a:pt x="180036" y="218452"/>
                </a:lnTo>
                <a:lnTo>
                  <a:pt x="181233" y="215310"/>
                </a:lnTo>
                <a:lnTo>
                  <a:pt x="179547" y="194034"/>
                </a:lnTo>
                <a:lnTo>
                  <a:pt x="166542" y="162346"/>
                </a:lnTo>
                <a:lnTo>
                  <a:pt x="167298" y="162384"/>
                </a:lnTo>
                <a:lnTo>
                  <a:pt x="197199" y="192386"/>
                </a:lnTo>
                <a:lnTo>
                  <a:pt x="215529" y="215977"/>
                </a:lnTo>
                <a:lnTo>
                  <a:pt x="239199" y="244807"/>
                </a:lnTo>
                <a:lnTo>
                  <a:pt x="264770" y="276435"/>
                </a:lnTo>
                <a:lnTo>
                  <a:pt x="276528" y="292771"/>
                </a:lnTo>
                <a:lnTo>
                  <a:pt x="287894" y="309306"/>
                </a:lnTo>
                <a:lnTo>
                  <a:pt x="309931" y="338968"/>
                </a:lnTo>
                <a:lnTo>
                  <a:pt x="330073" y="364145"/>
                </a:lnTo>
                <a:lnTo>
                  <a:pt x="358369" y="395674"/>
                </a:lnTo>
                <a:lnTo>
                  <a:pt x="380477" y="418577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2" name="SMARTInkShape-Group388"/>
          <p:cNvGrpSpPr/>
          <p:nvPr/>
        </p:nvGrpSpPr>
        <p:grpSpPr>
          <a:xfrm>
            <a:off x="3582283" y="1270000"/>
            <a:ext cx="1592968" cy="496190"/>
            <a:chOff x="3582283" y="1270000"/>
            <a:chExt cx="1592968" cy="496190"/>
          </a:xfrm>
        </p:grpSpPr>
        <p:sp>
          <p:nvSpPr>
            <p:cNvPr id="19" name="SMARTInkShape-1362"/>
            <p:cNvSpPr/>
            <p:nvPr>
              <p:custDataLst>
                <p:tags r:id="rId2"/>
              </p:custDataLst>
            </p:nvPr>
          </p:nvSpPr>
          <p:spPr>
            <a:xfrm>
              <a:off x="4987578" y="1321177"/>
              <a:ext cx="187673" cy="209174"/>
            </a:xfrm>
            <a:custGeom>
              <a:avLst/>
              <a:gdLst/>
              <a:ahLst/>
              <a:cxnLst/>
              <a:rect l="0" t="0" r="0" b="0"/>
              <a:pathLst>
                <a:path w="187673" h="209174">
                  <a:moveTo>
                    <a:pt x="60672" y="132973"/>
                  </a:moveTo>
                  <a:lnTo>
                    <a:pt x="60672" y="132973"/>
                  </a:lnTo>
                  <a:lnTo>
                    <a:pt x="49827" y="133679"/>
                  </a:lnTo>
                  <a:lnTo>
                    <a:pt x="39624" y="136344"/>
                  </a:lnTo>
                  <a:lnTo>
                    <a:pt x="16533" y="153238"/>
                  </a:lnTo>
                  <a:lnTo>
                    <a:pt x="6718" y="162205"/>
                  </a:lnTo>
                  <a:lnTo>
                    <a:pt x="1414" y="172776"/>
                  </a:lnTo>
                  <a:lnTo>
                    <a:pt x="0" y="178558"/>
                  </a:lnTo>
                  <a:lnTo>
                    <a:pt x="469" y="183824"/>
                  </a:lnTo>
                  <a:lnTo>
                    <a:pt x="4752" y="193438"/>
                  </a:lnTo>
                  <a:lnTo>
                    <a:pt x="7870" y="196567"/>
                  </a:lnTo>
                  <a:lnTo>
                    <a:pt x="15097" y="200042"/>
                  </a:lnTo>
                  <a:lnTo>
                    <a:pt x="26776" y="197824"/>
                  </a:lnTo>
                  <a:lnTo>
                    <a:pt x="33841" y="195257"/>
                  </a:lnTo>
                  <a:lnTo>
                    <a:pt x="53898" y="178160"/>
                  </a:lnTo>
                  <a:lnTo>
                    <a:pt x="73247" y="151849"/>
                  </a:lnTo>
                  <a:lnTo>
                    <a:pt x="89779" y="124429"/>
                  </a:lnTo>
                  <a:lnTo>
                    <a:pt x="99127" y="108227"/>
                  </a:lnTo>
                  <a:lnTo>
                    <a:pt x="109591" y="91076"/>
                  </a:lnTo>
                  <a:lnTo>
                    <a:pt x="120802" y="73291"/>
                  </a:lnTo>
                  <a:lnTo>
                    <a:pt x="132509" y="55085"/>
                  </a:lnTo>
                  <a:lnTo>
                    <a:pt x="149279" y="27330"/>
                  </a:lnTo>
                  <a:lnTo>
                    <a:pt x="164801" y="0"/>
                  </a:lnTo>
                  <a:lnTo>
                    <a:pt x="163958" y="580"/>
                  </a:lnTo>
                  <a:lnTo>
                    <a:pt x="143633" y="29315"/>
                  </a:lnTo>
                  <a:lnTo>
                    <a:pt x="126471" y="57975"/>
                  </a:lnTo>
                  <a:lnTo>
                    <a:pt x="117944" y="74508"/>
                  </a:lnTo>
                  <a:lnTo>
                    <a:pt x="109436" y="91879"/>
                  </a:lnTo>
                  <a:lnTo>
                    <a:pt x="103059" y="108399"/>
                  </a:lnTo>
                  <a:lnTo>
                    <a:pt x="94092" y="139925"/>
                  </a:lnTo>
                  <a:lnTo>
                    <a:pt x="93399" y="164756"/>
                  </a:lnTo>
                  <a:lnTo>
                    <a:pt x="100943" y="192720"/>
                  </a:lnTo>
                  <a:lnTo>
                    <a:pt x="104452" y="200321"/>
                  </a:lnTo>
                  <a:lnTo>
                    <a:pt x="108909" y="204683"/>
                  </a:lnTo>
                  <a:lnTo>
                    <a:pt x="113997" y="206885"/>
                  </a:lnTo>
                  <a:lnTo>
                    <a:pt x="119505" y="207648"/>
                  </a:lnTo>
                  <a:lnTo>
                    <a:pt x="131270" y="204732"/>
                  </a:lnTo>
                  <a:lnTo>
                    <a:pt x="137371" y="201979"/>
                  </a:lnTo>
                  <a:lnTo>
                    <a:pt x="146030" y="191394"/>
                  </a:lnTo>
                  <a:lnTo>
                    <a:pt x="156755" y="167687"/>
                  </a:lnTo>
                  <a:lnTo>
                    <a:pt x="162642" y="149812"/>
                  </a:lnTo>
                  <a:lnTo>
                    <a:pt x="162907" y="134813"/>
                  </a:lnTo>
                  <a:lnTo>
                    <a:pt x="160673" y="126735"/>
                  </a:lnTo>
                  <a:lnTo>
                    <a:pt x="159089" y="124581"/>
                  </a:lnTo>
                  <a:lnTo>
                    <a:pt x="156623" y="125262"/>
                  </a:lnTo>
                  <a:lnTo>
                    <a:pt x="150119" y="131662"/>
                  </a:lnTo>
                  <a:lnTo>
                    <a:pt x="139515" y="157382"/>
                  </a:lnTo>
                  <a:lnTo>
                    <a:pt x="134989" y="170633"/>
                  </a:lnTo>
                  <a:lnTo>
                    <a:pt x="134911" y="176424"/>
                  </a:lnTo>
                  <a:lnTo>
                    <a:pt x="138587" y="186621"/>
                  </a:lnTo>
                  <a:lnTo>
                    <a:pt x="151962" y="200296"/>
                  </a:lnTo>
                  <a:lnTo>
                    <a:pt x="165216" y="205228"/>
                  </a:lnTo>
                  <a:lnTo>
                    <a:pt x="187672" y="20917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363"/>
            <p:cNvSpPr/>
            <p:nvPr>
              <p:custDataLst>
                <p:tags r:id="rId3"/>
              </p:custDataLst>
            </p:nvPr>
          </p:nvSpPr>
          <p:spPr>
            <a:xfrm>
              <a:off x="4933950" y="1331653"/>
              <a:ext cx="68385" cy="197692"/>
            </a:xfrm>
            <a:custGeom>
              <a:avLst/>
              <a:gdLst/>
              <a:ahLst/>
              <a:cxnLst/>
              <a:rect l="0" t="0" r="0" b="0"/>
              <a:pathLst>
                <a:path w="68385" h="197692">
                  <a:moveTo>
                    <a:pt x="0" y="122497"/>
                  </a:moveTo>
                  <a:lnTo>
                    <a:pt x="0" y="122497"/>
                  </a:lnTo>
                  <a:lnTo>
                    <a:pt x="10113" y="115755"/>
                  </a:lnTo>
                  <a:lnTo>
                    <a:pt x="32493" y="86332"/>
                  </a:lnTo>
                  <a:lnTo>
                    <a:pt x="49609" y="61060"/>
                  </a:lnTo>
                  <a:lnTo>
                    <a:pt x="59776" y="34992"/>
                  </a:lnTo>
                  <a:lnTo>
                    <a:pt x="67651" y="4344"/>
                  </a:lnTo>
                  <a:lnTo>
                    <a:pt x="68384" y="1395"/>
                  </a:lnTo>
                  <a:lnTo>
                    <a:pt x="68167" y="135"/>
                  </a:lnTo>
                  <a:lnTo>
                    <a:pt x="67318" y="0"/>
                  </a:lnTo>
                  <a:lnTo>
                    <a:pt x="66045" y="615"/>
                  </a:lnTo>
                  <a:lnTo>
                    <a:pt x="43724" y="29068"/>
                  </a:lnTo>
                  <a:lnTo>
                    <a:pt x="28370" y="56043"/>
                  </a:lnTo>
                  <a:lnTo>
                    <a:pt x="14020" y="86847"/>
                  </a:lnTo>
                  <a:lnTo>
                    <a:pt x="3409" y="117941"/>
                  </a:lnTo>
                  <a:lnTo>
                    <a:pt x="1045" y="145872"/>
                  </a:lnTo>
                  <a:lnTo>
                    <a:pt x="4227" y="168634"/>
                  </a:lnTo>
                  <a:lnTo>
                    <a:pt x="7052" y="178655"/>
                  </a:lnTo>
                  <a:lnTo>
                    <a:pt x="12462" y="186041"/>
                  </a:lnTo>
                  <a:lnTo>
                    <a:pt x="27881" y="196130"/>
                  </a:lnTo>
                  <a:lnTo>
                    <a:pt x="35521" y="197691"/>
                  </a:lnTo>
                  <a:lnTo>
                    <a:pt x="63500" y="19234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364"/>
            <p:cNvSpPr/>
            <p:nvPr>
              <p:custDataLst>
                <p:tags r:id="rId4"/>
              </p:custDataLst>
            </p:nvPr>
          </p:nvSpPr>
          <p:spPr>
            <a:xfrm>
              <a:off x="4889500" y="1384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365"/>
            <p:cNvSpPr/>
            <p:nvPr>
              <p:custDataLst>
                <p:tags r:id="rId5"/>
              </p:custDataLst>
            </p:nvPr>
          </p:nvSpPr>
          <p:spPr>
            <a:xfrm>
              <a:off x="4726066" y="1270000"/>
              <a:ext cx="150735" cy="274907"/>
            </a:xfrm>
            <a:custGeom>
              <a:avLst/>
              <a:gdLst/>
              <a:ahLst/>
              <a:cxnLst/>
              <a:rect l="0" t="0" r="0" b="0"/>
              <a:pathLst>
                <a:path w="150735" h="274907">
                  <a:moveTo>
                    <a:pt x="68184" y="0"/>
                  </a:moveTo>
                  <a:lnTo>
                    <a:pt x="68184" y="0"/>
                  </a:lnTo>
                  <a:lnTo>
                    <a:pt x="64421" y="30130"/>
                  </a:lnTo>
                  <a:lnTo>
                    <a:pt x="56634" y="59958"/>
                  </a:lnTo>
                  <a:lnTo>
                    <a:pt x="50606" y="78777"/>
                  </a:lnTo>
                  <a:lnTo>
                    <a:pt x="43765" y="99085"/>
                  </a:lnTo>
                  <a:lnTo>
                    <a:pt x="37794" y="117562"/>
                  </a:lnTo>
                  <a:lnTo>
                    <a:pt x="32402" y="134819"/>
                  </a:lnTo>
                  <a:lnTo>
                    <a:pt x="22648" y="166459"/>
                  </a:lnTo>
                  <a:lnTo>
                    <a:pt x="13609" y="194632"/>
                  </a:lnTo>
                  <a:lnTo>
                    <a:pt x="2083" y="225522"/>
                  </a:lnTo>
                  <a:lnTo>
                    <a:pt x="0" y="230760"/>
                  </a:lnTo>
                  <a:lnTo>
                    <a:pt x="856" y="231451"/>
                  </a:lnTo>
                  <a:lnTo>
                    <a:pt x="5570" y="230337"/>
                  </a:lnTo>
                  <a:lnTo>
                    <a:pt x="32918" y="203080"/>
                  </a:lnTo>
                  <a:lnTo>
                    <a:pt x="54442" y="187877"/>
                  </a:lnTo>
                  <a:lnTo>
                    <a:pt x="66310" y="182984"/>
                  </a:lnTo>
                  <a:lnTo>
                    <a:pt x="73936" y="183162"/>
                  </a:lnTo>
                  <a:lnTo>
                    <a:pt x="76958" y="184902"/>
                  </a:lnTo>
                  <a:lnTo>
                    <a:pt x="82196" y="190599"/>
                  </a:lnTo>
                  <a:lnTo>
                    <a:pt x="83170" y="194799"/>
                  </a:lnTo>
                  <a:lnTo>
                    <a:pt x="82370" y="205111"/>
                  </a:lnTo>
                  <a:lnTo>
                    <a:pt x="74582" y="226187"/>
                  </a:lnTo>
                  <a:lnTo>
                    <a:pt x="61620" y="240228"/>
                  </a:lnTo>
                  <a:lnTo>
                    <a:pt x="30317" y="266428"/>
                  </a:lnTo>
                  <a:lnTo>
                    <a:pt x="19227" y="272178"/>
                  </a:lnTo>
                  <a:lnTo>
                    <a:pt x="24672" y="262679"/>
                  </a:lnTo>
                  <a:lnTo>
                    <a:pt x="49293" y="240506"/>
                  </a:lnTo>
                  <a:lnTo>
                    <a:pt x="79452" y="217625"/>
                  </a:lnTo>
                  <a:lnTo>
                    <a:pt x="92948" y="209611"/>
                  </a:lnTo>
                  <a:lnTo>
                    <a:pt x="106001" y="206049"/>
                  </a:lnTo>
                  <a:lnTo>
                    <a:pt x="111740" y="206511"/>
                  </a:lnTo>
                  <a:lnTo>
                    <a:pt x="121879" y="210786"/>
                  </a:lnTo>
                  <a:lnTo>
                    <a:pt x="135521" y="227869"/>
                  </a:lnTo>
                  <a:lnTo>
                    <a:pt x="141758" y="247433"/>
                  </a:lnTo>
                  <a:lnTo>
                    <a:pt x="144153" y="273522"/>
                  </a:lnTo>
                  <a:lnTo>
                    <a:pt x="144936" y="274775"/>
                  </a:lnTo>
                  <a:lnTo>
                    <a:pt x="146163" y="274906"/>
                  </a:lnTo>
                  <a:lnTo>
                    <a:pt x="150734" y="273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366"/>
            <p:cNvSpPr/>
            <p:nvPr>
              <p:custDataLst>
                <p:tags r:id="rId6"/>
              </p:custDataLst>
            </p:nvPr>
          </p:nvSpPr>
          <p:spPr>
            <a:xfrm>
              <a:off x="4492408" y="1311079"/>
              <a:ext cx="92293" cy="221824"/>
            </a:xfrm>
            <a:custGeom>
              <a:avLst/>
              <a:gdLst/>
              <a:ahLst/>
              <a:cxnLst/>
              <a:rect l="0" t="0" r="0" b="0"/>
              <a:pathLst>
                <a:path w="92293" h="221824">
                  <a:moveTo>
                    <a:pt x="92292" y="3371"/>
                  </a:moveTo>
                  <a:lnTo>
                    <a:pt x="92292" y="3371"/>
                  </a:lnTo>
                  <a:lnTo>
                    <a:pt x="92292" y="0"/>
                  </a:lnTo>
                  <a:lnTo>
                    <a:pt x="92292" y="8017"/>
                  </a:lnTo>
                  <a:lnTo>
                    <a:pt x="86648" y="27543"/>
                  </a:lnTo>
                  <a:lnTo>
                    <a:pt x="76377" y="56447"/>
                  </a:lnTo>
                  <a:lnTo>
                    <a:pt x="69688" y="74033"/>
                  </a:lnTo>
                  <a:lnTo>
                    <a:pt x="62406" y="92812"/>
                  </a:lnTo>
                  <a:lnTo>
                    <a:pt x="54729" y="111682"/>
                  </a:lnTo>
                  <a:lnTo>
                    <a:pt x="46789" y="130612"/>
                  </a:lnTo>
                  <a:lnTo>
                    <a:pt x="38674" y="149581"/>
                  </a:lnTo>
                  <a:lnTo>
                    <a:pt x="27774" y="178185"/>
                  </a:lnTo>
                  <a:lnTo>
                    <a:pt x="17672" y="206392"/>
                  </a:lnTo>
                  <a:lnTo>
                    <a:pt x="12561" y="217075"/>
                  </a:lnTo>
                  <a:lnTo>
                    <a:pt x="7937" y="221823"/>
                  </a:lnTo>
                  <a:lnTo>
                    <a:pt x="6422" y="221678"/>
                  </a:lnTo>
                  <a:lnTo>
                    <a:pt x="5412" y="220170"/>
                  </a:lnTo>
                  <a:lnTo>
                    <a:pt x="0" y="194303"/>
                  </a:lnTo>
                  <a:lnTo>
                    <a:pt x="2779" y="176360"/>
                  </a:lnTo>
                  <a:lnTo>
                    <a:pt x="6177" y="168920"/>
                  </a:lnTo>
                  <a:lnTo>
                    <a:pt x="13802" y="163261"/>
                  </a:lnTo>
                  <a:lnTo>
                    <a:pt x="41492" y="1494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367"/>
            <p:cNvSpPr/>
            <p:nvPr>
              <p:custDataLst>
                <p:tags r:id="rId7"/>
              </p:custDataLst>
            </p:nvPr>
          </p:nvSpPr>
          <p:spPr>
            <a:xfrm>
              <a:off x="4281722" y="1466850"/>
              <a:ext cx="207729" cy="110103"/>
            </a:xfrm>
            <a:custGeom>
              <a:avLst/>
              <a:gdLst/>
              <a:ahLst/>
              <a:cxnLst/>
              <a:rect l="0" t="0" r="0" b="0"/>
              <a:pathLst>
                <a:path w="207729" h="110103">
                  <a:moveTo>
                    <a:pt x="36278" y="25400"/>
                  </a:moveTo>
                  <a:lnTo>
                    <a:pt x="36278" y="25400"/>
                  </a:lnTo>
                  <a:lnTo>
                    <a:pt x="10957" y="52132"/>
                  </a:lnTo>
                  <a:lnTo>
                    <a:pt x="2278" y="70245"/>
                  </a:lnTo>
                  <a:lnTo>
                    <a:pt x="0" y="82725"/>
                  </a:lnTo>
                  <a:lnTo>
                    <a:pt x="804" y="87606"/>
                  </a:lnTo>
                  <a:lnTo>
                    <a:pt x="5460" y="94910"/>
                  </a:lnTo>
                  <a:lnTo>
                    <a:pt x="14114" y="98627"/>
                  </a:lnTo>
                  <a:lnTo>
                    <a:pt x="24311" y="99573"/>
                  </a:lnTo>
                  <a:lnTo>
                    <a:pt x="33546" y="97642"/>
                  </a:lnTo>
                  <a:lnTo>
                    <a:pt x="46679" y="89217"/>
                  </a:lnTo>
                  <a:lnTo>
                    <a:pt x="56136" y="74412"/>
                  </a:lnTo>
                  <a:lnTo>
                    <a:pt x="66659" y="44685"/>
                  </a:lnTo>
                  <a:lnTo>
                    <a:pt x="67623" y="40051"/>
                  </a:lnTo>
                  <a:lnTo>
                    <a:pt x="67052" y="40106"/>
                  </a:lnTo>
                  <a:lnTo>
                    <a:pt x="64537" y="42049"/>
                  </a:lnTo>
                  <a:lnTo>
                    <a:pt x="53091" y="70754"/>
                  </a:lnTo>
                  <a:lnTo>
                    <a:pt x="52687" y="82952"/>
                  </a:lnTo>
                  <a:lnTo>
                    <a:pt x="53568" y="89168"/>
                  </a:lnTo>
                  <a:lnTo>
                    <a:pt x="58309" y="97956"/>
                  </a:lnTo>
                  <a:lnTo>
                    <a:pt x="61549" y="101287"/>
                  </a:lnTo>
                  <a:lnTo>
                    <a:pt x="65119" y="102803"/>
                  </a:lnTo>
                  <a:lnTo>
                    <a:pt x="72850" y="102605"/>
                  </a:lnTo>
                  <a:lnTo>
                    <a:pt x="88507" y="95156"/>
                  </a:lnTo>
                  <a:lnTo>
                    <a:pt x="103181" y="80641"/>
                  </a:lnTo>
                  <a:lnTo>
                    <a:pt x="116417" y="56067"/>
                  </a:lnTo>
                  <a:lnTo>
                    <a:pt x="125718" y="33624"/>
                  </a:lnTo>
                  <a:lnTo>
                    <a:pt x="125888" y="19883"/>
                  </a:lnTo>
                  <a:lnTo>
                    <a:pt x="123612" y="10483"/>
                  </a:lnTo>
                  <a:lnTo>
                    <a:pt x="122017" y="6989"/>
                  </a:lnTo>
                  <a:lnTo>
                    <a:pt x="119543" y="5365"/>
                  </a:lnTo>
                  <a:lnTo>
                    <a:pt x="116482" y="4988"/>
                  </a:lnTo>
                  <a:lnTo>
                    <a:pt x="98060" y="9452"/>
                  </a:lnTo>
                  <a:lnTo>
                    <a:pt x="88196" y="18782"/>
                  </a:lnTo>
                  <a:lnTo>
                    <a:pt x="73737" y="44397"/>
                  </a:lnTo>
                  <a:lnTo>
                    <a:pt x="69719" y="63484"/>
                  </a:lnTo>
                  <a:lnTo>
                    <a:pt x="71900" y="85916"/>
                  </a:lnTo>
                  <a:lnTo>
                    <a:pt x="77039" y="96511"/>
                  </a:lnTo>
                  <a:lnTo>
                    <a:pt x="87867" y="106442"/>
                  </a:lnTo>
                  <a:lnTo>
                    <a:pt x="91837" y="109061"/>
                  </a:lnTo>
                  <a:lnTo>
                    <a:pt x="95895" y="110102"/>
                  </a:lnTo>
                  <a:lnTo>
                    <a:pt x="104167" y="109377"/>
                  </a:lnTo>
                  <a:lnTo>
                    <a:pt x="112547" y="104821"/>
                  </a:lnTo>
                  <a:lnTo>
                    <a:pt x="137312" y="82007"/>
                  </a:lnTo>
                  <a:lnTo>
                    <a:pt x="152062" y="62845"/>
                  </a:lnTo>
                  <a:lnTo>
                    <a:pt x="154390" y="61652"/>
                  </a:lnTo>
                  <a:lnTo>
                    <a:pt x="156647" y="61563"/>
                  </a:lnTo>
                  <a:lnTo>
                    <a:pt x="161036" y="63345"/>
                  </a:lnTo>
                  <a:lnTo>
                    <a:pt x="171728" y="72225"/>
                  </a:lnTo>
                  <a:lnTo>
                    <a:pt x="178089" y="81764"/>
                  </a:lnTo>
                  <a:lnTo>
                    <a:pt x="181956" y="93741"/>
                  </a:lnTo>
                  <a:lnTo>
                    <a:pt x="182080" y="93538"/>
                  </a:lnTo>
                  <a:lnTo>
                    <a:pt x="182218" y="91432"/>
                  </a:lnTo>
                  <a:lnTo>
                    <a:pt x="172196" y="62316"/>
                  </a:lnTo>
                  <a:lnTo>
                    <a:pt x="169966" y="38336"/>
                  </a:lnTo>
                  <a:lnTo>
                    <a:pt x="171660" y="32796"/>
                  </a:lnTo>
                  <a:lnTo>
                    <a:pt x="173099" y="30330"/>
                  </a:lnTo>
                  <a:lnTo>
                    <a:pt x="20772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368"/>
            <p:cNvSpPr/>
            <p:nvPr>
              <p:custDataLst>
                <p:tags r:id="rId8"/>
              </p:custDataLst>
            </p:nvPr>
          </p:nvSpPr>
          <p:spPr>
            <a:xfrm>
              <a:off x="4179063" y="1473200"/>
              <a:ext cx="65131" cy="123573"/>
            </a:xfrm>
            <a:custGeom>
              <a:avLst/>
              <a:gdLst/>
              <a:ahLst/>
              <a:cxnLst/>
              <a:rect l="0" t="0" r="0" b="0"/>
              <a:pathLst>
                <a:path w="65131" h="123573">
                  <a:moveTo>
                    <a:pt x="11937" y="0"/>
                  </a:moveTo>
                  <a:lnTo>
                    <a:pt x="11937" y="0"/>
                  </a:lnTo>
                  <a:lnTo>
                    <a:pt x="8566" y="31161"/>
                  </a:lnTo>
                  <a:lnTo>
                    <a:pt x="5030" y="53360"/>
                  </a:lnTo>
                  <a:lnTo>
                    <a:pt x="1811" y="75927"/>
                  </a:lnTo>
                  <a:lnTo>
                    <a:pt x="0" y="103087"/>
                  </a:lnTo>
                  <a:lnTo>
                    <a:pt x="169" y="119287"/>
                  </a:lnTo>
                  <a:lnTo>
                    <a:pt x="1269" y="121858"/>
                  </a:lnTo>
                  <a:lnTo>
                    <a:pt x="2708" y="123572"/>
                  </a:lnTo>
                  <a:lnTo>
                    <a:pt x="5785" y="123304"/>
                  </a:lnTo>
                  <a:lnTo>
                    <a:pt x="14847" y="119242"/>
                  </a:lnTo>
                  <a:lnTo>
                    <a:pt x="33548" y="94998"/>
                  </a:lnTo>
                  <a:lnTo>
                    <a:pt x="49385" y="71265"/>
                  </a:lnTo>
                  <a:lnTo>
                    <a:pt x="64210" y="39654"/>
                  </a:lnTo>
                  <a:lnTo>
                    <a:pt x="65130" y="38430"/>
                  </a:lnTo>
                  <a:lnTo>
                    <a:pt x="65038" y="39026"/>
                  </a:lnTo>
                  <a:lnTo>
                    <a:pt x="64271" y="40834"/>
                  </a:lnTo>
                  <a:lnTo>
                    <a:pt x="61058" y="69722"/>
                  </a:lnTo>
                  <a:lnTo>
                    <a:pt x="59168" y="82493"/>
                  </a:lnTo>
                  <a:lnTo>
                    <a:pt x="62737" y="107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369"/>
            <p:cNvSpPr/>
            <p:nvPr>
              <p:custDataLst>
                <p:tags r:id="rId9"/>
              </p:custDataLst>
            </p:nvPr>
          </p:nvSpPr>
          <p:spPr>
            <a:xfrm>
              <a:off x="4133850" y="14287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370"/>
            <p:cNvSpPr/>
            <p:nvPr>
              <p:custDataLst>
                <p:tags r:id="rId10"/>
              </p:custDataLst>
            </p:nvPr>
          </p:nvSpPr>
          <p:spPr>
            <a:xfrm>
              <a:off x="3931386" y="1533015"/>
              <a:ext cx="173589" cy="233175"/>
            </a:xfrm>
            <a:custGeom>
              <a:avLst/>
              <a:gdLst/>
              <a:ahLst/>
              <a:cxnLst/>
              <a:rect l="0" t="0" r="0" b="0"/>
              <a:pathLst>
                <a:path w="173589" h="233175">
                  <a:moveTo>
                    <a:pt x="94514" y="3685"/>
                  </a:moveTo>
                  <a:lnTo>
                    <a:pt x="94514" y="3685"/>
                  </a:lnTo>
                  <a:lnTo>
                    <a:pt x="80011" y="9460"/>
                  </a:lnTo>
                  <a:lnTo>
                    <a:pt x="67090" y="20291"/>
                  </a:lnTo>
                  <a:lnTo>
                    <a:pt x="53846" y="38794"/>
                  </a:lnTo>
                  <a:lnTo>
                    <a:pt x="52585" y="41907"/>
                  </a:lnTo>
                  <a:lnTo>
                    <a:pt x="52450" y="44689"/>
                  </a:lnTo>
                  <a:lnTo>
                    <a:pt x="54182" y="49661"/>
                  </a:lnTo>
                  <a:lnTo>
                    <a:pt x="55631" y="51269"/>
                  </a:lnTo>
                  <a:lnTo>
                    <a:pt x="59124" y="53056"/>
                  </a:lnTo>
                  <a:lnTo>
                    <a:pt x="61043" y="52826"/>
                  </a:lnTo>
                  <a:lnTo>
                    <a:pt x="65056" y="50690"/>
                  </a:lnTo>
                  <a:lnTo>
                    <a:pt x="77746" y="38501"/>
                  </a:lnTo>
                  <a:lnTo>
                    <a:pt x="93183" y="12498"/>
                  </a:lnTo>
                  <a:lnTo>
                    <a:pt x="87431" y="38608"/>
                  </a:lnTo>
                  <a:lnTo>
                    <a:pt x="82900" y="63656"/>
                  </a:lnTo>
                  <a:lnTo>
                    <a:pt x="76182" y="93604"/>
                  </a:lnTo>
                  <a:lnTo>
                    <a:pt x="71709" y="109492"/>
                  </a:lnTo>
                  <a:lnTo>
                    <a:pt x="66611" y="125729"/>
                  </a:lnTo>
                  <a:lnTo>
                    <a:pt x="55302" y="157410"/>
                  </a:lnTo>
                  <a:lnTo>
                    <a:pt x="43219" y="185602"/>
                  </a:lnTo>
                  <a:lnTo>
                    <a:pt x="27888" y="215160"/>
                  </a:lnTo>
                  <a:lnTo>
                    <a:pt x="14409" y="230582"/>
                  </a:lnTo>
                  <a:lnTo>
                    <a:pt x="10772" y="232561"/>
                  </a:lnTo>
                  <a:lnTo>
                    <a:pt x="7642" y="233174"/>
                  </a:lnTo>
                  <a:lnTo>
                    <a:pt x="4849" y="232878"/>
                  </a:lnTo>
                  <a:lnTo>
                    <a:pt x="2987" y="229858"/>
                  </a:lnTo>
                  <a:lnTo>
                    <a:pt x="0" y="200970"/>
                  </a:lnTo>
                  <a:lnTo>
                    <a:pt x="296" y="179562"/>
                  </a:lnTo>
                  <a:lnTo>
                    <a:pt x="2780" y="158288"/>
                  </a:lnTo>
                  <a:lnTo>
                    <a:pt x="8117" y="137073"/>
                  </a:lnTo>
                  <a:lnTo>
                    <a:pt x="16604" y="116591"/>
                  </a:lnTo>
                  <a:lnTo>
                    <a:pt x="37955" y="88487"/>
                  </a:lnTo>
                  <a:lnTo>
                    <a:pt x="67016" y="59542"/>
                  </a:lnTo>
                  <a:lnTo>
                    <a:pt x="90054" y="44033"/>
                  </a:lnTo>
                  <a:lnTo>
                    <a:pt x="114404" y="30084"/>
                  </a:lnTo>
                  <a:lnTo>
                    <a:pt x="144387" y="12212"/>
                  </a:lnTo>
                  <a:lnTo>
                    <a:pt x="160326" y="1743"/>
                  </a:lnTo>
                  <a:lnTo>
                    <a:pt x="163789" y="274"/>
                  </a:lnTo>
                  <a:lnTo>
                    <a:pt x="166097" y="0"/>
                  </a:lnTo>
                  <a:lnTo>
                    <a:pt x="167636" y="522"/>
                  </a:lnTo>
                  <a:lnTo>
                    <a:pt x="170052" y="3690"/>
                  </a:lnTo>
                  <a:lnTo>
                    <a:pt x="173477" y="9802"/>
                  </a:lnTo>
                  <a:lnTo>
                    <a:pt x="173588" y="19104"/>
                  </a:lnTo>
                  <a:lnTo>
                    <a:pt x="167911" y="45693"/>
                  </a:lnTo>
                  <a:lnTo>
                    <a:pt x="164675" y="70440"/>
                  </a:lnTo>
                  <a:lnTo>
                    <a:pt x="165277" y="70766"/>
                  </a:lnTo>
                  <a:lnTo>
                    <a:pt x="170714" y="6718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371"/>
            <p:cNvSpPr/>
            <p:nvPr>
              <p:custDataLst>
                <p:tags r:id="rId11"/>
              </p:custDataLst>
            </p:nvPr>
          </p:nvSpPr>
          <p:spPr>
            <a:xfrm>
              <a:off x="3871335" y="1551165"/>
              <a:ext cx="58025" cy="78711"/>
            </a:xfrm>
            <a:custGeom>
              <a:avLst/>
              <a:gdLst/>
              <a:ahLst/>
              <a:cxnLst/>
              <a:rect l="0" t="0" r="0" b="0"/>
              <a:pathLst>
                <a:path w="58025" h="78711">
                  <a:moveTo>
                    <a:pt x="40265" y="10935"/>
                  </a:moveTo>
                  <a:lnTo>
                    <a:pt x="40265" y="10935"/>
                  </a:lnTo>
                  <a:lnTo>
                    <a:pt x="36894" y="4193"/>
                  </a:lnTo>
                  <a:lnTo>
                    <a:pt x="34490" y="2207"/>
                  </a:lnTo>
                  <a:lnTo>
                    <a:pt x="28056" y="0"/>
                  </a:lnTo>
                  <a:lnTo>
                    <a:pt x="25070" y="117"/>
                  </a:lnTo>
                  <a:lnTo>
                    <a:pt x="19871" y="2129"/>
                  </a:lnTo>
                  <a:lnTo>
                    <a:pt x="9606" y="17341"/>
                  </a:lnTo>
                  <a:lnTo>
                    <a:pt x="999" y="39723"/>
                  </a:lnTo>
                  <a:lnTo>
                    <a:pt x="0" y="54068"/>
                  </a:lnTo>
                  <a:lnTo>
                    <a:pt x="1908" y="66089"/>
                  </a:lnTo>
                  <a:lnTo>
                    <a:pt x="5109" y="73783"/>
                  </a:lnTo>
                  <a:lnTo>
                    <a:pt x="8361" y="76117"/>
                  </a:lnTo>
                  <a:lnTo>
                    <a:pt x="17619" y="78710"/>
                  </a:lnTo>
                  <a:lnTo>
                    <a:pt x="22345" y="77991"/>
                  </a:lnTo>
                  <a:lnTo>
                    <a:pt x="31360" y="73428"/>
                  </a:lnTo>
                  <a:lnTo>
                    <a:pt x="40998" y="62926"/>
                  </a:lnTo>
                  <a:lnTo>
                    <a:pt x="50575" y="35891"/>
                  </a:lnTo>
                  <a:lnTo>
                    <a:pt x="57379" y="6718"/>
                  </a:lnTo>
                  <a:lnTo>
                    <a:pt x="58024" y="3890"/>
                  </a:lnTo>
                  <a:lnTo>
                    <a:pt x="57749" y="2711"/>
                  </a:lnTo>
                  <a:lnTo>
                    <a:pt x="56860" y="2630"/>
                  </a:lnTo>
                  <a:lnTo>
                    <a:pt x="55562" y="3282"/>
                  </a:lnTo>
                  <a:lnTo>
                    <a:pt x="50364" y="14312"/>
                  </a:lnTo>
                  <a:lnTo>
                    <a:pt x="44355" y="34356"/>
                  </a:lnTo>
                  <a:lnTo>
                    <a:pt x="45437" y="63591"/>
                  </a:lnTo>
                  <a:lnTo>
                    <a:pt x="46615" y="7443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372"/>
            <p:cNvSpPr/>
            <p:nvPr>
              <p:custDataLst>
                <p:tags r:id="rId12"/>
              </p:custDataLst>
            </p:nvPr>
          </p:nvSpPr>
          <p:spPr>
            <a:xfrm>
              <a:off x="3679966" y="1551227"/>
              <a:ext cx="143413" cy="92216"/>
            </a:xfrm>
            <a:custGeom>
              <a:avLst/>
              <a:gdLst/>
              <a:ahLst/>
              <a:cxnLst/>
              <a:rect l="0" t="0" r="0" b="0"/>
              <a:pathLst>
                <a:path w="143413" h="92216">
                  <a:moveTo>
                    <a:pt x="9384" y="17223"/>
                  </a:moveTo>
                  <a:lnTo>
                    <a:pt x="9384" y="17223"/>
                  </a:lnTo>
                  <a:lnTo>
                    <a:pt x="12755" y="10481"/>
                  </a:lnTo>
                  <a:lnTo>
                    <a:pt x="13042" y="7789"/>
                  </a:lnTo>
                  <a:lnTo>
                    <a:pt x="11480" y="2917"/>
                  </a:lnTo>
                  <a:lnTo>
                    <a:pt x="10782" y="2041"/>
                  </a:lnTo>
                  <a:lnTo>
                    <a:pt x="10315" y="2163"/>
                  </a:lnTo>
                  <a:lnTo>
                    <a:pt x="2558" y="26920"/>
                  </a:lnTo>
                  <a:lnTo>
                    <a:pt x="0" y="41994"/>
                  </a:lnTo>
                  <a:lnTo>
                    <a:pt x="4107" y="72785"/>
                  </a:lnTo>
                  <a:lnTo>
                    <a:pt x="7745" y="84251"/>
                  </a:lnTo>
                  <a:lnTo>
                    <a:pt x="14543" y="92215"/>
                  </a:lnTo>
                  <a:lnTo>
                    <a:pt x="18967" y="91005"/>
                  </a:lnTo>
                  <a:lnTo>
                    <a:pt x="22123" y="89694"/>
                  </a:lnTo>
                  <a:lnTo>
                    <a:pt x="27510" y="80712"/>
                  </a:lnTo>
                  <a:lnTo>
                    <a:pt x="36718" y="55321"/>
                  </a:lnTo>
                  <a:lnTo>
                    <a:pt x="49695" y="27675"/>
                  </a:lnTo>
                  <a:lnTo>
                    <a:pt x="55052" y="21868"/>
                  </a:lnTo>
                  <a:lnTo>
                    <a:pt x="59785" y="19288"/>
                  </a:lnTo>
                  <a:lnTo>
                    <a:pt x="62034" y="18599"/>
                  </a:lnTo>
                  <a:lnTo>
                    <a:pt x="63534" y="20257"/>
                  </a:lnTo>
                  <a:lnTo>
                    <a:pt x="65645" y="32703"/>
                  </a:lnTo>
                  <a:lnTo>
                    <a:pt x="69788" y="62039"/>
                  </a:lnTo>
                  <a:lnTo>
                    <a:pt x="78079" y="84225"/>
                  </a:lnTo>
                  <a:lnTo>
                    <a:pt x="79875" y="85174"/>
                  </a:lnTo>
                  <a:lnTo>
                    <a:pt x="85634" y="86229"/>
                  </a:lnTo>
                  <a:lnTo>
                    <a:pt x="94778" y="81053"/>
                  </a:lnTo>
                  <a:lnTo>
                    <a:pt x="105192" y="70992"/>
                  </a:lnTo>
                  <a:lnTo>
                    <a:pt x="123376" y="41537"/>
                  </a:lnTo>
                  <a:lnTo>
                    <a:pt x="142693" y="10991"/>
                  </a:lnTo>
                  <a:lnTo>
                    <a:pt x="143412" y="7424"/>
                  </a:lnTo>
                  <a:lnTo>
                    <a:pt x="142868" y="0"/>
                  </a:lnTo>
                  <a:lnTo>
                    <a:pt x="140912" y="2748"/>
                  </a:lnTo>
                  <a:lnTo>
                    <a:pt x="135844" y="15991"/>
                  </a:lnTo>
                  <a:lnTo>
                    <a:pt x="133322" y="29376"/>
                  </a:lnTo>
                  <a:lnTo>
                    <a:pt x="137451" y="55215"/>
                  </a:lnTo>
                  <a:lnTo>
                    <a:pt x="142734" y="7437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1373"/>
            <p:cNvSpPr/>
            <p:nvPr>
              <p:custDataLst>
                <p:tags r:id="rId13"/>
              </p:custDataLst>
            </p:nvPr>
          </p:nvSpPr>
          <p:spPr>
            <a:xfrm>
              <a:off x="3600450" y="1460500"/>
              <a:ext cx="19051" cy="31751"/>
            </a:xfrm>
            <a:custGeom>
              <a:avLst/>
              <a:gdLst/>
              <a:ahLst/>
              <a:cxnLst/>
              <a:rect l="0" t="0" r="0" b="0"/>
              <a:pathLst>
                <a:path w="19051" h="317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9721" y="15696"/>
                  </a:lnTo>
                  <a:lnTo>
                    <a:pt x="19050" y="317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374"/>
            <p:cNvSpPr/>
            <p:nvPr>
              <p:custDataLst>
                <p:tags r:id="rId14"/>
              </p:custDataLst>
            </p:nvPr>
          </p:nvSpPr>
          <p:spPr>
            <a:xfrm>
              <a:off x="3582283" y="1581150"/>
              <a:ext cx="5468" cy="97689"/>
            </a:xfrm>
            <a:custGeom>
              <a:avLst/>
              <a:gdLst/>
              <a:ahLst/>
              <a:cxnLst/>
              <a:rect l="0" t="0" r="0" b="0"/>
              <a:pathLst>
                <a:path w="5468" h="97689">
                  <a:moveTo>
                    <a:pt x="5467" y="0"/>
                  </a:moveTo>
                  <a:lnTo>
                    <a:pt x="5467" y="0"/>
                  </a:lnTo>
                  <a:lnTo>
                    <a:pt x="3586" y="28561"/>
                  </a:lnTo>
                  <a:lnTo>
                    <a:pt x="0" y="59891"/>
                  </a:lnTo>
                  <a:lnTo>
                    <a:pt x="4662" y="89074"/>
                  </a:lnTo>
                  <a:lnTo>
                    <a:pt x="5308" y="97688"/>
                  </a:lnTo>
                  <a:lnTo>
                    <a:pt x="5361" y="97581"/>
                  </a:lnTo>
                  <a:lnTo>
                    <a:pt x="5467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63332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Lupe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63"/>
            <a:ext cx="9144000" cy="2488972"/>
          </a:xfrm>
          <a:prstGeom prst="rect">
            <a:avLst/>
          </a:prstGeom>
        </p:spPr>
      </p:pic>
      <p:grpSp>
        <p:nvGrpSpPr>
          <p:cNvPr id="6" name="SMARTInkShape-Group390"/>
          <p:cNvGrpSpPr/>
          <p:nvPr/>
        </p:nvGrpSpPr>
        <p:grpSpPr>
          <a:xfrm>
            <a:off x="5959659" y="3586497"/>
            <a:ext cx="170788" cy="263226"/>
            <a:chOff x="5959659" y="3586497"/>
            <a:chExt cx="170788" cy="263226"/>
          </a:xfrm>
        </p:grpSpPr>
        <p:sp>
          <p:nvSpPr>
            <p:cNvPr id="4" name="SMARTInkShape-1375"/>
            <p:cNvSpPr/>
            <p:nvPr>
              <p:custDataLst>
                <p:tags r:id="rId80"/>
              </p:custDataLst>
            </p:nvPr>
          </p:nvSpPr>
          <p:spPr>
            <a:xfrm>
              <a:off x="5975350" y="3695700"/>
              <a:ext cx="127001" cy="6089"/>
            </a:xfrm>
            <a:custGeom>
              <a:avLst/>
              <a:gdLst/>
              <a:ahLst/>
              <a:cxnLst/>
              <a:rect l="0" t="0" r="0" b="0"/>
              <a:pathLst>
                <a:path w="127001" h="6089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2063" y="5467"/>
                  </a:lnTo>
                  <a:lnTo>
                    <a:pt x="69535" y="6088"/>
                  </a:lnTo>
                  <a:lnTo>
                    <a:pt x="96646" y="2901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376"/>
            <p:cNvSpPr/>
            <p:nvPr>
              <p:custDataLst>
                <p:tags r:id="rId81"/>
              </p:custDataLst>
            </p:nvPr>
          </p:nvSpPr>
          <p:spPr>
            <a:xfrm>
              <a:off x="5959659" y="3586497"/>
              <a:ext cx="170788" cy="263226"/>
            </a:xfrm>
            <a:custGeom>
              <a:avLst/>
              <a:gdLst/>
              <a:ahLst/>
              <a:cxnLst/>
              <a:rect l="0" t="0" r="0" b="0"/>
              <a:pathLst>
                <a:path w="170788" h="263226">
                  <a:moveTo>
                    <a:pt x="85541" y="33003"/>
                  </a:moveTo>
                  <a:lnTo>
                    <a:pt x="85541" y="33003"/>
                  </a:lnTo>
                  <a:lnTo>
                    <a:pt x="84836" y="18500"/>
                  </a:lnTo>
                  <a:lnTo>
                    <a:pt x="80471" y="6285"/>
                  </a:lnTo>
                  <a:lnTo>
                    <a:pt x="76703" y="432"/>
                  </a:lnTo>
                  <a:lnTo>
                    <a:pt x="74004" y="0"/>
                  </a:lnTo>
                  <a:lnTo>
                    <a:pt x="67244" y="3283"/>
                  </a:lnTo>
                  <a:lnTo>
                    <a:pt x="52132" y="26549"/>
                  </a:lnTo>
                  <a:lnTo>
                    <a:pt x="38472" y="54123"/>
                  </a:lnTo>
                  <a:lnTo>
                    <a:pt x="30878" y="70367"/>
                  </a:lnTo>
                  <a:lnTo>
                    <a:pt x="23699" y="88251"/>
                  </a:lnTo>
                  <a:lnTo>
                    <a:pt x="16796" y="107229"/>
                  </a:lnTo>
                  <a:lnTo>
                    <a:pt x="10078" y="126937"/>
                  </a:lnTo>
                  <a:lnTo>
                    <a:pt x="5599" y="146426"/>
                  </a:lnTo>
                  <a:lnTo>
                    <a:pt x="2613" y="165768"/>
                  </a:lnTo>
                  <a:lnTo>
                    <a:pt x="622" y="185013"/>
                  </a:lnTo>
                  <a:lnTo>
                    <a:pt x="0" y="202076"/>
                  </a:lnTo>
                  <a:lnTo>
                    <a:pt x="1192" y="232324"/>
                  </a:lnTo>
                  <a:lnTo>
                    <a:pt x="5320" y="243495"/>
                  </a:lnTo>
                  <a:lnTo>
                    <a:pt x="19312" y="259670"/>
                  </a:lnTo>
                  <a:lnTo>
                    <a:pt x="28689" y="263136"/>
                  </a:lnTo>
                  <a:lnTo>
                    <a:pt x="50396" y="263225"/>
                  </a:lnTo>
                  <a:lnTo>
                    <a:pt x="72272" y="256679"/>
                  </a:lnTo>
                  <a:lnTo>
                    <a:pt x="83045" y="251971"/>
                  </a:lnTo>
                  <a:lnTo>
                    <a:pt x="104423" y="233568"/>
                  </a:lnTo>
                  <a:lnTo>
                    <a:pt x="124977" y="208221"/>
                  </a:lnTo>
                  <a:lnTo>
                    <a:pt x="143520" y="178140"/>
                  </a:lnTo>
                  <a:lnTo>
                    <a:pt x="151004" y="161511"/>
                  </a:lnTo>
                  <a:lnTo>
                    <a:pt x="157406" y="144075"/>
                  </a:lnTo>
                  <a:lnTo>
                    <a:pt x="163084" y="126101"/>
                  </a:lnTo>
                  <a:lnTo>
                    <a:pt x="166870" y="109179"/>
                  </a:lnTo>
                  <a:lnTo>
                    <a:pt x="169393" y="92959"/>
                  </a:lnTo>
                  <a:lnTo>
                    <a:pt x="170787" y="64589"/>
                  </a:lnTo>
                  <a:lnTo>
                    <a:pt x="166702" y="44925"/>
                  </a:lnTo>
                  <a:lnTo>
                    <a:pt x="162226" y="38129"/>
                  </a:lnTo>
                  <a:lnTo>
                    <a:pt x="136341" y="203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SMARTInkShape-Group391"/>
          <p:cNvGrpSpPr/>
          <p:nvPr/>
        </p:nvGrpSpPr>
        <p:grpSpPr>
          <a:xfrm>
            <a:off x="6311900" y="3708400"/>
            <a:ext cx="76201" cy="44451"/>
            <a:chOff x="6311900" y="3708400"/>
            <a:chExt cx="76201" cy="44451"/>
          </a:xfrm>
        </p:grpSpPr>
        <p:sp>
          <p:nvSpPr>
            <p:cNvPr id="7" name="SMARTInkShape-1377"/>
            <p:cNvSpPr/>
            <p:nvPr>
              <p:custDataLst>
                <p:tags r:id="rId78"/>
              </p:custDataLst>
            </p:nvPr>
          </p:nvSpPr>
          <p:spPr>
            <a:xfrm>
              <a:off x="6311900" y="37084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5467" y="883"/>
                  </a:lnTo>
                  <a:lnTo>
                    <a:pt x="12830" y="261"/>
                  </a:lnTo>
                  <a:lnTo>
                    <a:pt x="39551" y="549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378"/>
            <p:cNvSpPr/>
            <p:nvPr>
              <p:custDataLst>
                <p:tags r:id="rId79"/>
              </p:custDataLst>
            </p:nvPr>
          </p:nvSpPr>
          <p:spPr>
            <a:xfrm>
              <a:off x="6330950" y="37401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29853" y="11740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SMARTInkShape-Group392"/>
          <p:cNvGrpSpPr/>
          <p:nvPr/>
        </p:nvGrpSpPr>
        <p:grpSpPr>
          <a:xfrm>
            <a:off x="6648450" y="3332668"/>
            <a:ext cx="273051" cy="761494"/>
            <a:chOff x="6648450" y="3332668"/>
            <a:chExt cx="273051" cy="761494"/>
          </a:xfrm>
        </p:grpSpPr>
        <p:sp>
          <p:nvSpPr>
            <p:cNvPr id="10" name="SMARTInkShape-1379"/>
            <p:cNvSpPr/>
            <p:nvPr>
              <p:custDataLst>
                <p:tags r:id="rId74"/>
              </p:custDataLst>
            </p:nvPr>
          </p:nvSpPr>
          <p:spPr>
            <a:xfrm>
              <a:off x="6743818" y="3332668"/>
              <a:ext cx="126883" cy="250202"/>
            </a:xfrm>
            <a:custGeom>
              <a:avLst/>
              <a:gdLst/>
              <a:ahLst/>
              <a:cxnLst/>
              <a:rect l="0" t="0" r="0" b="0"/>
              <a:pathLst>
                <a:path w="126883" h="250202">
                  <a:moveTo>
                    <a:pt x="18932" y="26482"/>
                  </a:moveTo>
                  <a:lnTo>
                    <a:pt x="18932" y="26482"/>
                  </a:lnTo>
                  <a:lnTo>
                    <a:pt x="27721" y="12667"/>
                  </a:lnTo>
                  <a:lnTo>
                    <a:pt x="33422" y="5525"/>
                  </a:lnTo>
                  <a:lnTo>
                    <a:pt x="35956" y="0"/>
                  </a:lnTo>
                  <a:lnTo>
                    <a:pt x="36631" y="360"/>
                  </a:lnTo>
                  <a:lnTo>
                    <a:pt x="37381" y="6406"/>
                  </a:lnTo>
                  <a:lnTo>
                    <a:pt x="31062" y="31822"/>
                  </a:lnTo>
                  <a:lnTo>
                    <a:pt x="24088" y="58018"/>
                  </a:lnTo>
                  <a:lnTo>
                    <a:pt x="16990" y="87065"/>
                  </a:lnTo>
                  <a:lnTo>
                    <a:pt x="11484" y="114085"/>
                  </a:lnTo>
                  <a:lnTo>
                    <a:pt x="6685" y="138324"/>
                  </a:lnTo>
                  <a:lnTo>
                    <a:pt x="1897" y="168041"/>
                  </a:lnTo>
                  <a:lnTo>
                    <a:pt x="59" y="192660"/>
                  </a:lnTo>
                  <a:lnTo>
                    <a:pt x="0" y="192301"/>
                  </a:lnTo>
                  <a:lnTo>
                    <a:pt x="26367" y="161747"/>
                  </a:lnTo>
                  <a:lnTo>
                    <a:pt x="31174" y="157155"/>
                  </a:lnTo>
                  <a:lnTo>
                    <a:pt x="33444" y="155931"/>
                  </a:lnTo>
                  <a:lnTo>
                    <a:pt x="35662" y="156526"/>
                  </a:lnTo>
                  <a:lnTo>
                    <a:pt x="40008" y="160950"/>
                  </a:lnTo>
                  <a:lnTo>
                    <a:pt x="43051" y="178115"/>
                  </a:lnTo>
                  <a:lnTo>
                    <a:pt x="45490" y="204130"/>
                  </a:lnTo>
                  <a:lnTo>
                    <a:pt x="56215" y="229652"/>
                  </a:lnTo>
                  <a:lnTo>
                    <a:pt x="58604" y="236012"/>
                  </a:lnTo>
                  <a:lnTo>
                    <a:pt x="66903" y="244960"/>
                  </a:lnTo>
                  <a:lnTo>
                    <a:pt x="72079" y="248334"/>
                  </a:lnTo>
                  <a:lnTo>
                    <a:pt x="83475" y="250201"/>
                  </a:lnTo>
                  <a:lnTo>
                    <a:pt x="89477" y="249712"/>
                  </a:lnTo>
                  <a:lnTo>
                    <a:pt x="99910" y="245404"/>
                  </a:lnTo>
                  <a:lnTo>
                    <a:pt x="126882" y="2233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380"/>
            <p:cNvSpPr/>
            <p:nvPr>
              <p:custDataLst>
                <p:tags r:id="rId75"/>
              </p:custDataLst>
            </p:nvPr>
          </p:nvSpPr>
          <p:spPr>
            <a:xfrm>
              <a:off x="6648450" y="3686597"/>
              <a:ext cx="273051" cy="34504"/>
            </a:xfrm>
            <a:custGeom>
              <a:avLst/>
              <a:gdLst/>
              <a:ahLst/>
              <a:cxnLst/>
              <a:rect l="0" t="0" r="0" b="0"/>
              <a:pathLst>
                <a:path w="273051" h="34504">
                  <a:moveTo>
                    <a:pt x="0" y="9103"/>
                  </a:moveTo>
                  <a:lnTo>
                    <a:pt x="0" y="9103"/>
                  </a:lnTo>
                  <a:lnTo>
                    <a:pt x="0" y="5732"/>
                  </a:lnTo>
                  <a:lnTo>
                    <a:pt x="20226" y="265"/>
                  </a:lnTo>
                  <a:lnTo>
                    <a:pt x="43326" y="0"/>
                  </a:lnTo>
                  <a:lnTo>
                    <a:pt x="71467" y="1530"/>
                  </a:lnTo>
                  <a:lnTo>
                    <a:pt x="87861" y="1938"/>
                  </a:lnTo>
                  <a:lnTo>
                    <a:pt x="105141" y="2209"/>
                  </a:lnTo>
                  <a:lnTo>
                    <a:pt x="121600" y="3096"/>
                  </a:lnTo>
                  <a:lnTo>
                    <a:pt x="153057" y="5963"/>
                  </a:lnTo>
                  <a:lnTo>
                    <a:pt x="183502" y="9589"/>
                  </a:lnTo>
                  <a:lnTo>
                    <a:pt x="211379" y="13552"/>
                  </a:lnTo>
                  <a:lnTo>
                    <a:pt x="241528" y="19750"/>
                  </a:lnTo>
                  <a:lnTo>
                    <a:pt x="263192" y="28165"/>
                  </a:lnTo>
                  <a:lnTo>
                    <a:pt x="273050" y="345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381"/>
            <p:cNvSpPr/>
            <p:nvPr>
              <p:custDataLst>
                <p:tags r:id="rId76"/>
              </p:custDataLst>
            </p:nvPr>
          </p:nvSpPr>
          <p:spPr>
            <a:xfrm>
              <a:off x="6688619" y="3933930"/>
              <a:ext cx="99961" cy="112420"/>
            </a:xfrm>
            <a:custGeom>
              <a:avLst/>
              <a:gdLst/>
              <a:ahLst/>
              <a:cxnLst/>
              <a:rect l="0" t="0" r="0" b="0"/>
              <a:pathLst>
                <a:path w="99961" h="112420">
                  <a:moveTo>
                    <a:pt x="74131" y="9420"/>
                  </a:moveTo>
                  <a:lnTo>
                    <a:pt x="74131" y="9420"/>
                  </a:lnTo>
                  <a:lnTo>
                    <a:pt x="46502" y="2513"/>
                  </a:lnTo>
                  <a:lnTo>
                    <a:pt x="31512" y="0"/>
                  </a:lnTo>
                  <a:lnTo>
                    <a:pt x="17795" y="1235"/>
                  </a:lnTo>
                  <a:lnTo>
                    <a:pt x="8406" y="6017"/>
                  </a:lnTo>
                  <a:lnTo>
                    <a:pt x="2587" y="12141"/>
                  </a:lnTo>
                  <a:lnTo>
                    <a:pt x="0" y="17214"/>
                  </a:lnTo>
                  <a:lnTo>
                    <a:pt x="1427" y="20260"/>
                  </a:lnTo>
                  <a:lnTo>
                    <a:pt x="14959" y="31996"/>
                  </a:lnTo>
                  <a:lnTo>
                    <a:pt x="41390" y="48565"/>
                  </a:lnTo>
                  <a:lnTo>
                    <a:pt x="72897" y="66880"/>
                  </a:lnTo>
                  <a:lnTo>
                    <a:pt x="99116" y="91619"/>
                  </a:lnTo>
                  <a:lnTo>
                    <a:pt x="99960" y="95264"/>
                  </a:lnTo>
                  <a:lnTo>
                    <a:pt x="99112" y="99104"/>
                  </a:lnTo>
                  <a:lnTo>
                    <a:pt x="97134" y="103076"/>
                  </a:lnTo>
                  <a:lnTo>
                    <a:pt x="87412" y="109371"/>
                  </a:lnTo>
                  <a:lnTo>
                    <a:pt x="80869" y="112037"/>
                  </a:lnTo>
                  <a:lnTo>
                    <a:pt x="54803" y="112419"/>
                  </a:lnTo>
                  <a:lnTo>
                    <a:pt x="31480" y="104692"/>
                  </a:lnTo>
                  <a:lnTo>
                    <a:pt x="4281" y="85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382"/>
            <p:cNvSpPr/>
            <p:nvPr>
              <p:custDataLst>
                <p:tags r:id="rId77"/>
              </p:custDataLst>
            </p:nvPr>
          </p:nvSpPr>
          <p:spPr>
            <a:xfrm>
              <a:off x="6843096" y="4051300"/>
              <a:ext cx="58504" cy="42862"/>
            </a:xfrm>
            <a:custGeom>
              <a:avLst/>
              <a:gdLst/>
              <a:ahLst/>
              <a:cxnLst/>
              <a:rect l="0" t="0" r="0" b="0"/>
              <a:pathLst>
                <a:path w="58504" h="42862">
                  <a:moveTo>
                    <a:pt x="33954" y="6350"/>
                  </a:moveTo>
                  <a:lnTo>
                    <a:pt x="33954" y="6350"/>
                  </a:lnTo>
                  <a:lnTo>
                    <a:pt x="27212" y="2979"/>
                  </a:lnTo>
                  <a:lnTo>
                    <a:pt x="24520" y="2691"/>
                  </a:lnTo>
                  <a:lnTo>
                    <a:pt x="19649" y="4254"/>
                  </a:lnTo>
                  <a:lnTo>
                    <a:pt x="9568" y="9100"/>
                  </a:lnTo>
                  <a:lnTo>
                    <a:pt x="3595" y="14863"/>
                  </a:lnTo>
                  <a:lnTo>
                    <a:pt x="1015" y="18375"/>
                  </a:lnTo>
                  <a:lnTo>
                    <a:pt x="0" y="22128"/>
                  </a:lnTo>
                  <a:lnTo>
                    <a:pt x="754" y="30061"/>
                  </a:lnTo>
                  <a:lnTo>
                    <a:pt x="4060" y="33446"/>
                  </a:lnTo>
                  <a:lnTo>
                    <a:pt x="15259" y="39089"/>
                  </a:lnTo>
                  <a:lnTo>
                    <a:pt x="34059" y="42861"/>
                  </a:lnTo>
                  <a:lnTo>
                    <a:pt x="49664" y="40608"/>
                  </a:lnTo>
                  <a:lnTo>
                    <a:pt x="52894" y="39067"/>
                  </a:lnTo>
                  <a:lnTo>
                    <a:pt x="55047" y="37333"/>
                  </a:lnTo>
                  <a:lnTo>
                    <a:pt x="56483" y="35472"/>
                  </a:lnTo>
                  <a:lnTo>
                    <a:pt x="58503" y="22740"/>
                  </a:lnTo>
                  <a:lnTo>
                    <a:pt x="55213" y="13399"/>
                  </a:lnTo>
                  <a:lnTo>
                    <a:pt x="52360" y="8933"/>
                  </a:lnTo>
                  <a:lnTo>
                    <a:pt x="49047" y="5955"/>
                  </a:lnTo>
                  <a:lnTo>
                    <a:pt x="3395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393"/>
          <p:cNvGrpSpPr/>
          <p:nvPr/>
        </p:nvGrpSpPr>
        <p:grpSpPr>
          <a:xfrm>
            <a:off x="7012418" y="3470079"/>
            <a:ext cx="1731533" cy="298718"/>
            <a:chOff x="7012418" y="3470079"/>
            <a:chExt cx="1731533" cy="298718"/>
          </a:xfrm>
        </p:grpSpPr>
        <p:sp>
          <p:nvSpPr>
            <p:cNvPr id="15" name="SMARTInkShape-1383"/>
            <p:cNvSpPr/>
            <p:nvPr>
              <p:custDataLst>
                <p:tags r:id="rId60"/>
              </p:custDataLst>
            </p:nvPr>
          </p:nvSpPr>
          <p:spPr>
            <a:xfrm>
              <a:off x="7054850" y="3490557"/>
              <a:ext cx="216950" cy="46394"/>
            </a:xfrm>
            <a:custGeom>
              <a:avLst/>
              <a:gdLst/>
              <a:ahLst/>
              <a:cxnLst/>
              <a:rect l="0" t="0" r="0" b="0"/>
              <a:pathLst>
                <a:path w="216950" h="46394">
                  <a:moveTo>
                    <a:pt x="0" y="46393"/>
                  </a:moveTo>
                  <a:lnTo>
                    <a:pt x="0" y="46393"/>
                  </a:lnTo>
                  <a:lnTo>
                    <a:pt x="3371" y="39651"/>
                  </a:lnTo>
                  <a:lnTo>
                    <a:pt x="18952" y="25345"/>
                  </a:lnTo>
                  <a:lnTo>
                    <a:pt x="39232" y="15637"/>
                  </a:lnTo>
                  <a:lnTo>
                    <a:pt x="64708" y="7323"/>
                  </a:lnTo>
                  <a:lnTo>
                    <a:pt x="92494" y="1277"/>
                  </a:lnTo>
                  <a:lnTo>
                    <a:pt x="121307" y="0"/>
                  </a:lnTo>
                  <a:lnTo>
                    <a:pt x="149164" y="1785"/>
                  </a:lnTo>
                  <a:lnTo>
                    <a:pt x="173304" y="4930"/>
                  </a:lnTo>
                  <a:lnTo>
                    <a:pt x="199986" y="10667"/>
                  </a:lnTo>
                  <a:lnTo>
                    <a:pt x="214556" y="16836"/>
                  </a:lnTo>
                  <a:lnTo>
                    <a:pt x="216415" y="18221"/>
                  </a:lnTo>
                  <a:lnTo>
                    <a:pt x="216949" y="19145"/>
                  </a:lnTo>
                  <a:lnTo>
                    <a:pt x="215900" y="209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384"/>
            <p:cNvSpPr/>
            <p:nvPr>
              <p:custDataLst>
                <p:tags r:id="rId61"/>
              </p:custDataLst>
            </p:nvPr>
          </p:nvSpPr>
          <p:spPr>
            <a:xfrm>
              <a:off x="7012418" y="3501829"/>
              <a:ext cx="61483" cy="85802"/>
            </a:xfrm>
            <a:custGeom>
              <a:avLst/>
              <a:gdLst/>
              <a:ahLst/>
              <a:cxnLst/>
              <a:rect l="0" t="0" r="0" b="0"/>
              <a:pathLst>
                <a:path w="61483" h="85802">
                  <a:moveTo>
                    <a:pt x="36082" y="3371"/>
                  </a:moveTo>
                  <a:lnTo>
                    <a:pt x="36082" y="3371"/>
                  </a:lnTo>
                  <a:lnTo>
                    <a:pt x="36082" y="0"/>
                  </a:lnTo>
                  <a:lnTo>
                    <a:pt x="36082" y="28291"/>
                  </a:lnTo>
                  <a:lnTo>
                    <a:pt x="37964" y="54076"/>
                  </a:lnTo>
                  <a:lnTo>
                    <a:pt x="42171" y="77568"/>
                  </a:lnTo>
                  <a:lnTo>
                    <a:pt x="42258" y="77530"/>
                  </a:lnTo>
                  <a:lnTo>
                    <a:pt x="42354" y="75607"/>
                  </a:lnTo>
                  <a:lnTo>
                    <a:pt x="40516" y="72400"/>
                  </a:lnTo>
                  <a:lnTo>
                    <a:pt x="37347" y="67211"/>
                  </a:lnTo>
                  <a:lnTo>
                    <a:pt x="24132" y="40680"/>
                  </a:lnTo>
                  <a:lnTo>
                    <a:pt x="5924" y="14286"/>
                  </a:lnTo>
                  <a:lnTo>
                    <a:pt x="5394" y="14176"/>
                  </a:lnTo>
                  <a:lnTo>
                    <a:pt x="5040" y="14808"/>
                  </a:lnTo>
                  <a:lnTo>
                    <a:pt x="6528" y="17391"/>
                  </a:lnTo>
                  <a:lnTo>
                    <a:pt x="13232" y="28169"/>
                  </a:lnTo>
                  <a:lnTo>
                    <a:pt x="15906" y="39803"/>
                  </a:lnTo>
                  <a:lnTo>
                    <a:pt x="16699" y="52187"/>
                  </a:lnTo>
                  <a:lnTo>
                    <a:pt x="13562" y="64794"/>
                  </a:lnTo>
                  <a:lnTo>
                    <a:pt x="8198" y="71357"/>
                  </a:lnTo>
                  <a:lnTo>
                    <a:pt x="2523" y="76626"/>
                  </a:lnTo>
                  <a:lnTo>
                    <a:pt x="0" y="81319"/>
                  </a:lnTo>
                  <a:lnTo>
                    <a:pt x="33" y="82853"/>
                  </a:lnTo>
                  <a:lnTo>
                    <a:pt x="760" y="83876"/>
                  </a:lnTo>
                  <a:lnTo>
                    <a:pt x="1951" y="84558"/>
                  </a:lnTo>
                  <a:lnTo>
                    <a:pt x="28541" y="85801"/>
                  </a:lnTo>
                  <a:lnTo>
                    <a:pt x="61482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385"/>
            <p:cNvSpPr/>
            <p:nvPr>
              <p:custDataLst>
                <p:tags r:id="rId62"/>
              </p:custDataLst>
            </p:nvPr>
          </p:nvSpPr>
          <p:spPr>
            <a:xfrm>
              <a:off x="7349992" y="3572074"/>
              <a:ext cx="89430" cy="86897"/>
            </a:xfrm>
            <a:custGeom>
              <a:avLst/>
              <a:gdLst/>
              <a:ahLst/>
              <a:cxnLst/>
              <a:rect l="0" t="0" r="0" b="0"/>
              <a:pathLst>
                <a:path w="89430" h="86897">
                  <a:moveTo>
                    <a:pt x="73158" y="22026"/>
                  </a:moveTo>
                  <a:lnTo>
                    <a:pt x="73158" y="22026"/>
                  </a:lnTo>
                  <a:lnTo>
                    <a:pt x="69786" y="15284"/>
                  </a:lnTo>
                  <a:lnTo>
                    <a:pt x="62487" y="10093"/>
                  </a:lnTo>
                  <a:lnTo>
                    <a:pt x="48360" y="5085"/>
                  </a:lnTo>
                  <a:lnTo>
                    <a:pt x="43926" y="4382"/>
                  </a:lnTo>
                  <a:lnTo>
                    <a:pt x="31473" y="9245"/>
                  </a:lnTo>
                  <a:lnTo>
                    <a:pt x="17943" y="18462"/>
                  </a:lnTo>
                  <a:lnTo>
                    <a:pt x="7226" y="29614"/>
                  </a:lnTo>
                  <a:lnTo>
                    <a:pt x="1521" y="43508"/>
                  </a:lnTo>
                  <a:lnTo>
                    <a:pt x="0" y="51164"/>
                  </a:lnTo>
                  <a:lnTo>
                    <a:pt x="2073" y="65315"/>
                  </a:lnTo>
                  <a:lnTo>
                    <a:pt x="4602" y="72052"/>
                  </a:lnTo>
                  <a:lnTo>
                    <a:pt x="9109" y="77249"/>
                  </a:lnTo>
                  <a:lnTo>
                    <a:pt x="21643" y="84904"/>
                  </a:lnTo>
                  <a:lnTo>
                    <a:pt x="38504" y="86896"/>
                  </a:lnTo>
                  <a:lnTo>
                    <a:pt x="62185" y="84050"/>
                  </a:lnTo>
                  <a:lnTo>
                    <a:pt x="67959" y="82425"/>
                  </a:lnTo>
                  <a:lnTo>
                    <a:pt x="78138" y="74976"/>
                  </a:lnTo>
                  <a:lnTo>
                    <a:pt x="82828" y="70026"/>
                  </a:lnTo>
                  <a:lnTo>
                    <a:pt x="88039" y="58882"/>
                  </a:lnTo>
                  <a:lnTo>
                    <a:pt x="89429" y="52946"/>
                  </a:lnTo>
                  <a:lnTo>
                    <a:pt x="87210" y="38826"/>
                  </a:lnTo>
                  <a:lnTo>
                    <a:pt x="77659" y="10136"/>
                  </a:lnTo>
                  <a:lnTo>
                    <a:pt x="73277" y="2630"/>
                  </a:lnTo>
                  <a:lnTo>
                    <a:pt x="71120" y="629"/>
                  </a:lnTo>
                  <a:lnTo>
                    <a:pt x="68977" y="0"/>
                  </a:lnTo>
                  <a:lnTo>
                    <a:pt x="66843" y="286"/>
                  </a:lnTo>
                  <a:lnTo>
                    <a:pt x="60458" y="2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386"/>
            <p:cNvSpPr/>
            <p:nvPr>
              <p:custDataLst>
                <p:tags r:id="rId63"/>
              </p:custDataLst>
            </p:nvPr>
          </p:nvSpPr>
          <p:spPr>
            <a:xfrm>
              <a:off x="7463840" y="3470079"/>
              <a:ext cx="60911" cy="186700"/>
            </a:xfrm>
            <a:custGeom>
              <a:avLst/>
              <a:gdLst/>
              <a:ahLst/>
              <a:cxnLst/>
              <a:rect l="0" t="0" r="0" b="0"/>
              <a:pathLst>
                <a:path w="60911" h="186700">
                  <a:moveTo>
                    <a:pt x="60910" y="3371"/>
                  </a:moveTo>
                  <a:lnTo>
                    <a:pt x="60910" y="3371"/>
                  </a:lnTo>
                  <a:lnTo>
                    <a:pt x="60910" y="0"/>
                  </a:lnTo>
                  <a:lnTo>
                    <a:pt x="55265" y="3989"/>
                  </a:lnTo>
                  <a:lnTo>
                    <a:pt x="40187" y="21899"/>
                  </a:lnTo>
                  <a:lnTo>
                    <a:pt x="24196" y="51429"/>
                  </a:lnTo>
                  <a:lnTo>
                    <a:pt x="14959" y="74119"/>
                  </a:lnTo>
                  <a:lnTo>
                    <a:pt x="3237" y="105315"/>
                  </a:lnTo>
                  <a:lnTo>
                    <a:pt x="0" y="121352"/>
                  </a:lnTo>
                  <a:lnTo>
                    <a:pt x="548" y="127180"/>
                  </a:lnTo>
                  <a:lnTo>
                    <a:pt x="2324" y="131772"/>
                  </a:lnTo>
                  <a:lnTo>
                    <a:pt x="7355" y="138049"/>
                  </a:lnTo>
                  <a:lnTo>
                    <a:pt x="11943" y="140839"/>
                  </a:lnTo>
                  <a:lnTo>
                    <a:pt x="14860" y="140172"/>
                  </a:lnTo>
                  <a:lnTo>
                    <a:pt x="37858" y="127053"/>
                  </a:lnTo>
                  <a:lnTo>
                    <a:pt x="55453" y="124420"/>
                  </a:lnTo>
                  <a:lnTo>
                    <a:pt x="57271" y="126404"/>
                  </a:lnTo>
                  <a:lnTo>
                    <a:pt x="59293" y="134252"/>
                  </a:lnTo>
                  <a:lnTo>
                    <a:pt x="58309" y="142914"/>
                  </a:lnTo>
                  <a:lnTo>
                    <a:pt x="57060" y="147200"/>
                  </a:lnTo>
                  <a:lnTo>
                    <a:pt x="45188" y="163344"/>
                  </a:lnTo>
                  <a:lnTo>
                    <a:pt x="23624" y="181282"/>
                  </a:lnTo>
                  <a:lnTo>
                    <a:pt x="13722" y="185672"/>
                  </a:lnTo>
                  <a:lnTo>
                    <a:pt x="8658" y="186699"/>
                  </a:lnTo>
                  <a:lnTo>
                    <a:pt x="7730" y="185562"/>
                  </a:lnTo>
                  <a:lnTo>
                    <a:pt x="10110" y="174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387"/>
            <p:cNvSpPr/>
            <p:nvPr>
              <p:custDataLst>
                <p:tags r:id="rId64"/>
              </p:custDataLst>
            </p:nvPr>
          </p:nvSpPr>
          <p:spPr>
            <a:xfrm>
              <a:off x="7524750" y="3594100"/>
              <a:ext cx="69851" cy="174697"/>
            </a:xfrm>
            <a:custGeom>
              <a:avLst/>
              <a:gdLst/>
              <a:ahLst/>
              <a:cxnLst/>
              <a:rect l="0" t="0" r="0" b="0"/>
              <a:pathLst>
                <a:path w="69851" h="174697">
                  <a:moveTo>
                    <a:pt x="69850" y="0"/>
                  </a:moveTo>
                  <a:lnTo>
                    <a:pt x="69850" y="0"/>
                  </a:lnTo>
                  <a:lnTo>
                    <a:pt x="57641" y="27789"/>
                  </a:lnTo>
                  <a:lnTo>
                    <a:pt x="51959" y="48334"/>
                  </a:lnTo>
                  <a:lnTo>
                    <a:pt x="47082" y="70871"/>
                  </a:lnTo>
                  <a:lnTo>
                    <a:pt x="42562" y="92646"/>
                  </a:lnTo>
                  <a:lnTo>
                    <a:pt x="40083" y="114084"/>
                  </a:lnTo>
                  <a:lnTo>
                    <a:pt x="36806" y="142223"/>
                  </a:lnTo>
                  <a:lnTo>
                    <a:pt x="29378" y="167323"/>
                  </a:lnTo>
                  <a:lnTo>
                    <a:pt x="25286" y="173144"/>
                  </a:lnTo>
                  <a:lnTo>
                    <a:pt x="23207" y="174696"/>
                  </a:lnTo>
                  <a:lnTo>
                    <a:pt x="20410" y="174320"/>
                  </a:lnTo>
                  <a:lnTo>
                    <a:pt x="13540" y="170138"/>
                  </a:lnTo>
                  <a:lnTo>
                    <a:pt x="7664" y="161695"/>
                  </a:lnTo>
                  <a:lnTo>
                    <a:pt x="5109" y="156480"/>
                  </a:lnTo>
                  <a:lnTo>
                    <a:pt x="1514" y="125543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388"/>
            <p:cNvSpPr/>
            <p:nvPr>
              <p:custDataLst>
                <p:tags r:id="rId65"/>
              </p:custDataLst>
            </p:nvPr>
          </p:nvSpPr>
          <p:spPr>
            <a:xfrm>
              <a:off x="7607300" y="3543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389"/>
            <p:cNvSpPr/>
            <p:nvPr>
              <p:custDataLst>
                <p:tags r:id="rId66"/>
              </p:custDataLst>
            </p:nvPr>
          </p:nvSpPr>
          <p:spPr>
            <a:xfrm>
              <a:off x="7859488" y="3508179"/>
              <a:ext cx="84363" cy="181172"/>
            </a:xfrm>
            <a:custGeom>
              <a:avLst/>
              <a:gdLst/>
              <a:ahLst/>
              <a:cxnLst/>
              <a:rect l="0" t="0" r="0" b="0"/>
              <a:pathLst>
                <a:path w="84363" h="181172">
                  <a:moveTo>
                    <a:pt x="84362" y="3371"/>
                  </a:moveTo>
                  <a:lnTo>
                    <a:pt x="84362" y="3371"/>
                  </a:lnTo>
                  <a:lnTo>
                    <a:pt x="80991" y="0"/>
                  </a:lnTo>
                  <a:lnTo>
                    <a:pt x="77881" y="1124"/>
                  </a:lnTo>
                  <a:lnTo>
                    <a:pt x="68782" y="8016"/>
                  </a:lnTo>
                  <a:lnTo>
                    <a:pt x="45017" y="37281"/>
                  </a:lnTo>
                  <a:lnTo>
                    <a:pt x="25718" y="65244"/>
                  </a:lnTo>
                  <a:lnTo>
                    <a:pt x="8909" y="95076"/>
                  </a:lnTo>
                  <a:lnTo>
                    <a:pt x="1438" y="122445"/>
                  </a:lnTo>
                  <a:lnTo>
                    <a:pt x="0" y="144958"/>
                  </a:lnTo>
                  <a:lnTo>
                    <a:pt x="604" y="154912"/>
                  </a:lnTo>
                  <a:lnTo>
                    <a:pt x="6919" y="169735"/>
                  </a:lnTo>
                  <a:lnTo>
                    <a:pt x="11567" y="175664"/>
                  </a:lnTo>
                  <a:lnTo>
                    <a:pt x="18193" y="178911"/>
                  </a:lnTo>
                  <a:lnTo>
                    <a:pt x="52612" y="181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390"/>
            <p:cNvSpPr/>
            <p:nvPr>
              <p:custDataLst>
                <p:tags r:id="rId67"/>
              </p:custDataLst>
            </p:nvPr>
          </p:nvSpPr>
          <p:spPr>
            <a:xfrm>
              <a:off x="7635432" y="3501254"/>
              <a:ext cx="168719" cy="175397"/>
            </a:xfrm>
            <a:custGeom>
              <a:avLst/>
              <a:gdLst/>
              <a:ahLst/>
              <a:cxnLst/>
              <a:rect l="0" t="0" r="0" b="0"/>
              <a:pathLst>
                <a:path w="168719" h="175397">
                  <a:moveTo>
                    <a:pt x="22668" y="105546"/>
                  </a:moveTo>
                  <a:lnTo>
                    <a:pt x="22668" y="105546"/>
                  </a:lnTo>
                  <a:lnTo>
                    <a:pt x="26039" y="105546"/>
                  </a:lnTo>
                  <a:lnTo>
                    <a:pt x="34877" y="102175"/>
                  </a:lnTo>
                  <a:lnTo>
                    <a:pt x="47725" y="94562"/>
                  </a:lnTo>
                  <a:lnTo>
                    <a:pt x="50738" y="93609"/>
                  </a:lnTo>
                  <a:lnTo>
                    <a:pt x="50553" y="93354"/>
                  </a:lnTo>
                  <a:lnTo>
                    <a:pt x="45188" y="92946"/>
                  </a:lnTo>
                  <a:lnTo>
                    <a:pt x="36004" y="96247"/>
                  </a:lnTo>
                  <a:lnTo>
                    <a:pt x="6488" y="116614"/>
                  </a:lnTo>
                  <a:lnTo>
                    <a:pt x="1365" y="126693"/>
                  </a:lnTo>
                  <a:lnTo>
                    <a:pt x="0" y="132344"/>
                  </a:lnTo>
                  <a:lnTo>
                    <a:pt x="500" y="136817"/>
                  </a:lnTo>
                  <a:lnTo>
                    <a:pt x="2244" y="140504"/>
                  </a:lnTo>
                  <a:lnTo>
                    <a:pt x="4819" y="143668"/>
                  </a:lnTo>
                  <a:lnTo>
                    <a:pt x="13324" y="147184"/>
                  </a:lnTo>
                  <a:lnTo>
                    <a:pt x="24159" y="148040"/>
                  </a:lnTo>
                  <a:lnTo>
                    <a:pt x="42160" y="143851"/>
                  </a:lnTo>
                  <a:lnTo>
                    <a:pt x="60899" y="133280"/>
                  </a:lnTo>
                  <a:lnTo>
                    <a:pt x="79857" y="115645"/>
                  </a:lnTo>
                  <a:lnTo>
                    <a:pt x="100290" y="86587"/>
                  </a:lnTo>
                  <a:lnTo>
                    <a:pt x="118315" y="58550"/>
                  </a:lnTo>
                  <a:lnTo>
                    <a:pt x="136204" y="32918"/>
                  </a:lnTo>
                  <a:lnTo>
                    <a:pt x="157200" y="1202"/>
                  </a:lnTo>
                  <a:lnTo>
                    <a:pt x="157512" y="0"/>
                  </a:lnTo>
                  <a:lnTo>
                    <a:pt x="137496" y="28748"/>
                  </a:lnTo>
                  <a:lnTo>
                    <a:pt x="122622" y="52834"/>
                  </a:lnTo>
                  <a:lnTo>
                    <a:pt x="107308" y="77885"/>
                  </a:lnTo>
                  <a:lnTo>
                    <a:pt x="88904" y="107150"/>
                  </a:lnTo>
                  <a:lnTo>
                    <a:pt x="81015" y="136279"/>
                  </a:lnTo>
                  <a:lnTo>
                    <a:pt x="82026" y="138735"/>
                  </a:lnTo>
                  <a:lnTo>
                    <a:pt x="84112" y="140372"/>
                  </a:lnTo>
                  <a:lnTo>
                    <a:pt x="86914" y="141463"/>
                  </a:lnTo>
                  <a:lnTo>
                    <a:pt x="90193" y="140780"/>
                  </a:lnTo>
                  <a:lnTo>
                    <a:pt x="101550" y="133076"/>
                  </a:lnTo>
                  <a:lnTo>
                    <a:pt x="130798" y="105936"/>
                  </a:lnTo>
                  <a:lnTo>
                    <a:pt x="143450" y="97743"/>
                  </a:lnTo>
                  <a:lnTo>
                    <a:pt x="145523" y="97522"/>
                  </a:lnTo>
                  <a:lnTo>
                    <a:pt x="146905" y="98080"/>
                  </a:lnTo>
                  <a:lnTo>
                    <a:pt x="147120" y="99863"/>
                  </a:lnTo>
                  <a:lnTo>
                    <a:pt x="145478" y="105607"/>
                  </a:lnTo>
                  <a:lnTo>
                    <a:pt x="128536" y="125156"/>
                  </a:lnTo>
                  <a:lnTo>
                    <a:pt x="108569" y="139576"/>
                  </a:lnTo>
                  <a:lnTo>
                    <a:pt x="103885" y="141837"/>
                  </a:lnTo>
                  <a:lnTo>
                    <a:pt x="103624" y="142440"/>
                  </a:lnTo>
                  <a:lnTo>
                    <a:pt x="104903" y="143408"/>
                  </a:lnTo>
                  <a:lnTo>
                    <a:pt x="111866" y="140204"/>
                  </a:lnTo>
                  <a:lnTo>
                    <a:pt x="113883" y="138529"/>
                  </a:lnTo>
                  <a:lnTo>
                    <a:pt x="117428" y="133506"/>
                  </a:lnTo>
                  <a:lnTo>
                    <a:pt x="120757" y="132084"/>
                  </a:lnTo>
                  <a:lnTo>
                    <a:pt x="122633" y="133116"/>
                  </a:lnTo>
                  <a:lnTo>
                    <a:pt x="150908" y="163894"/>
                  </a:lnTo>
                  <a:lnTo>
                    <a:pt x="168718" y="1753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391"/>
            <p:cNvSpPr/>
            <p:nvPr>
              <p:custDataLst>
                <p:tags r:id="rId68"/>
              </p:custDataLst>
            </p:nvPr>
          </p:nvSpPr>
          <p:spPr>
            <a:xfrm>
              <a:off x="7848600" y="3597079"/>
              <a:ext cx="63501" cy="9722"/>
            </a:xfrm>
            <a:custGeom>
              <a:avLst/>
              <a:gdLst/>
              <a:ahLst/>
              <a:cxnLst/>
              <a:rect l="0" t="0" r="0" b="0"/>
              <a:pathLst>
                <a:path w="63501" h="9722">
                  <a:moveTo>
                    <a:pt x="0" y="3371"/>
                  </a:moveTo>
                  <a:lnTo>
                    <a:pt x="0" y="3371"/>
                  </a:lnTo>
                  <a:lnTo>
                    <a:pt x="6741" y="0"/>
                  </a:lnTo>
                  <a:lnTo>
                    <a:pt x="15697" y="226"/>
                  </a:lnTo>
                  <a:lnTo>
                    <a:pt x="45434" y="6121"/>
                  </a:lnTo>
                  <a:lnTo>
                    <a:pt x="6350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392"/>
            <p:cNvSpPr/>
            <p:nvPr>
              <p:custDataLst>
                <p:tags r:id="rId69"/>
              </p:custDataLst>
            </p:nvPr>
          </p:nvSpPr>
          <p:spPr>
            <a:xfrm>
              <a:off x="7956550" y="3619500"/>
              <a:ext cx="57677" cy="80921"/>
            </a:xfrm>
            <a:custGeom>
              <a:avLst/>
              <a:gdLst/>
              <a:ahLst/>
              <a:cxnLst/>
              <a:rect l="0" t="0" r="0" b="0"/>
              <a:pathLst>
                <a:path w="57677" h="80921">
                  <a:moveTo>
                    <a:pt x="57150" y="0"/>
                  </a:moveTo>
                  <a:lnTo>
                    <a:pt x="57150" y="0"/>
                  </a:lnTo>
                  <a:lnTo>
                    <a:pt x="27263" y="3371"/>
                  </a:lnTo>
                  <a:lnTo>
                    <a:pt x="6849" y="6467"/>
                  </a:lnTo>
                  <a:lnTo>
                    <a:pt x="4566" y="7839"/>
                  </a:lnTo>
                  <a:lnTo>
                    <a:pt x="3044" y="9459"/>
                  </a:lnTo>
                  <a:lnTo>
                    <a:pt x="4146" y="11245"/>
                  </a:lnTo>
                  <a:lnTo>
                    <a:pt x="32671" y="32775"/>
                  </a:lnTo>
                  <a:lnTo>
                    <a:pt x="53569" y="50584"/>
                  </a:lnTo>
                  <a:lnTo>
                    <a:pt x="56879" y="54889"/>
                  </a:lnTo>
                  <a:lnTo>
                    <a:pt x="57676" y="59171"/>
                  </a:lnTo>
                  <a:lnTo>
                    <a:pt x="56795" y="63436"/>
                  </a:lnTo>
                  <a:lnTo>
                    <a:pt x="54797" y="67690"/>
                  </a:lnTo>
                  <a:lnTo>
                    <a:pt x="46932" y="74299"/>
                  </a:lnTo>
                  <a:lnTo>
                    <a:pt x="36381" y="78883"/>
                  </a:lnTo>
                  <a:lnTo>
                    <a:pt x="24636" y="80920"/>
                  </a:lnTo>
                  <a:lnTo>
                    <a:pt x="14242" y="79944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393"/>
            <p:cNvSpPr/>
            <p:nvPr>
              <p:custDataLst>
                <p:tags r:id="rId70"/>
              </p:custDataLst>
            </p:nvPr>
          </p:nvSpPr>
          <p:spPr>
            <a:xfrm>
              <a:off x="8034487" y="3505200"/>
              <a:ext cx="68114" cy="166083"/>
            </a:xfrm>
            <a:custGeom>
              <a:avLst/>
              <a:gdLst/>
              <a:ahLst/>
              <a:cxnLst/>
              <a:rect l="0" t="0" r="0" b="0"/>
              <a:pathLst>
                <a:path w="68114" h="166083">
                  <a:moveTo>
                    <a:pt x="68113" y="0"/>
                  </a:moveTo>
                  <a:lnTo>
                    <a:pt x="68113" y="0"/>
                  </a:lnTo>
                  <a:lnTo>
                    <a:pt x="67408" y="6480"/>
                  </a:lnTo>
                  <a:lnTo>
                    <a:pt x="55561" y="34206"/>
                  </a:lnTo>
                  <a:lnTo>
                    <a:pt x="42779" y="58241"/>
                  </a:lnTo>
                  <a:lnTo>
                    <a:pt x="30042" y="83035"/>
                  </a:lnTo>
                  <a:lnTo>
                    <a:pt x="19207" y="108165"/>
                  </a:lnTo>
                  <a:lnTo>
                    <a:pt x="10394" y="131329"/>
                  </a:lnTo>
                  <a:lnTo>
                    <a:pt x="867" y="159684"/>
                  </a:lnTo>
                  <a:lnTo>
                    <a:pt x="0" y="163606"/>
                  </a:lnTo>
                  <a:lnTo>
                    <a:pt x="126" y="165515"/>
                  </a:lnTo>
                  <a:lnTo>
                    <a:pt x="916" y="166082"/>
                  </a:lnTo>
                  <a:lnTo>
                    <a:pt x="2149" y="165755"/>
                  </a:lnTo>
                  <a:lnTo>
                    <a:pt x="7253" y="158552"/>
                  </a:lnTo>
                  <a:lnTo>
                    <a:pt x="19664" y="136159"/>
                  </a:lnTo>
                  <a:lnTo>
                    <a:pt x="30013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394"/>
            <p:cNvSpPr/>
            <p:nvPr>
              <p:custDataLst>
                <p:tags r:id="rId71"/>
              </p:custDataLst>
            </p:nvPr>
          </p:nvSpPr>
          <p:spPr>
            <a:xfrm>
              <a:off x="8117789" y="3512275"/>
              <a:ext cx="434154" cy="185953"/>
            </a:xfrm>
            <a:custGeom>
              <a:avLst/>
              <a:gdLst/>
              <a:ahLst/>
              <a:cxnLst/>
              <a:rect l="0" t="0" r="0" b="0"/>
              <a:pathLst>
                <a:path w="434154" h="185953">
                  <a:moveTo>
                    <a:pt x="48311" y="138975"/>
                  </a:moveTo>
                  <a:lnTo>
                    <a:pt x="48311" y="138975"/>
                  </a:lnTo>
                  <a:lnTo>
                    <a:pt x="34496" y="127042"/>
                  </a:lnTo>
                  <a:lnTo>
                    <a:pt x="26649" y="123088"/>
                  </a:lnTo>
                  <a:lnTo>
                    <a:pt x="18457" y="121331"/>
                  </a:lnTo>
                  <a:lnTo>
                    <a:pt x="14298" y="122273"/>
                  </a:lnTo>
                  <a:lnTo>
                    <a:pt x="5912" y="127083"/>
                  </a:lnTo>
                  <a:lnTo>
                    <a:pt x="3112" y="130341"/>
                  </a:lnTo>
                  <a:lnTo>
                    <a:pt x="0" y="137725"/>
                  </a:lnTo>
                  <a:lnTo>
                    <a:pt x="498" y="147592"/>
                  </a:lnTo>
                  <a:lnTo>
                    <a:pt x="6568" y="167802"/>
                  </a:lnTo>
                  <a:lnTo>
                    <a:pt x="12354" y="174835"/>
                  </a:lnTo>
                  <a:lnTo>
                    <a:pt x="24196" y="185099"/>
                  </a:lnTo>
                  <a:lnTo>
                    <a:pt x="26590" y="185952"/>
                  </a:lnTo>
                  <a:lnTo>
                    <a:pt x="28892" y="185815"/>
                  </a:lnTo>
                  <a:lnTo>
                    <a:pt x="31131" y="185018"/>
                  </a:lnTo>
                  <a:lnTo>
                    <a:pt x="35501" y="178489"/>
                  </a:lnTo>
                  <a:lnTo>
                    <a:pt x="37654" y="173784"/>
                  </a:lnTo>
                  <a:lnTo>
                    <a:pt x="38166" y="164794"/>
                  </a:lnTo>
                  <a:lnTo>
                    <a:pt x="30878" y="134536"/>
                  </a:lnTo>
                  <a:lnTo>
                    <a:pt x="23703" y="111943"/>
                  </a:lnTo>
                  <a:lnTo>
                    <a:pt x="23440" y="111781"/>
                  </a:lnTo>
                  <a:lnTo>
                    <a:pt x="23264" y="112379"/>
                  </a:lnTo>
                  <a:lnTo>
                    <a:pt x="26387" y="116591"/>
                  </a:lnTo>
                  <a:lnTo>
                    <a:pt x="44607" y="124336"/>
                  </a:lnTo>
                  <a:lnTo>
                    <a:pt x="74652" y="130779"/>
                  </a:lnTo>
                  <a:lnTo>
                    <a:pt x="104392" y="132260"/>
                  </a:lnTo>
                  <a:lnTo>
                    <a:pt x="113922" y="134344"/>
                  </a:lnTo>
                  <a:lnTo>
                    <a:pt x="117452" y="135888"/>
                  </a:lnTo>
                  <a:lnTo>
                    <a:pt x="123255" y="141366"/>
                  </a:lnTo>
                  <a:lnTo>
                    <a:pt x="127481" y="147798"/>
                  </a:lnTo>
                  <a:lnTo>
                    <a:pt x="129358" y="153009"/>
                  </a:lnTo>
                  <a:lnTo>
                    <a:pt x="130416" y="163280"/>
                  </a:lnTo>
                  <a:lnTo>
                    <a:pt x="129859" y="165762"/>
                  </a:lnTo>
                  <a:lnTo>
                    <a:pt x="128781" y="167416"/>
                  </a:lnTo>
                  <a:lnTo>
                    <a:pt x="125354" y="170071"/>
                  </a:lnTo>
                  <a:lnTo>
                    <a:pt x="123004" y="168553"/>
                  </a:lnTo>
                  <a:lnTo>
                    <a:pt x="121389" y="167160"/>
                  </a:lnTo>
                  <a:lnTo>
                    <a:pt x="119596" y="161850"/>
                  </a:lnTo>
                  <a:lnTo>
                    <a:pt x="118445" y="143572"/>
                  </a:lnTo>
                  <a:lnTo>
                    <a:pt x="122050" y="133727"/>
                  </a:lnTo>
                  <a:lnTo>
                    <a:pt x="132492" y="119280"/>
                  </a:lnTo>
                  <a:lnTo>
                    <a:pt x="145926" y="111894"/>
                  </a:lnTo>
                  <a:lnTo>
                    <a:pt x="166833" y="107840"/>
                  </a:lnTo>
                  <a:lnTo>
                    <a:pt x="169659" y="107635"/>
                  </a:lnTo>
                  <a:lnTo>
                    <a:pt x="176562" y="111170"/>
                  </a:lnTo>
                  <a:lnTo>
                    <a:pt x="183628" y="117445"/>
                  </a:lnTo>
                  <a:lnTo>
                    <a:pt x="196179" y="137089"/>
                  </a:lnTo>
                  <a:lnTo>
                    <a:pt x="199368" y="146256"/>
                  </a:lnTo>
                  <a:lnTo>
                    <a:pt x="200676" y="157622"/>
                  </a:lnTo>
                  <a:lnTo>
                    <a:pt x="200710" y="130872"/>
                  </a:lnTo>
                  <a:lnTo>
                    <a:pt x="200711" y="104900"/>
                  </a:lnTo>
                  <a:lnTo>
                    <a:pt x="201416" y="103559"/>
                  </a:lnTo>
                  <a:lnTo>
                    <a:pt x="202593" y="102664"/>
                  </a:lnTo>
                  <a:lnTo>
                    <a:pt x="206486" y="101670"/>
                  </a:lnTo>
                  <a:lnTo>
                    <a:pt x="232913" y="101650"/>
                  </a:lnTo>
                  <a:lnTo>
                    <a:pt x="247490" y="104554"/>
                  </a:lnTo>
                  <a:lnTo>
                    <a:pt x="277813" y="101152"/>
                  </a:lnTo>
                  <a:lnTo>
                    <a:pt x="290651" y="100930"/>
                  </a:lnTo>
                  <a:lnTo>
                    <a:pt x="293127" y="99501"/>
                  </a:lnTo>
                  <a:lnTo>
                    <a:pt x="300962" y="89945"/>
                  </a:lnTo>
                  <a:lnTo>
                    <a:pt x="300706" y="88649"/>
                  </a:lnTo>
                  <a:lnTo>
                    <a:pt x="298541" y="85328"/>
                  </a:lnTo>
                  <a:lnTo>
                    <a:pt x="295564" y="85572"/>
                  </a:lnTo>
                  <a:lnTo>
                    <a:pt x="269673" y="99809"/>
                  </a:lnTo>
                  <a:lnTo>
                    <a:pt x="261228" y="109573"/>
                  </a:lnTo>
                  <a:lnTo>
                    <a:pt x="255830" y="120263"/>
                  </a:lnTo>
                  <a:lnTo>
                    <a:pt x="253430" y="129718"/>
                  </a:lnTo>
                  <a:lnTo>
                    <a:pt x="254202" y="134215"/>
                  </a:lnTo>
                  <a:lnTo>
                    <a:pt x="258822" y="142974"/>
                  </a:lnTo>
                  <a:lnTo>
                    <a:pt x="263441" y="145875"/>
                  </a:lnTo>
                  <a:lnTo>
                    <a:pt x="276098" y="149097"/>
                  </a:lnTo>
                  <a:lnTo>
                    <a:pt x="295720" y="147540"/>
                  </a:lnTo>
                  <a:lnTo>
                    <a:pt x="314940" y="139239"/>
                  </a:lnTo>
                  <a:lnTo>
                    <a:pt x="340782" y="121101"/>
                  </a:lnTo>
                  <a:lnTo>
                    <a:pt x="370781" y="91110"/>
                  </a:lnTo>
                  <a:lnTo>
                    <a:pt x="391538" y="67607"/>
                  </a:lnTo>
                  <a:lnTo>
                    <a:pt x="411112" y="43051"/>
                  </a:lnTo>
                  <a:lnTo>
                    <a:pt x="426867" y="18025"/>
                  </a:lnTo>
                  <a:lnTo>
                    <a:pt x="433399" y="4081"/>
                  </a:lnTo>
                  <a:lnTo>
                    <a:pt x="434153" y="362"/>
                  </a:lnTo>
                  <a:lnTo>
                    <a:pt x="431833" y="0"/>
                  </a:lnTo>
                  <a:lnTo>
                    <a:pt x="421730" y="5241"/>
                  </a:lnTo>
                  <a:lnTo>
                    <a:pt x="390062" y="30206"/>
                  </a:lnTo>
                  <a:lnTo>
                    <a:pt x="369064" y="52533"/>
                  </a:lnTo>
                  <a:lnTo>
                    <a:pt x="351734" y="76567"/>
                  </a:lnTo>
                  <a:lnTo>
                    <a:pt x="339329" y="101361"/>
                  </a:lnTo>
                  <a:lnTo>
                    <a:pt x="334756" y="122728"/>
                  </a:lnTo>
                  <a:lnTo>
                    <a:pt x="334525" y="132377"/>
                  </a:lnTo>
                  <a:lnTo>
                    <a:pt x="337192" y="140221"/>
                  </a:lnTo>
                  <a:lnTo>
                    <a:pt x="359461" y="1643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1395"/>
            <p:cNvSpPr/>
            <p:nvPr>
              <p:custDataLst>
                <p:tags r:id="rId72"/>
              </p:custDataLst>
            </p:nvPr>
          </p:nvSpPr>
          <p:spPr>
            <a:xfrm>
              <a:off x="8515836" y="3622479"/>
              <a:ext cx="228115" cy="92272"/>
            </a:xfrm>
            <a:custGeom>
              <a:avLst/>
              <a:gdLst/>
              <a:ahLst/>
              <a:cxnLst/>
              <a:rect l="0" t="0" r="0" b="0"/>
              <a:pathLst>
                <a:path w="228115" h="92272">
                  <a:moveTo>
                    <a:pt x="63014" y="3371"/>
                  </a:moveTo>
                  <a:lnTo>
                    <a:pt x="63014" y="3371"/>
                  </a:lnTo>
                  <a:lnTo>
                    <a:pt x="56272" y="0"/>
                  </a:lnTo>
                  <a:lnTo>
                    <a:pt x="25597" y="2750"/>
                  </a:lnTo>
                  <a:lnTo>
                    <a:pt x="22547" y="4368"/>
                  </a:lnTo>
                  <a:lnTo>
                    <a:pt x="17277" y="9929"/>
                  </a:lnTo>
                  <a:lnTo>
                    <a:pt x="14464" y="17104"/>
                  </a:lnTo>
                  <a:lnTo>
                    <a:pt x="13715" y="20993"/>
                  </a:lnTo>
                  <a:lnTo>
                    <a:pt x="14762" y="27195"/>
                  </a:lnTo>
                  <a:lnTo>
                    <a:pt x="18990" y="33715"/>
                  </a:lnTo>
                  <a:lnTo>
                    <a:pt x="38114" y="54430"/>
                  </a:lnTo>
                  <a:lnTo>
                    <a:pt x="39359" y="58577"/>
                  </a:lnTo>
                  <a:lnTo>
                    <a:pt x="37983" y="79759"/>
                  </a:lnTo>
                  <a:lnTo>
                    <a:pt x="35743" y="82519"/>
                  </a:lnTo>
                  <a:lnTo>
                    <a:pt x="27610" y="87466"/>
                  </a:lnTo>
                  <a:lnTo>
                    <a:pt x="14502" y="90847"/>
                  </a:lnTo>
                  <a:lnTo>
                    <a:pt x="7822" y="89756"/>
                  </a:lnTo>
                  <a:lnTo>
                    <a:pt x="5052" y="88478"/>
                  </a:lnTo>
                  <a:lnTo>
                    <a:pt x="3206" y="86215"/>
                  </a:lnTo>
                  <a:lnTo>
                    <a:pt x="608" y="76992"/>
                  </a:lnTo>
                  <a:lnTo>
                    <a:pt x="0" y="71840"/>
                  </a:lnTo>
                  <a:lnTo>
                    <a:pt x="1249" y="69478"/>
                  </a:lnTo>
                  <a:lnTo>
                    <a:pt x="6400" y="64972"/>
                  </a:lnTo>
                  <a:lnTo>
                    <a:pt x="37197" y="52318"/>
                  </a:lnTo>
                  <a:lnTo>
                    <a:pt x="60303" y="40922"/>
                  </a:lnTo>
                  <a:lnTo>
                    <a:pt x="89603" y="24429"/>
                  </a:lnTo>
                  <a:lnTo>
                    <a:pt x="104445" y="11805"/>
                  </a:lnTo>
                  <a:lnTo>
                    <a:pt x="106862" y="8289"/>
                  </a:lnTo>
                  <a:lnTo>
                    <a:pt x="107769" y="5238"/>
                  </a:lnTo>
                  <a:lnTo>
                    <a:pt x="107667" y="2499"/>
                  </a:lnTo>
                  <a:lnTo>
                    <a:pt x="106893" y="1378"/>
                  </a:lnTo>
                  <a:lnTo>
                    <a:pt x="105673" y="1337"/>
                  </a:lnTo>
                  <a:lnTo>
                    <a:pt x="104153" y="2015"/>
                  </a:lnTo>
                  <a:lnTo>
                    <a:pt x="87916" y="17606"/>
                  </a:lnTo>
                  <a:lnTo>
                    <a:pt x="74089" y="39278"/>
                  </a:lnTo>
                  <a:lnTo>
                    <a:pt x="73925" y="42831"/>
                  </a:lnTo>
                  <a:lnTo>
                    <a:pt x="75227" y="45906"/>
                  </a:lnTo>
                  <a:lnTo>
                    <a:pt x="84084" y="55909"/>
                  </a:lnTo>
                  <a:lnTo>
                    <a:pt x="90253" y="58472"/>
                  </a:lnTo>
                  <a:lnTo>
                    <a:pt x="93873" y="59155"/>
                  </a:lnTo>
                  <a:lnTo>
                    <a:pt x="103539" y="56151"/>
                  </a:lnTo>
                  <a:lnTo>
                    <a:pt x="113481" y="50112"/>
                  </a:lnTo>
                  <a:lnTo>
                    <a:pt x="131256" y="34737"/>
                  </a:lnTo>
                  <a:lnTo>
                    <a:pt x="142732" y="27189"/>
                  </a:lnTo>
                  <a:lnTo>
                    <a:pt x="149194" y="20384"/>
                  </a:lnTo>
                  <a:lnTo>
                    <a:pt x="150100" y="20358"/>
                  </a:lnTo>
                  <a:lnTo>
                    <a:pt x="150705" y="21046"/>
                  </a:lnTo>
                  <a:lnTo>
                    <a:pt x="150402" y="22209"/>
                  </a:lnTo>
                  <a:lnTo>
                    <a:pt x="142970" y="34509"/>
                  </a:lnTo>
                  <a:lnTo>
                    <a:pt x="139544" y="51794"/>
                  </a:lnTo>
                  <a:lnTo>
                    <a:pt x="140845" y="52587"/>
                  </a:lnTo>
                  <a:lnTo>
                    <a:pt x="153549" y="53962"/>
                  </a:lnTo>
                  <a:lnTo>
                    <a:pt x="181510" y="37184"/>
                  </a:lnTo>
                  <a:lnTo>
                    <a:pt x="193429" y="30433"/>
                  </a:lnTo>
                  <a:lnTo>
                    <a:pt x="195113" y="30584"/>
                  </a:lnTo>
                  <a:lnTo>
                    <a:pt x="198865" y="32634"/>
                  </a:lnTo>
                  <a:lnTo>
                    <a:pt x="199443" y="35580"/>
                  </a:lnTo>
                  <a:lnTo>
                    <a:pt x="199063" y="55516"/>
                  </a:lnTo>
                  <a:lnTo>
                    <a:pt x="203644" y="80323"/>
                  </a:lnTo>
                  <a:lnTo>
                    <a:pt x="209242" y="86490"/>
                  </a:lnTo>
                  <a:lnTo>
                    <a:pt x="216434" y="89702"/>
                  </a:lnTo>
                  <a:lnTo>
                    <a:pt x="228114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396"/>
            <p:cNvSpPr/>
            <p:nvPr>
              <p:custDataLst>
                <p:tags r:id="rId73"/>
              </p:custDataLst>
            </p:nvPr>
          </p:nvSpPr>
          <p:spPr>
            <a:xfrm>
              <a:off x="8115300" y="3575050"/>
              <a:ext cx="95251" cy="177801"/>
            </a:xfrm>
            <a:custGeom>
              <a:avLst/>
              <a:gdLst/>
              <a:ahLst/>
              <a:cxnLst/>
              <a:rect l="0" t="0" r="0" b="0"/>
              <a:pathLst>
                <a:path w="95251" h="177801">
                  <a:moveTo>
                    <a:pt x="95250" y="0"/>
                  </a:moveTo>
                  <a:lnTo>
                    <a:pt x="95250" y="0"/>
                  </a:lnTo>
                  <a:lnTo>
                    <a:pt x="78630" y="31123"/>
                  </a:lnTo>
                  <a:lnTo>
                    <a:pt x="61993" y="56401"/>
                  </a:lnTo>
                  <a:lnTo>
                    <a:pt x="44721" y="82217"/>
                  </a:lnTo>
                  <a:lnTo>
                    <a:pt x="29048" y="107096"/>
                  </a:lnTo>
                  <a:lnTo>
                    <a:pt x="17379" y="129913"/>
                  </a:lnTo>
                  <a:lnTo>
                    <a:pt x="6247" y="159221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394"/>
          <p:cNvGrpSpPr/>
          <p:nvPr/>
        </p:nvGrpSpPr>
        <p:grpSpPr>
          <a:xfrm>
            <a:off x="6960482" y="4227188"/>
            <a:ext cx="342019" cy="185116"/>
            <a:chOff x="6960482" y="4227188"/>
            <a:chExt cx="342019" cy="185116"/>
          </a:xfrm>
        </p:grpSpPr>
        <p:sp>
          <p:nvSpPr>
            <p:cNvPr id="30" name="SMARTInkShape-1397"/>
            <p:cNvSpPr/>
            <p:nvPr>
              <p:custDataLst>
                <p:tags r:id="rId57"/>
              </p:custDataLst>
            </p:nvPr>
          </p:nvSpPr>
          <p:spPr>
            <a:xfrm>
              <a:off x="7016750" y="4279900"/>
              <a:ext cx="285751" cy="132404"/>
            </a:xfrm>
            <a:custGeom>
              <a:avLst/>
              <a:gdLst/>
              <a:ahLst/>
              <a:cxnLst/>
              <a:rect l="0" t="0" r="0" b="0"/>
              <a:pathLst>
                <a:path w="285751" h="132404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9887" y="33878"/>
                  </a:lnTo>
                  <a:lnTo>
                    <a:pt x="51147" y="52686"/>
                  </a:lnTo>
                  <a:lnTo>
                    <a:pt x="77060" y="72099"/>
                  </a:lnTo>
                  <a:lnTo>
                    <a:pt x="105040" y="90135"/>
                  </a:lnTo>
                  <a:lnTo>
                    <a:pt x="135820" y="105676"/>
                  </a:lnTo>
                  <a:lnTo>
                    <a:pt x="166903" y="118228"/>
                  </a:lnTo>
                  <a:lnTo>
                    <a:pt x="194829" y="126159"/>
                  </a:lnTo>
                  <a:lnTo>
                    <a:pt x="217588" y="130154"/>
                  </a:lnTo>
                  <a:lnTo>
                    <a:pt x="246269" y="132403"/>
                  </a:lnTo>
                  <a:lnTo>
                    <a:pt x="262558" y="131518"/>
                  </a:lnTo>
                  <a:lnTo>
                    <a:pt x="28575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398"/>
            <p:cNvSpPr/>
            <p:nvPr>
              <p:custDataLst>
                <p:tags r:id="rId58"/>
              </p:custDataLst>
            </p:nvPr>
          </p:nvSpPr>
          <p:spPr>
            <a:xfrm>
              <a:off x="6997700" y="4236538"/>
              <a:ext cx="31751" cy="87813"/>
            </a:xfrm>
            <a:custGeom>
              <a:avLst/>
              <a:gdLst/>
              <a:ahLst/>
              <a:cxnLst/>
              <a:rect l="0" t="0" r="0" b="0"/>
              <a:pathLst>
                <a:path w="31751" h="87813">
                  <a:moveTo>
                    <a:pt x="0" y="87812"/>
                  </a:moveTo>
                  <a:lnTo>
                    <a:pt x="0" y="87812"/>
                  </a:lnTo>
                  <a:lnTo>
                    <a:pt x="0" y="75603"/>
                  </a:lnTo>
                  <a:lnTo>
                    <a:pt x="10934" y="46218"/>
                  </a:lnTo>
                  <a:lnTo>
                    <a:pt x="19376" y="17502"/>
                  </a:lnTo>
                  <a:lnTo>
                    <a:pt x="23428" y="7174"/>
                  </a:lnTo>
                  <a:lnTo>
                    <a:pt x="30514" y="0"/>
                  </a:lnTo>
                  <a:lnTo>
                    <a:pt x="31750" y="179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399"/>
            <p:cNvSpPr/>
            <p:nvPr>
              <p:custDataLst>
                <p:tags r:id="rId59"/>
              </p:custDataLst>
            </p:nvPr>
          </p:nvSpPr>
          <p:spPr>
            <a:xfrm>
              <a:off x="6960482" y="4227188"/>
              <a:ext cx="94369" cy="65413"/>
            </a:xfrm>
            <a:custGeom>
              <a:avLst/>
              <a:gdLst/>
              <a:ahLst/>
              <a:cxnLst/>
              <a:rect l="0" t="0" r="0" b="0"/>
              <a:pathLst>
                <a:path w="94369" h="65413">
                  <a:moveTo>
                    <a:pt x="5468" y="65412"/>
                  </a:moveTo>
                  <a:lnTo>
                    <a:pt x="5468" y="65412"/>
                  </a:lnTo>
                  <a:lnTo>
                    <a:pt x="0" y="42268"/>
                  </a:lnTo>
                  <a:lnTo>
                    <a:pt x="4362" y="20859"/>
                  </a:lnTo>
                  <a:lnTo>
                    <a:pt x="10696" y="1315"/>
                  </a:lnTo>
                  <a:lnTo>
                    <a:pt x="12482" y="103"/>
                  </a:lnTo>
                  <a:lnTo>
                    <a:pt x="15082" y="0"/>
                  </a:lnTo>
                  <a:lnTo>
                    <a:pt x="18228" y="637"/>
                  </a:lnTo>
                  <a:lnTo>
                    <a:pt x="48385" y="19477"/>
                  </a:lnTo>
                  <a:lnTo>
                    <a:pt x="79584" y="38214"/>
                  </a:lnTo>
                  <a:lnTo>
                    <a:pt x="94368" y="463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SMARTInkShape-Group395"/>
          <p:cNvGrpSpPr/>
          <p:nvPr/>
        </p:nvGrpSpPr>
        <p:grpSpPr>
          <a:xfrm>
            <a:off x="7476928" y="4271190"/>
            <a:ext cx="974923" cy="186511"/>
            <a:chOff x="7476928" y="4271190"/>
            <a:chExt cx="974923" cy="186511"/>
          </a:xfrm>
        </p:grpSpPr>
        <p:sp>
          <p:nvSpPr>
            <p:cNvPr id="34" name="SMARTInkShape-1400"/>
            <p:cNvSpPr/>
            <p:nvPr>
              <p:custDataLst>
                <p:tags r:id="rId51"/>
              </p:custDataLst>
            </p:nvPr>
          </p:nvSpPr>
          <p:spPr>
            <a:xfrm>
              <a:off x="8257283" y="4368800"/>
              <a:ext cx="194568" cy="88901"/>
            </a:xfrm>
            <a:custGeom>
              <a:avLst/>
              <a:gdLst/>
              <a:ahLst/>
              <a:cxnLst/>
              <a:rect l="0" t="0" r="0" b="0"/>
              <a:pathLst>
                <a:path w="194568" h="88901">
                  <a:moveTo>
                    <a:pt x="29467" y="0"/>
                  </a:moveTo>
                  <a:lnTo>
                    <a:pt x="29467" y="0"/>
                  </a:lnTo>
                  <a:lnTo>
                    <a:pt x="13566" y="27437"/>
                  </a:lnTo>
                  <a:lnTo>
                    <a:pt x="1266" y="54208"/>
                  </a:lnTo>
                  <a:lnTo>
                    <a:pt x="0" y="64309"/>
                  </a:lnTo>
                  <a:lnTo>
                    <a:pt x="1789" y="73502"/>
                  </a:lnTo>
                  <a:lnTo>
                    <a:pt x="3959" y="75812"/>
                  </a:lnTo>
                  <a:lnTo>
                    <a:pt x="6817" y="76647"/>
                  </a:lnTo>
                  <a:lnTo>
                    <a:pt x="10134" y="76498"/>
                  </a:lnTo>
                  <a:lnTo>
                    <a:pt x="17582" y="72569"/>
                  </a:lnTo>
                  <a:lnTo>
                    <a:pt x="29709" y="60543"/>
                  </a:lnTo>
                  <a:lnTo>
                    <a:pt x="49819" y="34144"/>
                  </a:lnTo>
                  <a:lnTo>
                    <a:pt x="71151" y="3973"/>
                  </a:lnTo>
                  <a:lnTo>
                    <a:pt x="72778" y="3354"/>
                  </a:lnTo>
                  <a:lnTo>
                    <a:pt x="74569" y="3647"/>
                  </a:lnTo>
                  <a:lnTo>
                    <a:pt x="76468" y="4548"/>
                  </a:lnTo>
                  <a:lnTo>
                    <a:pt x="77735" y="7265"/>
                  </a:lnTo>
                  <a:lnTo>
                    <a:pt x="87026" y="37967"/>
                  </a:lnTo>
                  <a:lnTo>
                    <a:pt x="89006" y="42245"/>
                  </a:lnTo>
                  <a:lnTo>
                    <a:pt x="91738" y="45096"/>
                  </a:lnTo>
                  <a:lnTo>
                    <a:pt x="98536" y="48265"/>
                  </a:lnTo>
                  <a:lnTo>
                    <a:pt x="106260" y="47792"/>
                  </a:lnTo>
                  <a:lnTo>
                    <a:pt x="126088" y="41739"/>
                  </a:lnTo>
                  <a:lnTo>
                    <a:pt x="154766" y="19738"/>
                  </a:lnTo>
                  <a:lnTo>
                    <a:pt x="169693" y="5623"/>
                  </a:lnTo>
                  <a:lnTo>
                    <a:pt x="171634" y="6571"/>
                  </a:lnTo>
                  <a:lnTo>
                    <a:pt x="173792" y="15150"/>
                  </a:lnTo>
                  <a:lnTo>
                    <a:pt x="172223" y="43653"/>
                  </a:lnTo>
                  <a:lnTo>
                    <a:pt x="179793" y="66713"/>
                  </a:lnTo>
                  <a:lnTo>
                    <a:pt x="19456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1401"/>
            <p:cNvSpPr/>
            <p:nvPr>
              <p:custDataLst>
                <p:tags r:id="rId52"/>
              </p:custDataLst>
            </p:nvPr>
          </p:nvSpPr>
          <p:spPr>
            <a:xfrm>
              <a:off x="8133994" y="4347929"/>
              <a:ext cx="95607" cy="109772"/>
            </a:xfrm>
            <a:custGeom>
              <a:avLst/>
              <a:gdLst/>
              <a:ahLst/>
              <a:cxnLst/>
              <a:rect l="0" t="0" r="0" b="0"/>
              <a:pathLst>
                <a:path w="95607" h="109772">
                  <a:moveTo>
                    <a:pt x="76556" y="8171"/>
                  </a:moveTo>
                  <a:lnTo>
                    <a:pt x="76556" y="8171"/>
                  </a:lnTo>
                  <a:lnTo>
                    <a:pt x="76556" y="1429"/>
                  </a:lnTo>
                  <a:lnTo>
                    <a:pt x="75145" y="148"/>
                  </a:lnTo>
                  <a:lnTo>
                    <a:pt x="72793" y="0"/>
                  </a:lnTo>
                  <a:lnTo>
                    <a:pt x="48766" y="8204"/>
                  </a:lnTo>
                  <a:lnTo>
                    <a:pt x="20187" y="29504"/>
                  </a:lnTo>
                  <a:lnTo>
                    <a:pt x="7288" y="46345"/>
                  </a:lnTo>
                  <a:lnTo>
                    <a:pt x="615" y="62531"/>
                  </a:lnTo>
                  <a:lnTo>
                    <a:pt x="0" y="76781"/>
                  </a:lnTo>
                  <a:lnTo>
                    <a:pt x="7724" y="90170"/>
                  </a:lnTo>
                  <a:lnTo>
                    <a:pt x="13734" y="96704"/>
                  </a:lnTo>
                  <a:lnTo>
                    <a:pt x="31702" y="103963"/>
                  </a:lnTo>
                  <a:lnTo>
                    <a:pt x="53093" y="107190"/>
                  </a:lnTo>
                  <a:lnTo>
                    <a:pt x="81442" y="109006"/>
                  </a:lnTo>
                  <a:lnTo>
                    <a:pt x="95606" y="109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402"/>
            <p:cNvSpPr/>
            <p:nvPr>
              <p:custDataLst>
                <p:tags r:id="rId53"/>
              </p:custDataLst>
            </p:nvPr>
          </p:nvSpPr>
          <p:spPr>
            <a:xfrm>
              <a:off x="7962900" y="428625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411" y="14686"/>
                  </a:lnTo>
                  <a:lnTo>
                    <a:pt x="32638" y="5909"/>
                  </a:lnTo>
                  <a:lnTo>
                    <a:pt x="54826" y="1751"/>
                  </a:lnTo>
                  <a:lnTo>
                    <a:pt x="81862" y="51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403"/>
            <p:cNvSpPr/>
            <p:nvPr>
              <p:custDataLst>
                <p:tags r:id="rId54"/>
              </p:custDataLst>
            </p:nvPr>
          </p:nvSpPr>
          <p:spPr>
            <a:xfrm>
              <a:off x="7918450" y="4340029"/>
              <a:ext cx="49144" cy="117190"/>
            </a:xfrm>
            <a:custGeom>
              <a:avLst/>
              <a:gdLst/>
              <a:ahLst/>
              <a:cxnLst/>
              <a:rect l="0" t="0" r="0" b="0"/>
              <a:pathLst>
                <a:path w="49144" h="117190">
                  <a:moveTo>
                    <a:pt x="38100" y="3371"/>
                  </a:moveTo>
                  <a:lnTo>
                    <a:pt x="38100" y="3371"/>
                  </a:lnTo>
                  <a:lnTo>
                    <a:pt x="38100" y="0"/>
                  </a:lnTo>
                  <a:lnTo>
                    <a:pt x="37395" y="418"/>
                  </a:lnTo>
                  <a:lnTo>
                    <a:pt x="34728" y="4646"/>
                  </a:lnTo>
                  <a:lnTo>
                    <a:pt x="27429" y="9347"/>
                  </a:lnTo>
                  <a:lnTo>
                    <a:pt x="18541" y="14494"/>
                  </a:lnTo>
                  <a:lnTo>
                    <a:pt x="12238" y="21485"/>
                  </a:lnTo>
                  <a:lnTo>
                    <a:pt x="8967" y="31177"/>
                  </a:lnTo>
                  <a:lnTo>
                    <a:pt x="8218" y="41835"/>
                  </a:lnTo>
                  <a:lnTo>
                    <a:pt x="10237" y="51275"/>
                  </a:lnTo>
                  <a:lnTo>
                    <a:pt x="17250" y="60175"/>
                  </a:lnTo>
                  <a:lnTo>
                    <a:pt x="42411" y="85891"/>
                  </a:lnTo>
                  <a:lnTo>
                    <a:pt x="47072" y="94374"/>
                  </a:lnTo>
                  <a:lnTo>
                    <a:pt x="49143" y="102848"/>
                  </a:lnTo>
                  <a:lnTo>
                    <a:pt x="48182" y="109437"/>
                  </a:lnTo>
                  <a:lnTo>
                    <a:pt x="46937" y="112181"/>
                  </a:lnTo>
                  <a:lnTo>
                    <a:pt x="44697" y="114012"/>
                  </a:lnTo>
                  <a:lnTo>
                    <a:pt x="38445" y="116044"/>
                  </a:lnTo>
                  <a:lnTo>
                    <a:pt x="23621" y="117189"/>
                  </a:lnTo>
                  <a:lnTo>
                    <a:pt x="13791" y="113694"/>
                  </a:lnTo>
                  <a:lnTo>
                    <a:pt x="0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404"/>
            <p:cNvSpPr/>
            <p:nvPr>
              <p:custDataLst>
                <p:tags r:id="rId55"/>
              </p:custDataLst>
            </p:nvPr>
          </p:nvSpPr>
          <p:spPr>
            <a:xfrm>
              <a:off x="7767507" y="4271190"/>
              <a:ext cx="106494" cy="186321"/>
            </a:xfrm>
            <a:custGeom>
              <a:avLst/>
              <a:gdLst/>
              <a:ahLst/>
              <a:cxnLst/>
              <a:rect l="0" t="0" r="0" b="0"/>
              <a:pathLst>
                <a:path w="106494" h="186321">
                  <a:moveTo>
                    <a:pt x="30293" y="15060"/>
                  </a:moveTo>
                  <a:lnTo>
                    <a:pt x="30293" y="15060"/>
                  </a:lnTo>
                  <a:lnTo>
                    <a:pt x="33664" y="8318"/>
                  </a:lnTo>
                  <a:lnTo>
                    <a:pt x="39082" y="3127"/>
                  </a:lnTo>
                  <a:lnTo>
                    <a:pt x="42502" y="754"/>
                  </a:lnTo>
                  <a:lnTo>
                    <a:pt x="51947" y="0"/>
                  </a:lnTo>
                  <a:lnTo>
                    <a:pt x="62495" y="2722"/>
                  </a:lnTo>
                  <a:lnTo>
                    <a:pt x="71886" y="8636"/>
                  </a:lnTo>
                  <a:lnTo>
                    <a:pt x="78882" y="19731"/>
                  </a:lnTo>
                  <a:lnTo>
                    <a:pt x="81736" y="26640"/>
                  </a:lnTo>
                  <a:lnTo>
                    <a:pt x="81143" y="43725"/>
                  </a:lnTo>
                  <a:lnTo>
                    <a:pt x="74765" y="63078"/>
                  </a:lnTo>
                  <a:lnTo>
                    <a:pt x="55308" y="93807"/>
                  </a:lnTo>
                  <a:lnTo>
                    <a:pt x="31668" y="124548"/>
                  </a:lnTo>
                  <a:lnTo>
                    <a:pt x="9612" y="150434"/>
                  </a:lnTo>
                  <a:lnTo>
                    <a:pt x="1823" y="166962"/>
                  </a:lnTo>
                  <a:lnTo>
                    <a:pt x="0" y="173824"/>
                  </a:lnTo>
                  <a:lnTo>
                    <a:pt x="1631" y="176642"/>
                  </a:lnTo>
                  <a:lnTo>
                    <a:pt x="9087" y="181653"/>
                  </a:lnTo>
                  <a:lnTo>
                    <a:pt x="36191" y="185550"/>
                  </a:lnTo>
                  <a:lnTo>
                    <a:pt x="66840" y="186320"/>
                  </a:lnTo>
                  <a:lnTo>
                    <a:pt x="85101" y="184572"/>
                  </a:lnTo>
                  <a:lnTo>
                    <a:pt x="106493" y="1801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1405"/>
            <p:cNvSpPr/>
            <p:nvPr>
              <p:custDataLst>
                <p:tags r:id="rId56"/>
              </p:custDataLst>
            </p:nvPr>
          </p:nvSpPr>
          <p:spPr>
            <a:xfrm>
              <a:off x="7476928" y="4352578"/>
              <a:ext cx="168473" cy="60673"/>
            </a:xfrm>
            <a:custGeom>
              <a:avLst/>
              <a:gdLst/>
              <a:ahLst/>
              <a:cxnLst/>
              <a:rect l="0" t="0" r="0" b="0"/>
              <a:pathLst>
                <a:path w="168473" h="60673">
                  <a:moveTo>
                    <a:pt x="3372" y="60672"/>
                  </a:moveTo>
                  <a:lnTo>
                    <a:pt x="3372" y="60672"/>
                  </a:lnTo>
                  <a:lnTo>
                    <a:pt x="0" y="53930"/>
                  </a:lnTo>
                  <a:lnTo>
                    <a:pt x="419" y="49827"/>
                  </a:lnTo>
                  <a:lnTo>
                    <a:pt x="14960" y="21980"/>
                  </a:lnTo>
                  <a:lnTo>
                    <a:pt x="23582" y="6718"/>
                  </a:lnTo>
                  <a:lnTo>
                    <a:pt x="26723" y="3536"/>
                  </a:lnTo>
                  <a:lnTo>
                    <a:pt x="33976" y="0"/>
                  </a:lnTo>
                  <a:lnTo>
                    <a:pt x="37886" y="469"/>
                  </a:lnTo>
                  <a:lnTo>
                    <a:pt x="61861" y="15097"/>
                  </a:lnTo>
                  <a:lnTo>
                    <a:pt x="92449" y="38547"/>
                  </a:lnTo>
                  <a:lnTo>
                    <a:pt x="123340" y="51095"/>
                  </a:lnTo>
                  <a:lnTo>
                    <a:pt x="143566" y="53897"/>
                  </a:lnTo>
                  <a:lnTo>
                    <a:pt x="146224" y="52628"/>
                  </a:lnTo>
                  <a:lnTo>
                    <a:pt x="168472" y="289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SMARTInkShape-Group396"/>
          <p:cNvGrpSpPr/>
          <p:nvPr/>
        </p:nvGrpSpPr>
        <p:grpSpPr>
          <a:xfrm>
            <a:off x="1543050" y="4136829"/>
            <a:ext cx="711201" cy="389456"/>
            <a:chOff x="1543050" y="4136829"/>
            <a:chExt cx="711201" cy="389456"/>
          </a:xfrm>
        </p:grpSpPr>
        <p:sp>
          <p:nvSpPr>
            <p:cNvPr id="41" name="SMARTInkShape-1406"/>
            <p:cNvSpPr/>
            <p:nvPr>
              <p:custDataLst>
                <p:tags r:id="rId44"/>
              </p:custDataLst>
            </p:nvPr>
          </p:nvSpPr>
          <p:spPr>
            <a:xfrm>
              <a:off x="2197100" y="42481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8789" y="5957"/>
                  </a:lnTo>
                  <a:lnTo>
                    <a:pt x="38872" y="6315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1407"/>
            <p:cNvSpPr/>
            <p:nvPr>
              <p:custDataLst>
                <p:tags r:id="rId45"/>
              </p:custDataLst>
            </p:nvPr>
          </p:nvSpPr>
          <p:spPr>
            <a:xfrm>
              <a:off x="2190750" y="4210933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6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32603" y="4662"/>
                  </a:lnTo>
                  <a:lnTo>
                    <a:pt x="635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1408"/>
            <p:cNvSpPr/>
            <p:nvPr>
              <p:custDataLst>
                <p:tags r:id="rId46"/>
              </p:custDataLst>
            </p:nvPr>
          </p:nvSpPr>
          <p:spPr>
            <a:xfrm>
              <a:off x="1918069" y="4360003"/>
              <a:ext cx="164732" cy="166282"/>
            </a:xfrm>
            <a:custGeom>
              <a:avLst/>
              <a:gdLst/>
              <a:ahLst/>
              <a:cxnLst/>
              <a:rect l="0" t="0" r="0" b="0"/>
              <a:pathLst>
                <a:path w="164732" h="166282">
                  <a:moveTo>
                    <a:pt x="25031" y="40547"/>
                  </a:moveTo>
                  <a:lnTo>
                    <a:pt x="25031" y="40547"/>
                  </a:lnTo>
                  <a:lnTo>
                    <a:pt x="16193" y="70433"/>
                  </a:lnTo>
                  <a:lnTo>
                    <a:pt x="10104" y="100908"/>
                  </a:lnTo>
                  <a:lnTo>
                    <a:pt x="3832" y="130006"/>
                  </a:lnTo>
                  <a:lnTo>
                    <a:pt x="184" y="161140"/>
                  </a:lnTo>
                  <a:lnTo>
                    <a:pt x="0" y="163275"/>
                  </a:lnTo>
                  <a:lnTo>
                    <a:pt x="582" y="164699"/>
                  </a:lnTo>
                  <a:lnTo>
                    <a:pt x="1676" y="165648"/>
                  </a:lnTo>
                  <a:lnTo>
                    <a:pt x="3111" y="166281"/>
                  </a:lnTo>
                  <a:lnTo>
                    <a:pt x="4068" y="163881"/>
                  </a:lnTo>
                  <a:lnTo>
                    <a:pt x="9366" y="132224"/>
                  </a:lnTo>
                  <a:lnTo>
                    <a:pt x="15952" y="103870"/>
                  </a:lnTo>
                  <a:lnTo>
                    <a:pt x="23583" y="72454"/>
                  </a:lnTo>
                  <a:lnTo>
                    <a:pt x="31678" y="45320"/>
                  </a:lnTo>
                  <a:lnTo>
                    <a:pt x="44169" y="15855"/>
                  </a:lnTo>
                  <a:lnTo>
                    <a:pt x="51881" y="4879"/>
                  </a:lnTo>
                  <a:lnTo>
                    <a:pt x="57661" y="0"/>
                  </a:lnTo>
                  <a:lnTo>
                    <a:pt x="60895" y="110"/>
                  </a:lnTo>
                  <a:lnTo>
                    <a:pt x="68252" y="3995"/>
                  </a:lnTo>
                  <a:lnTo>
                    <a:pt x="70073" y="8418"/>
                  </a:lnTo>
                  <a:lnTo>
                    <a:pt x="70214" y="20858"/>
                  </a:lnTo>
                  <a:lnTo>
                    <a:pt x="62956" y="47100"/>
                  </a:lnTo>
                  <a:lnTo>
                    <a:pt x="45127" y="73847"/>
                  </a:lnTo>
                  <a:lnTo>
                    <a:pt x="32588" y="95278"/>
                  </a:lnTo>
                  <a:lnTo>
                    <a:pt x="32186" y="94673"/>
                  </a:lnTo>
                  <a:lnTo>
                    <a:pt x="31739" y="90238"/>
                  </a:lnTo>
                  <a:lnTo>
                    <a:pt x="38229" y="76437"/>
                  </a:lnTo>
                  <a:lnTo>
                    <a:pt x="52460" y="62313"/>
                  </a:lnTo>
                  <a:lnTo>
                    <a:pt x="83242" y="41834"/>
                  </a:lnTo>
                  <a:lnTo>
                    <a:pt x="113632" y="20561"/>
                  </a:lnTo>
                  <a:lnTo>
                    <a:pt x="117326" y="15672"/>
                  </a:lnTo>
                  <a:lnTo>
                    <a:pt x="118311" y="13380"/>
                  </a:lnTo>
                  <a:lnTo>
                    <a:pt x="117557" y="12558"/>
                  </a:lnTo>
                  <a:lnTo>
                    <a:pt x="112955" y="13526"/>
                  </a:lnTo>
                  <a:lnTo>
                    <a:pt x="102432" y="21408"/>
                  </a:lnTo>
                  <a:lnTo>
                    <a:pt x="93747" y="36052"/>
                  </a:lnTo>
                  <a:lnTo>
                    <a:pt x="90077" y="53797"/>
                  </a:lnTo>
                  <a:lnTo>
                    <a:pt x="91678" y="59258"/>
                  </a:lnTo>
                  <a:lnTo>
                    <a:pt x="99102" y="69089"/>
                  </a:lnTo>
                  <a:lnTo>
                    <a:pt x="115182" y="79186"/>
                  </a:lnTo>
                  <a:lnTo>
                    <a:pt x="143464" y="79904"/>
                  </a:lnTo>
                  <a:lnTo>
                    <a:pt x="164731" y="786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1409"/>
            <p:cNvSpPr/>
            <p:nvPr>
              <p:custDataLst>
                <p:tags r:id="rId47"/>
              </p:custDataLst>
            </p:nvPr>
          </p:nvSpPr>
          <p:spPr>
            <a:xfrm>
              <a:off x="1836033" y="4378243"/>
              <a:ext cx="68968" cy="60408"/>
            </a:xfrm>
            <a:custGeom>
              <a:avLst/>
              <a:gdLst/>
              <a:ahLst/>
              <a:cxnLst/>
              <a:rect l="0" t="0" r="0" b="0"/>
              <a:pathLst>
                <a:path w="68968" h="60408">
                  <a:moveTo>
                    <a:pt x="5467" y="9607"/>
                  </a:moveTo>
                  <a:lnTo>
                    <a:pt x="5467" y="9607"/>
                  </a:lnTo>
                  <a:lnTo>
                    <a:pt x="2096" y="12978"/>
                  </a:lnTo>
                  <a:lnTo>
                    <a:pt x="0" y="25187"/>
                  </a:lnTo>
                  <a:lnTo>
                    <a:pt x="3272" y="34405"/>
                  </a:lnTo>
                  <a:lnTo>
                    <a:pt x="8725" y="41795"/>
                  </a:lnTo>
                  <a:lnTo>
                    <a:pt x="13500" y="45079"/>
                  </a:lnTo>
                  <a:lnTo>
                    <a:pt x="23526" y="46928"/>
                  </a:lnTo>
                  <a:lnTo>
                    <a:pt x="31367" y="43598"/>
                  </a:lnTo>
                  <a:lnTo>
                    <a:pt x="39556" y="36708"/>
                  </a:lnTo>
                  <a:lnTo>
                    <a:pt x="51394" y="20930"/>
                  </a:lnTo>
                  <a:lnTo>
                    <a:pt x="61000" y="488"/>
                  </a:lnTo>
                  <a:lnTo>
                    <a:pt x="61539" y="0"/>
                  </a:lnTo>
                  <a:lnTo>
                    <a:pt x="61898" y="380"/>
                  </a:lnTo>
                  <a:lnTo>
                    <a:pt x="62138" y="1339"/>
                  </a:lnTo>
                  <a:lnTo>
                    <a:pt x="57108" y="29603"/>
                  </a:lnTo>
                  <a:lnTo>
                    <a:pt x="56516" y="44616"/>
                  </a:lnTo>
                  <a:lnTo>
                    <a:pt x="57844" y="48469"/>
                  </a:lnTo>
                  <a:lnTo>
                    <a:pt x="68967" y="604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410"/>
            <p:cNvSpPr/>
            <p:nvPr>
              <p:custDataLst>
                <p:tags r:id="rId48"/>
              </p:custDataLst>
            </p:nvPr>
          </p:nvSpPr>
          <p:spPr>
            <a:xfrm>
              <a:off x="1718873" y="4319765"/>
              <a:ext cx="84528" cy="114234"/>
            </a:xfrm>
            <a:custGeom>
              <a:avLst/>
              <a:gdLst/>
              <a:ahLst/>
              <a:cxnLst/>
              <a:rect l="0" t="0" r="0" b="0"/>
              <a:pathLst>
                <a:path w="84528" h="114234">
                  <a:moveTo>
                    <a:pt x="40077" y="10935"/>
                  </a:moveTo>
                  <a:lnTo>
                    <a:pt x="40077" y="10935"/>
                  </a:lnTo>
                  <a:lnTo>
                    <a:pt x="40077" y="0"/>
                  </a:lnTo>
                  <a:lnTo>
                    <a:pt x="24497" y="31647"/>
                  </a:lnTo>
                  <a:lnTo>
                    <a:pt x="10844" y="57367"/>
                  </a:lnTo>
                  <a:lnTo>
                    <a:pt x="1233" y="82862"/>
                  </a:lnTo>
                  <a:lnTo>
                    <a:pt x="0" y="96054"/>
                  </a:lnTo>
                  <a:lnTo>
                    <a:pt x="659" y="101548"/>
                  </a:lnTo>
                  <a:lnTo>
                    <a:pt x="3215" y="105916"/>
                  </a:lnTo>
                  <a:lnTo>
                    <a:pt x="11700" y="112650"/>
                  </a:lnTo>
                  <a:lnTo>
                    <a:pt x="22526" y="114233"/>
                  </a:lnTo>
                  <a:lnTo>
                    <a:pt x="50094" y="112870"/>
                  </a:lnTo>
                  <a:lnTo>
                    <a:pt x="84527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411"/>
            <p:cNvSpPr/>
            <p:nvPr>
              <p:custDataLst>
                <p:tags r:id="rId49"/>
              </p:custDataLst>
            </p:nvPr>
          </p:nvSpPr>
          <p:spPr>
            <a:xfrm>
              <a:off x="1543050" y="4241800"/>
              <a:ext cx="171451" cy="23734"/>
            </a:xfrm>
            <a:custGeom>
              <a:avLst/>
              <a:gdLst/>
              <a:ahLst/>
              <a:cxnLst/>
              <a:rect l="0" t="0" r="0" b="0"/>
              <a:pathLst>
                <a:path w="171451" h="23734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10671" y="16959"/>
                  </a:lnTo>
                  <a:lnTo>
                    <a:pt x="15580" y="19773"/>
                  </a:lnTo>
                  <a:lnTo>
                    <a:pt x="42717" y="23733"/>
                  </a:lnTo>
                  <a:lnTo>
                    <a:pt x="67433" y="22778"/>
                  </a:lnTo>
                  <a:lnTo>
                    <a:pt x="94176" y="20001"/>
                  </a:lnTo>
                  <a:lnTo>
                    <a:pt x="120173" y="16415"/>
                  </a:lnTo>
                  <a:lnTo>
                    <a:pt x="151867" y="13801"/>
                  </a:lnTo>
                  <a:lnTo>
                    <a:pt x="171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412"/>
            <p:cNvSpPr/>
            <p:nvPr>
              <p:custDataLst>
                <p:tags r:id="rId50"/>
              </p:custDataLst>
            </p:nvPr>
          </p:nvSpPr>
          <p:spPr>
            <a:xfrm>
              <a:off x="1547036" y="4136829"/>
              <a:ext cx="163040" cy="221451"/>
            </a:xfrm>
            <a:custGeom>
              <a:avLst/>
              <a:gdLst/>
              <a:ahLst/>
              <a:cxnLst/>
              <a:rect l="0" t="0" r="0" b="0"/>
              <a:pathLst>
                <a:path w="163040" h="221451">
                  <a:moveTo>
                    <a:pt x="84914" y="3371"/>
                  </a:moveTo>
                  <a:lnTo>
                    <a:pt x="84914" y="3371"/>
                  </a:lnTo>
                  <a:lnTo>
                    <a:pt x="78172" y="0"/>
                  </a:lnTo>
                  <a:lnTo>
                    <a:pt x="71099" y="227"/>
                  </a:lnTo>
                  <a:lnTo>
                    <a:pt x="67238" y="1275"/>
                  </a:lnTo>
                  <a:lnTo>
                    <a:pt x="51689" y="16234"/>
                  </a:lnTo>
                  <a:lnTo>
                    <a:pt x="37927" y="36369"/>
                  </a:lnTo>
                  <a:lnTo>
                    <a:pt x="23109" y="63192"/>
                  </a:lnTo>
                  <a:lnTo>
                    <a:pt x="16194" y="79235"/>
                  </a:lnTo>
                  <a:lnTo>
                    <a:pt x="9467" y="96280"/>
                  </a:lnTo>
                  <a:lnTo>
                    <a:pt x="4983" y="112583"/>
                  </a:lnTo>
                  <a:lnTo>
                    <a:pt x="0" y="143867"/>
                  </a:lnTo>
                  <a:lnTo>
                    <a:pt x="3430" y="172353"/>
                  </a:lnTo>
                  <a:lnTo>
                    <a:pt x="7308" y="185875"/>
                  </a:lnTo>
                  <a:lnTo>
                    <a:pt x="21024" y="204663"/>
                  </a:lnTo>
                  <a:lnTo>
                    <a:pt x="29621" y="211649"/>
                  </a:lnTo>
                  <a:lnTo>
                    <a:pt x="50462" y="219411"/>
                  </a:lnTo>
                  <a:lnTo>
                    <a:pt x="73130" y="221450"/>
                  </a:lnTo>
                  <a:lnTo>
                    <a:pt x="94964" y="217652"/>
                  </a:lnTo>
                  <a:lnTo>
                    <a:pt x="116427" y="205616"/>
                  </a:lnTo>
                  <a:lnTo>
                    <a:pt x="144581" y="179007"/>
                  </a:lnTo>
                  <a:lnTo>
                    <a:pt x="152209" y="169145"/>
                  </a:lnTo>
                  <a:lnTo>
                    <a:pt x="160684" y="141253"/>
                  </a:lnTo>
                  <a:lnTo>
                    <a:pt x="162944" y="124926"/>
                  </a:lnTo>
                  <a:lnTo>
                    <a:pt x="163039" y="108396"/>
                  </a:lnTo>
                  <a:lnTo>
                    <a:pt x="161692" y="91732"/>
                  </a:lnTo>
                  <a:lnTo>
                    <a:pt x="157843" y="63809"/>
                  </a:lnTo>
                  <a:lnTo>
                    <a:pt x="154764" y="41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SMARTInkShape-Group397"/>
          <p:cNvGrpSpPr/>
          <p:nvPr/>
        </p:nvGrpSpPr>
        <p:grpSpPr>
          <a:xfrm>
            <a:off x="2508250" y="3895529"/>
            <a:ext cx="196851" cy="572697"/>
            <a:chOff x="2508250" y="3895529"/>
            <a:chExt cx="196851" cy="572697"/>
          </a:xfrm>
        </p:grpSpPr>
        <p:sp>
          <p:nvSpPr>
            <p:cNvPr id="49" name="SMARTInkShape-1413"/>
            <p:cNvSpPr/>
            <p:nvPr>
              <p:custDataLst>
                <p:tags r:id="rId40"/>
              </p:custDataLst>
            </p:nvPr>
          </p:nvSpPr>
          <p:spPr>
            <a:xfrm>
              <a:off x="2508250" y="4382850"/>
              <a:ext cx="114301" cy="17701"/>
            </a:xfrm>
            <a:custGeom>
              <a:avLst/>
              <a:gdLst/>
              <a:ahLst/>
              <a:cxnLst/>
              <a:rect l="0" t="0" r="0" b="0"/>
              <a:pathLst>
                <a:path w="114301" h="17701">
                  <a:moveTo>
                    <a:pt x="0" y="17700"/>
                  </a:moveTo>
                  <a:lnTo>
                    <a:pt x="0" y="17700"/>
                  </a:lnTo>
                  <a:lnTo>
                    <a:pt x="3371" y="14329"/>
                  </a:lnTo>
                  <a:lnTo>
                    <a:pt x="6908" y="12674"/>
                  </a:lnTo>
                  <a:lnTo>
                    <a:pt x="32215" y="7160"/>
                  </a:lnTo>
                  <a:lnTo>
                    <a:pt x="55799" y="4934"/>
                  </a:lnTo>
                  <a:lnTo>
                    <a:pt x="87169" y="100"/>
                  </a:lnTo>
                  <a:lnTo>
                    <a:pt x="99420" y="0"/>
                  </a:lnTo>
                  <a:lnTo>
                    <a:pt x="114300" y="5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1414"/>
            <p:cNvSpPr/>
            <p:nvPr>
              <p:custDataLst>
                <p:tags r:id="rId41"/>
              </p:custDataLst>
            </p:nvPr>
          </p:nvSpPr>
          <p:spPr>
            <a:xfrm>
              <a:off x="2544870" y="4292600"/>
              <a:ext cx="90381" cy="175626"/>
            </a:xfrm>
            <a:custGeom>
              <a:avLst/>
              <a:gdLst/>
              <a:ahLst/>
              <a:cxnLst/>
              <a:rect l="0" t="0" r="0" b="0"/>
              <a:pathLst>
                <a:path w="90381" h="175626">
                  <a:moveTo>
                    <a:pt x="90380" y="0"/>
                  </a:moveTo>
                  <a:lnTo>
                    <a:pt x="90380" y="0"/>
                  </a:lnTo>
                  <a:lnTo>
                    <a:pt x="65895" y="1881"/>
                  </a:lnTo>
                  <a:lnTo>
                    <a:pt x="57123" y="3371"/>
                  </a:lnTo>
                  <a:lnTo>
                    <a:pt x="39851" y="16315"/>
                  </a:lnTo>
                  <a:lnTo>
                    <a:pt x="24178" y="36884"/>
                  </a:lnTo>
                  <a:lnTo>
                    <a:pt x="12509" y="62489"/>
                  </a:lnTo>
                  <a:lnTo>
                    <a:pt x="4500" y="88450"/>
                  </a:lnTo>
                  <a:lnTo>
                    <a:pt x="0" y="112689"/>
                  </a:lnTo>
                  <a:lnTo>
                    <a:pt x="1433" y="141496"/>
                  </a:lnTo>
                  <a:lnTo>
                    <a:pt x="6327" y="162339"/>
                  </a:lnTo>
                  <a:lnTo>
                    <a:pt x="13006" y="175625"/>
                  </a:lnTo>
                  <a:lnTo>
                    <a:pt x="783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415"/>
            <p:cNvSpPr/>
            <p:nvPr>
              <p:custDataLst>
                <p:tags r:id="rId42"/>
              </p:custDataLst>
            </p:nvPr>
          </p:nvSpPr>
          <p:spPr>
            <a:xfrm>
              <a:off x="2520950" y="4165600"/>
              <a:ext cx="184151" cy="5468"/>
            </a:xfrm>
            <a:custGeom>
              <a:avLst/>
              <a:gdLst/>
              <a:ahLst/>
              <a:cxnLst/>
              <a:rect l="0" t="0" r="0" b="0"/>
              <a:pathLst>
                <a:path w="184151" h="546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6855" y="5467"/>
                  </a:lnTo>
                  <a:lnTo>
                    <a:pt x="40182" y="4076"/>
                  </a:lnTo>
                  <a:lnTo>
                    <a:pt x="68659" y="1812"/>
                  </a:lnTo>
                  <a:lnTo>
                    <a:pt x="97778" y="805"/>
                  </a:lnTo>
                  <a:lnTo>
                    <a:pt x="125301" y="358"/>
                  </a:lnTo>
                  <a:lnTo>
                    <a:pt x="149528" y="159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416"/>
            <p:cNvSpPr/>
            <p:nvPr>
              <p:custDataLst>
                <p:tags r:id="rId43"/>
              </p:custDataLst>
            </p:nvPr>
          </p:nvSpPr>
          <p:spPr>
            <a:xfrm>
              <a:off x="2554537" y="3895529"/>
              <a:ext cx="112464" cy="238322"/>
            </a:xfrm>
            <a:custGeom>
              <a:avLst/>
              <a:gdLst/>
              <a:ahLst/>
              <a:cxnLst/>
              <a:rect l="0" t="0" r="0" b="0"/>
              <a:pathLst>
                <a:path w="112464" h="238322">
                  <a:moveTo>
                    <a:pt x="61663" y="3371"/>
                  </a:moveTo>
                  <a:lnTo>
                    <a:pt x="61663" y="3371"/>
                  </a:lnTo>
                  <a:lnTo>
                    <a:pt x="61663" y="0"/>
                  </a:lnTo>
                  <a:lnTo>
                    <a:pt x="60252" y="418"/>
                  </a:lnTo>
                  <a:lnTo>
                    <a:pt x="54921" y="4645"/>
                  </a:lnTo>
                  <a:lnTo>
                    <a:pt x="43986" y="31814"/>
                  </a:lnTo>
                  <a:lnTo>
                    <a:pt x="34051" y="59287"/>
                  </a:lnTo>
                  <a:lnTo>
                    <a:pt x="23285" y="90311"/>
                  </a:lnTo>
                  <a:lnTo>
                    <a:pt x="18439" y="106486"/>
                  </a:lnTo>
                  <a:lnTo>
                    <a:pt x="9997" y="137395"/>
                  </a:lnTo>
                  <a:lnTo>
                    <a:pt x="3893" y="162891"/>
                  </a:lnTo>
                  <a:lnTo>
                    <a:pt x="0" y="192089"/>
                  </a:lnTo>
                  <a:lnTo>
                    <a:pt x="2037" y="199664"/>
                  </a:lnTo>
                  <a:lnTo>
                    <a:pt x="4274" y="200555"/>
                  </a:lnTo>
                  <a:lnTo>
                    <a:pt x="7176" y="199738"/>
                  </a:lnTo>
                  <a:lnTo>
                    <a:pt x="21765" y="188083"/>
                  </a:lnTo>
                  <a:lnTo>
                    <a:pt x="50231" y="160780"/>
                  </a:lnTo>
                  <a:lnTo>
                    <a:pt x="51925" y="160522"/>
                  </a:lnTo>
                  <a:lnTo>
                    <a:pt x="53054" y="161760"/>
                  </a:lnTo>
                  <a:lnTo>
                    <a:pt x="54309" y="167605"/>
                  </a:lnTo>
                  <a:lnTo>
                    <a:pt x="58552" y="194593"/>
                  </a:lnTo>
                  <a:lnTo>
                    <a:pt x="67483" y="213135"/>
                  </a:lnTo>
                  <a:lnTo>
                    <a:pt x="78831" y="221953"/>
                  </a:lnTo>
                  <a:lnTo>
                    <a:pt x="112463" y="238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398"/>
          <p:cNvGrpSpPr/>
          <p:nvPr/>
        </p:nvGrpSpPr>
        <p:grpSpPr>
          <a:xfrm>
            <a:off x="2652480" y="4949962"/>
            <a:ext cx="1398821" cy="291033"/>
            <a:chOff x="2652480" y="4949962"/>
            <a:chExt cx="1398821" cy="291033"/>
          </a:xfrm>
        </p:grpSpPr>
        <p:sp>
          <p:nvSpPr>
            <p:cNvPr id="54" name="SMARTInkShape-1417"/>
            <p:cNvSpPr/>
            <p:nvPr>
              <p:custDataLst>
                <p:tags r:id="rId31"/>
              </p:custDataLst>
            </p:nvPr>
          </p:nvSpPr>
          <p:spPr>
            <a:xfrm>
              <a:off x="3282950" y="5048250"/>
              <a:ext cx="82551" cy="158751"/>
            </a:xfrm>
            <a:custGeom>
              <a:avLst/>
              <a:gdLst/>
              <a:ahLst/>
              <a:cxnLst/>
              <a:rect l="0" t="0" r="0" b="0"/>
              <a:pathLst>
                <a:path w="82551" h="158751">
                  <a:moveTo>
                    <a:pt x="82550" y="0"/>
                  </a:moveTo>
                  <a:lnTo>
                    <a:pt x="82550" y="0"/>
                  </a:lnTo>
                  <a:lnTo>
                    <a:pt x="71261" y="22578"/>
                  </a:lnTo>
                  <a:lnTo>
                    <a:pt x="62324" y="40452"/>
                  </a:lnTo>
                  <a:lnTo>
                    <a:pt x="51427" y="61540"/>
                  </a:lnTo>
                  <a:lnTo>
                    <a:pt x="39224" y="84771"/>
                  </a:lnTo>
                  <a:lnTo>
                    <a:pt x="26149" y="109431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1418"/>
            <p:cNvSpPr/>
            <p:nvPr>
              <p:custDataLst>
                <p:tags r:id="rId32"/>
              </p:custDataLst>
            </p:nvPr>
          </p:nvSpPr>
          <p:spPr>
            <a:xfrm>
              <a:off x="3744872" y="5049048"/>
              <a:ext cx="306429" cy="151603"/>
            </a:xfrm>
            <a:custGeom>
              <a:avLst/>
              <a:gdLst/>
              <a:ahLst/>
              <a:cxnLst/>
              <a:rect l="0" t="0" r="0" b="0"/>
              <a:pathLst>
                <a:path w="306429" h="151603">
                  <a:moveTo>
                    <a:pt x="84178" y="24602"/>
                  </a:moveTo>
                  <a:lnTo>
                    <a:pt x="84178" y="24602"/>
                  </a:lnTo>
                  <a:lnTo>
                    <a:pt x="78403" y="10099"/>
                  </a:lnTo>
                  <a:lnTo>
                    <a:pt x="71969" y="1458"/>
                  </a:lnTo>
                  <a:lnTo>
                    <a:pt x="67572" y="0"/>
                  </a:lnTo>
                  <a:lnTo>
                    <a:pt x="57042" y="2144"/>
                  </a:lnTo>
                  <a:lnTo>
                    <a:pt x="35843" y="14655"/>
                  </a:lnTo>
                  <a:lnTo>
                    <a:pt x="18429" y="35139"/>
                  </a:lnTo>
                  <a:lnTo>
                    <a:pt x="14504" y="49040"/>
                  </a:lnTo>
                  <a:lnTo>
                    <a:pt x="14446" y="55711"/>
                  </a:lnTo>
                  <a:lnTo>
                    <a:pt x="20025" y="70648"/>
                  </a:lnTo>
                  <a:lnTo>
                    <a:pt x="29560" y="85284"/>
                  </a:lnTo>
                  <a:lnTo>
                    <a:pt x="51047" y="104296"/>
                  </a:lnTo>
                  <a:lnTo>
                    <a:pt x="55741" y="107364"/>
                  </a:lnTo>
                  <a:lnTo>
                    <a:pt x="58164" y="111527"/>
                  </a:lnTo>
                  <a:lnTo>
                    <a:pt x="58976" y="121796"/>
                  </a:lnTo>
                  <a:lnTo>
                    <a:pt x="56793" y="126793"/>
                  </a:lnTo>
                  <a:lnTo>
                    <a:pt x="48724" y="136107"/>
                  </a:lnTo>
                  <a:lnTo>
                    <a:pt x="28910" y="145913"/>
                  </a:lnTo>
                  <a:lnTo>
                    <a:pt x="11906" y="149916"/>
                  </a:lnTo>
                  <a:lnTo>
                    <a:pt x="7775" y="149067"/>
                  </a:lnTo>
                  <a:lnTo>
                    <a:pt x="1302" y="144361"/>
                  </a:lnTo>
                  <a:lnTo>
                    <a:pt x="0" y="141130"/>
                  </a:lnTo>
                  <a:lnTo>
                    <a:pt x="434" y="133777"/>
                  </a:lnTo>
                  <a:lnTo>
                    <a:pt x="6742" y="125806"/>
                  </a:lnTo>
                  <a:lnTo>
                    <a:pt x="31409" y="109190"/>
                  </a:lnTo>
                  <a:lnTo>
                    <a:pt x="58587" y="96546"/>
                  </a:lnTo>
                  <a:lnTo>
                    <a:pt x="88982" y="80491"/>
                  </a:lnTo>
                  <a:lnTo>
                    <a:pt x="116959" y="62328"/>
                  </a:lnTo>
                  <a:lnTo>
                    <a:pt x="140852" y="42298"/>
                  </a:lnTo>
                  <a:lnTo>
                    <a:pt x="147702" y="33408"/>
                  </a:lnTo>
                  <a:lnTo>
                    <a:pt x="149105" y="30472"/>
                  </a:lnTo>
                  <a:lnTo>
                    <a:pt x="149335" y="28515"/>
                  </a:lnTo>
                  <a:lnTo>
                    <a:pt x="148783" y="27211"/>
                  </a:lnTo>
                  <a:lnTo>
                    <a:pt x="142524" y="31406"/>
                  </a:lnTo>
                  <a:lnTo>
                    <a:pt x="121260" y="54716"/>
                  </a:lnTo>
                  <a:lnTo>
                    <a:pt x="109668" y="78289"/>
                  </a:lnTo>
                  <a:lnTo>
                    <a:pt x="107972" y="91031"/>
                  </a:lnTo>
                  <a:lnTo>
                    <a:pt x="108508" y="96405"/>
                  </a:lnTo>
                  <a:lnTo>
                    <a:pt x="110275" y="99987"/>
                  </a:lnTo>
                  <a:lnTo>
                    <a:pt x="112865" y="102376"/>
                  </a:lnTo>
                  <a:lnTo>
                    <a:pt x="116003" y="103968"/>
                  </a:lnTo>
                  <a:lnTo>
                    <a:pt x="125133" y="103855"/>
                  </a:lnTo>
                  <a:lnTo>
                    <a:pt x="130532" y="102838"/>
                  </a:lnTo>
                  <a:lnTo>
                    <a:pt x="155110" y="85996"/>
                  </a:lnTo>
                  <a:lnTo>
                    <a:pt x="184528" y="64167"/>
                  </a:lnTo>
                  <a:lnTo>
                    <a:pt x="198813" y="52317"/>
                  </a:lnTo>
                  <a:lnTo>
                    <a:pt x="200818" y="49429"/>
                  </a:lnTo>
                  <a:lnTo>
                    <a:pt x="202155" y="48914"/>
                  </a:lnTo>
                  <a:lnTo>
                    <a:pt x="203046" y="49983"/>
                  </a:lnTo>
                  <a:lnTo>
                    <a:pt x="203640" y="52106"/>
                  </a:lnTo>
                  <a:lnTo>
                    <a:pt x="201105" y="68578"/>
                  </a:lnTo>
                  <a:lnTo>
                    <a:pt x="190269" y="97311"/>
                  </a:lnTo>
                  <a:lnTo>
                    <a:pt x="187774" y="105836"/>
                  </a:lnTo>
                  <a:lnTo>
                    <a:pt x="187814" y="109096"/>
                  </a:lnTo>
                  <a:lnTo>
                    <a:pt x="189741" y="114601"/>
                  </a:lnTo>
                  <a:lnTo>
                    <a:pt x="191947" y="114940"/>
                  </a:lnTo>
                  <a:lnTo>
                    <a:pt x="223084" y="97177"/>
                  </a:lnTo>
                  <a:lnTo>
                    <a:pt x="251064" y="73934"/>
                  </a:lnTo>
                  <a:lnTo>
                    <a:pt x="252585" y="73718"/>
                  </a:lnTo>
                  <a:lnTo>
                    <a:pt x="253599" y="74279"/>
                  </a:lnTo>
                  <a:lnTo>
                    <a:pt x="255361" y="102884"/>
                  </a:lnTo>
                  <a:lnTo>
                    <a:pt x="258946" y="131709"/>
                  </a:lnTo>
                  <a:lnTo>
                    <a:pt x="262073" y="136928"/>
                  </a:lnTo>
                  <a:lnTo>
                    <a:pt x="271193" y="144610"/>
                  </a:lnTo>
                  <a:lnTo>
                    <a:pt x="284183" y="148494"/>
                  </a:lnTo>
                  <a:lnTo>
                    <a:pt x="306428" y="1516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1419"/>
            <p:cNvSpPr/>
            <p:nvPr>
              <p:custDataLst>
                <p:tags r:id="rId33"/>
              </p:custDataLst>
            </p:nvPr>
          </p:nvSpPr>
          <p:spPr>
            <a:xfrm>
              <a:off x="3555685" y="4949962"/>
              <a:ext cx="219811" cy="246228"/>
            </a:xfrm>
            <a:custGeom>
              <a:avLst/>
              <a:gdLst/>
              <a:ahLst/>
              <a:cxnLst/>
              <a:rect l="0" t="0" r="0" b="0"/>
              <a:pathLst>
                <a:path w="219811" h="246228">
                  <a:moveTo>
                    <a:pt x="315" y="193538"/>
                  </a:moveTo>
                  <a:lnTo>
                    <a:pt x="315" y="193538"/>
                  </a:lnTo>
                  <a:lnTo>
                    <a:pt x="7057" y="193538"/>
                  </a:lnTo>
                  <a:lnTo>
                    <a:pt x="9749" y="192126"/>
                  </a:lnTo>
                  <a:lnTo>
                    <a:pt x="39996" y="169152"/>
                  </a:lnTo>
                  <a:lnTo>
                    <a:pt x="48055" y="159416"/>
                  </a:lnTo>
                  <a:lnTo>
                    <a:pt x="59884" y="139865"/>
                  </a:lnTo>
                  <a:lnTo>
                    <a:pt x="59783" y="137294"/>
                  </a:lnTo>
                  <a:lnTo>
                    <a:pt x="59011" y="134876"/>
                  </a:lnTo>
                  <a:lnTo>
                    <a:pt x="56379" y="133968"/>
                  </a:lnTo>
                  <a:lnTo>
                    <a:pt x="47810" y="134842"/>
                  </a:lnTo>
                  <a:lnTo>
                    <a:pt x="27715" y="152785"/>
                  </a:lnTo>
                  <a:lnTo>
                    <a:pt x="10628" y="180443"/>
                  </a:lnTo>
                  <a:lnTo>
                    <a:pt x="0" y="210982"/>
                  </a:lnTo>
                  <a:lnTo>
                    <a:pt x="410" y="228102"/>
                  </a:lnTo>
                  <a:lnTo>
                    <a:pt x="2495" y="235630"/>
                  </a:lnTo>
                  <a:lnTo>
                    <a:pt x="7413" y="240650"/>
                  </a:lnTo>
                  <a:lnTo>
                    <a:pt x="22284" y="246227"/>
                  </a:lnTo>
                  <a:lnTo>
                    <a:pt x="42535" y="243061"/>
                  </a:lnTo>
                  <a:lnTo>
                    <a:pt x="67057" y="232481"/>
                  </a:lnTo>
                  <a:lnTo>
                    <a:pt x="96771" y="213668"/>
                  </a:lnTo>
                  <a:lnTo>
                    <a:pt x="126910" y="185551"/>
                  </a:lnTo>
                  <a:lnTo>
                    <a:pt x="141862" y="169164"/>
                  </a:lnTo>
                  <a:lnTo>
                    <a:pt x="156063" y="151183"/>
                  </a:lnTo>
                  <a:lnTo>
                    <a:pt x="169764" y="132140"/>
                  </a:lnTo>
                  <a:lnTo>
                    <a:pt x="183131" y="112389"/>
                  </a:lnTo>
                  <a:lnTo>
                    <a:pt x="194159" y="92167"/>
                  </a:lnTo>
                  <a:lnTo>
                    <a:pt x="203628" y="71629"/>
                  </a:lnTo>
                  <a:lnTo>
                    <a:pt x="212057" y="50882"/>
                  </a:lnTo>
                  <a:lnTo>
                    <a:pt x="219541" y="22185"/>
                  </a:lnTo>
                  <a:lnTo>
                    <a:pt x="219810" y="5198"/>
                  </a:lnTo>
                  <a:lnTo>
                    <a:pt x="217906" y="1656"/>
                  </a:lnTo>
                  <a:lnTo>
                    <a:pt x="215226" y="0"/>
                  </a:lnTo>
                  <a:lnTo>
                    <a:pt x="200959" y="9448"/>
                  </a:lnTo>
                  <a:lnTo>
                    <a:pt x="181212" y="29171"/>
                  </a:lnTo>
                  <a:lnTo>
                    <a:pt x="160677" y="56750"/>
                  </a:lnTo>
                  <a:lnTo>
                    <a:pt x="151673" y="72713"/>
                  </a:lnTo>
                  <a:lnTo>
                    <a:pt x="143554" y="89705"/>
                  </a:lnTo>
                  <a:lnTo>
                    <a:pt x="136024" y="107382"/>
                  </a:lnTo>
                  <a:lnTo>
                    <a:pt x="131710" y="124106"/>
                  </a:lnTo>
                  <a:lnTo>
                    <a:pt x="129540" y="140195"/>
                  </a:lnTo>
                  <a:lnTo>
                    <a:pt x="128798" y="155859"/>
                  </a:lnTo>
                  <a:lnTo>
                    <a:pt x="135500" y="178908"/>
                  </a:lnTo>
                  <a:lnTo>
                    <a:pt x="152715" y="2062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420"/>
            <p:cNvSpPr/>
            <p:nvPr>
              <p:custDataLst>
                <p:tags r:id="rId34"/>
              </p:custDataLst>
            </p:nvPr>
          </p:nvSpPr>
          <p:spPr>
            <a:xfrm>
              <a:off x="3196689" y="4954019"/>
              <a:ext cx="314862" cy="260722"/>
            </a:xfrm>
            <a:custGeom>
              <a:avLst/>
              <a:gdLst/>
              <a:ahLst/>
              <a:cxnLst/>
              <a:rect l="0" t="0" r="0" b="0"/>
              <a:pathLst>
                <a:path w="314862" h="260722">
                  <a:moveTo>
                    <a:pt x="48161" y="11681"/>
                  </a:moveTo>
                  <a:lnTo>
                    <a:pt x="48161" y="11681"/>
                  </a:lnTo>
                  <a:lnTo>
                    <a:pt x="58274" y="1568"/>
                  </a:lnTo>
                  <a:lnTo>
                    <a:pt x="61253" y="0"/>
                  </a:lnTo>
                  <a:lnTo>
                    <a:pt x="63239" y="366"/>
                  </a:lnTo>
                  <a:lnTo>
                    <a:pt x="64563" y="2021"/>
                  </a:lnTo>
                  <a:lnTo>
                    <a:pt x="59684" y="27947"/>
                  </a:lnTo>
                  <a:lnTo>
                    <a:pt x="55138" y="42986"/>
                  </a:lnTo>
                  <a:lnTo>
                    <a:pt x="49284" y="60773"/>
                  </a:lnTo>
                  <a:lnTo>
                    <a:pt x="42560" y="80392"/>
                  </a:lnTo>
                  <a:lnTo>
                    <a:pt x="35961" y="100527"/>
                  </a:lnTo>
                  <a:lnTo>
                    <a:pt x="29444" y="121007"/>
                  </a:lnTo>
                  <a:lnTo>
                    <a:pt x="22983" y="141715"/>
                  </a:lnTo>
                  <a:lnTo>
                    <a:pt x="17264" y="160459"/>
                  </a:lnTo>
                  <a:lnTo>
                    <a:pt x="12041" y="177894"/>
                  </a:lnTo>
                  <a:lnTo>
                    <a:pt x="3886" y="208320"/>
                  </a:lnTo>
                  <a:lnTo>
                    <a:pt x="0" y="238494"/>
                  </a:lnTo>
                  <a:lnTo>
                    <a:pt x="1591" y="246542"/>
                  </a:lnTo>
                  <a:lnTo>
                    <a:pt x="3709" y="246572"/>
                  </a:lnTo>
                  <a:lnTo>
                    <a:pt x="9825" y="240960"/>
                  </a:lnTo>
                  <a:lnTo>
                    <a:pt x="25249" y="211383"/>
                  </a:lnTo>
                  <a:lnTo>
                    <a:pt x="46093" y="180527"/>
                  </a:lnTo>
                  <a:lnTo>
                    <a:pt x="56414" y="174918"/>
                  </a:lnTo>
                  <a:lnTo>
                    <a:pt x="83658" y="171317"/>
                  </a:lnTo>
                  <a:lnTo>
                    <a:pt x="107911" y="170693"/>
                  </a:lnTo>
                  <a:lnTo>
                    <a:pt x="139273" y="165413"/>
                  </a:lnTo>
                  <a:lnTo>
                    <a:pt x="148157" y="161615"/>
                  </a:lnTo>
                  <a:lnTo>
                    <a:pt x="150103" y="160321"/>
                  </a:lnTo>
                  <a:lnTo>
                    <a:pt x="150695" y="159457"/>
                  </a:lnTo>
                  <a:lnTo>
                    <a:pt x="150383" y="158882"/>
                  </a:lnTo>
                  <a:lnTo>
                    <a:pt x="139833" y="161442"/>
                  </a:lnTo>
                  <a:lnTo>
                    <a:pt x="116559" y="176783"/>
                  </a:lnTo>
                  <a:lnTo>
                    <a:pt x="94062" y="202574"/>
                  </a:lnTo>
                  <a:lnTo>
                    <a:pt x="86201" y="220464"/>
                  </a:lnTo>
                  <a:lnTo>
                    <a:pt x="84104" y="229187"/>
                  </a:lnTo>
                  <a:lnTo>
                    <a:pt x="84117" y="235707"/>
                  </a:lnTo>
                  <a:lnTo>
                    <a:pt x="85538" y="240759"/>
                  </a:lnTo>
                  <a:lnTo>
                    <a:pt x="87895" y="244833"/>
                  </a:lnTo>
                  <a:lnTo>
                    <a:pt x="92290" y="247549"/>
                  </a:lnTo>
                  <a:lnTo>
                    <a:pt x="104698" y="250567"/>
                  </a:lnTo>
                  <a:lnTo>
                    <a:pt x="124179" y="248894"/>
                  </a:lnTo>
                  <a:lnTo>
                    <a:pt x="129179" y="246023"/>
                  </a:lnTo>
                  <a:lnTo>
                    <a:pt x="136615" y="237189"/>
                  </a:lnTo>
                  <a:lnTo>
                    <a:pt x="144768" y="220315"/>
                  </a:lnTo>
                  <a:lnTo>
                    <a:pt x="152694" y="189792"/>
                  </a:lnTo>
                  <a:lnTo>
                    <a:pt x="158355" y="184210"/>
                  </a:lnTo>
                  <a:lnTo>
                    <a:pt x="161840" y="181734"/>
                  </a:lnTo>
                  <a:lnTo>
                    <a:pt x="165575" y="180788"/>
                  </a:lnTo>
                  <a:lnTo>
                    <a:pt x="173487" y="181619"/>
                  </a:lnTo>
                  <a:lnTo>
                    <a:pt x="179827" y="186222"/>
                  </a:lnTo>
                  <a:lnTo>
                    <a:pt x="208504" y="216413"/>
                  </a:lnTo>
                  <a:lnTo>
                    <a:pt x="218009" y="225971"/>
                  </a:lnTo>
                  <a:lnTo>
                    <a:pt x="215765" y="223733"/>
                  </a:lnTo>
                  <a:lnTo>
                    <a:pt x="206683" y="198956"/>
                  </a:lnTo>
                  <a:lnTo>
                    <a:pt x="200919" y="169240"/>
                  </a:lnTo>
                  <a:lnTo>
                    <a:pt x="202211" y="167521"/>
                  </a:lnTo>
                  <a:lnTo>
                    <a:pt x="207409" y="165610"/>
                  </a:lnTo>
                  <a:lnTo>
                    <a:pt x="235094" y="164282"/>
                  </a:lnTo>
                  <a:lnTo>
                    <a:pt x="266728" y="164121"/>
                  </a:lnTo>
                  <a:lnTo>
                    <a:pt x="291741" y="170834"/>
                  </a:lnTo>
                  <a:lnTo>
                    <a:pt x="304820" y="181664"/>
                  </a:lnTo>
                  <a:lnTo>
                    <a:pt x="310284" y="188503"/>
                  </a:lnTo>
                  <a:lnTo>
                    <a:pt x="314473" y="203628"/>
                  </a:lnTo>
                  <a:lnTo>
                    <a:pt x="312865" y="228010"/>
                  </a:lnTo>
                  <a:lnTo>
                    <a:pt x="308379" y="254762"/>
                  </a:lnTo>
                  <a:lnTo>
                    <a:pt x="305395" y="260357"/>
                  </a:lnTo>
                  <a:lnTo>
                    <a:pt x="304317" y="260721"/>
                  </a:lnTo>
                  <a:lnTo>
                    <a:pt x="303598" y="259552"/>
                  </a:lnTo>
                  <a:lnTo>
                    <a:pt x="302445" y="244166"/>
                  </a:lnTo>
                  <a:lnTo>
                    <a:pt x="308257" y="213182"/>
                  </a:lnTo>
                  <a:lnTo>
                    <a:pt x="308489" y="208939"/>
                  </a:lnTo>
                  <a:lnTo>
                    <a:pt x="308509" y="217405"/>
                  </a:lnTo>
                  <a:lnTo>
                    <a:pt x="310392" y="221412"/>
                  </a:lnTo>
                  <a:lnTo>
                    <a:pt x="313978" y="226362"/>
                  </a:lnTo>
                  <a:lnTo>
                    <a:pt x="314854" y="233844"/>
                  </a:lnTo>
                  <a:lnTo>
                    <a:pt x="314861" y="206793"/>
                  </a:lnTo>
                  <a:lnTo>
                    <a:pt x="311202" y="179129"/>
                  </a:lnTo>
                  <a:lnTo>
                    <a:pt x="314807" y="148543"/>
                  </a:lnTo>
                  <a:lnTo>
                    <a:pt x="314861" y="1450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1421"/>
            <p:cNvSpPr/>
            <p:nvPr>
              <p:custDataLst>
                <p:tags r:id="rId35"/>
              </p:custDataLst>
            </p:nvPr>
          </p:nvSpPr>
          <p:spPr>
            <a:xfrm>
              <a:off x="3108056" y="5099050"/>
              <a:ext cx="67002" cy="105522"/>
            </a:xfrm>
            <a:custGeom>
              <a:avLst/>
              <a:gdLst/>
              <a:ahLst/>
              <a:cxnLst/>
              <a:rect l="0" t="0" r="0" b="0"/>
              <a:pathLst>
                <a:path w="67002" h="105522">
                  <a:moveTo>
                    <a:pt x="66944" y="0"/>
                  </a:moveTo>
                  <a:lnTo>
                    <a:pt x="66944" y="0"/>
                  </a:lnTo>
                  <a:lnTo>
                    <a:pt x="35848" y="1411"/>
                  </a:lnTo>
                  <a:lnTo>
                    <a:pt x="6901" y="14305"/>
                  </a:lnTo>
                  <a:lnTo>
                    <a:pt x="1453" y="18823"/>
                  </a:lnTo>
                  <a:lnTo>
                    <a:pt x="0" y="21015"/>
                  </a:lnTo>
                  <a:lnTo>
                    <a:pt x="1148" y="23888"/>
                  </a:lnTo>
                  <a:lnTo>
                    <a:pt x="8068" y="30843"/>
                  </a:lnTo>
                  <a:lnTo>
                    <a:pt x="34121" y="46805"/>
                  </a:lnTo>
                  <a:lnTo>
                    <a:pt x="53220" y="60043"/>
                  </a:lnTo>
                  <a:lnTo>
                    <a:pt x="63432" y="71136"/>
                  </a:lnTo>
                  <a:lnTo>
                    <a:pt x="66014" y="76352"/>
                  </a:lnTo>
                  <a:lnTo>
                    <a:pt x="67001" y="85909"/>
                  </a:lnTo>
                  <a:lnTo>
                    <a:pt x="64865" y="90434"/>
                  </a:lnTo>
                  <a:lnTo>
                    <a:pt x="56848" y="99225"/>
                  </a:lnTo>
                  <a:lnTo>
                    <a:pt x="46229" y="104072"/>
                  </a:lnTo>
                  <a:lnTo>
                    <a:pt x="35160" y="105521"/>
                  </a:lnTo>
                  <a:lnTo>
                    <a:pt x="25536" y="103813"/>
                  </a:lnTo>
                  <a:lnTo>
                    <a:pt x="21700" y="100253"/>
                  </a:lnTo>
                  <a:lnTo>
                    <a:pt x="979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1422"/>
            <p:cNvSpPr/>
            <p:nvPr>
              <p:custDataLst>
                <p:tags r:id="rId36"/>
              </p:custDataLst>
            </p:nvPr>
          </p:nvSpPr>
          <p:spPr>
            <a:xfrm>
              <a:off x="2917179" y="5142247"/>
              <a:ext cx="162572" cy="98748"/>
            </a:xfrm>
            <a:custGeom>
              <a:avLst/>
              <a:gdLst/>
              <a:ahLst/>
              <a:cxnLst/>
              <a:rect l="0" t="0" r="0" b="0"/>
              <a:pathLst>
                <a:path w="162572" h="98748">
                  <a:moveTo>
                    <a:pt x="54621" y="33003"/>
                  </a:moveTo>
                  <a:lnTo>
                    <a:pt x="54621" y="33003"/>
                  </a:lnTo>
                  <a:lnTo>
                    <a:pt x="53916" y="18500"/>
                  </a:lnTo>
                  <a:lnTo>
                    <a:pt x="49552" y="6284"/>
                  </a:lnTo>
                  <a:lnTo>
                    <a:pt x="45783" y="431"/>
                  </a:lnTo>
                  <a:lnTo>
                    <a:pt x="43084" y="0"/>
                  </a:lnTo>
                  <a:lnTo>
                    <a:pt x="36323" y="3283"/>
                  </a:lnTo>
                  <a:lnTo>
                    <a:pt x="16121" y="27027"/>
                  </a:lnTo>
                  <a:lnTo>
                    <a:pt x="3624" y="50674"/>
                  </a:lnTo>
                  <a:lnTo>
                    <a:pt x="0" y="74849"/>
                  </a:lnTo>
                  <a:lnTo>
                    <a:pt x="1652" y="88996"/>
                  </a:lnTo>
                  <a:lnTo>
                    <a:pt x="3786" y="93615"/>
                  </a:lnTo>
                  <a:lnTo>
                    <a:pt x="6620" y="96694"/>
                  </a:lnTo>
                  <a:lnTo>
                    <a:pt x="9921" y="98747"/>
                  </a:lnTo>
                  <a:lnTo>
                    <a:pt x="21113" y="97265"/>
                  </a:lnTo>
                  <a:lnTo>
                    <a:pt x="28049" y="94895"/>
                  </a:lnTo>
                  <a:lnTo>
                    <a:pt x="47924" y="78074"/>
                  </a:lnTo>
                  <a:lnTo>
                    <a:pt x="72191" y="47812"/>
                  </a:lnTo>
                  <a:lnTo>
                    <a:pt x="87735" y="20973"/>
                  </a:lnTo>
                  <a:lnTo>
                    <a:pt x="90103" y="19338"/>
                  </a:lnTo>
                  <a:lnTo>
                    <a:pt x="92387" y="18954"/>
                  </a:lnTo>
                  <a:lnTo>
                    <a:pt x="94615" y="19404"/>
                  </a:lnTo>
                  <a:lnTo>
                    <a:pt x="104493" y="26779"/>
                  </a:lnTo>
                  <a:lnTo>
                    <a:pt x="123137" y="56574"/>
                  </a:lnTo>
                  <a:lnTo>
                    <a:pt x="122877" y="56478"/>
                  </a:lnTo>
                  <a:lnTo>
                    <a:pt x="120705" y="54490"/>
                  </a:lnTo>
                  <a:lnTo>
                    <a:pt x="113562" y="41689"/>
                  </a:lnTo>
                  <a:lnTo>
                    <a:pt x="107238" y="21391"/>
                  </a:lnTo>
                  <a:lnTo>
                    <a:pt x="106934" y="13026"/>
                  </a:lnTo>
                  <a:lnTo>
                    <a:pt x="109151" y="6956"/>
                  </a:lnTo>
                  <a:lnTo>
                    <a:pt x="112141" y="5054"/>
                  </a:lnTo>
                  <a:lnTo>
                    <a:pt x="127873" y="2379"/>
                  </a:lnTo>
                  <a:lnTo>
                    <a:pt x="162571" y="12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1423"/>
            <p:cNvSpPr/>
            <p:nvPr>
              <p:custDataLst>
                <p:tags r:id="rId37"/>
              </p:custDataLst>
            </p:nvPr>
          </p:nvSpPr>
          <p:spPr>
            <a:xfrm>
              <a:off x="2698750" y="5111750"/>
              <a:ext cx="146051" cy="11818"/>
            </a:xfrm>
            <a:custGeom>
              <a:avLst/>
              <a:gdLst/>
              <a:ahLst/>
              <a:cxnLst/>
              <a:rect l="0" t="0" r="0" b="0"/>
              <a:pathLst>
                <a:path w="146051" h="11818">
                  <a:moveTo>
                    <a:pt x="0" y="6350"/>
                  </a:moveTo>
                  <a:lnTo>
                    <a:pt x="0" y="6350"/>
                  </a:lnTo>
                  <a:lnTo>
                    <a:pt x="6742" y="9720"/>
                  </a:lnTo>
                  <a:lnTo>
                    <a:pt x="31161" y="11817"/>
                  </a:lnTo>
                  <a:lnTo>
                    <a:pt x="61836" y="9067"/>
                  </a:lnTo>
                  <a:lnTo>
                    <a:pt x="84633" y="7558"/>
                  </a:lnTo>
                  <a:lnTo>
                    <a:pt x="107464" y="6181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1424"/>
            <p:cNvSpPr/>
            <p:nvPr>
              <p:custDataLst>
                <p:tags r:id="rId38"/>
              </p:custDataLst>
            </p:nvPr>
          </p:nvSpPr>
          <p:spPr>
            <a:xfrm>
              <a:off x="2652480" y="5003800"/>
              <a:ext cx="255821" cy="38101"/>
            </a:xfrm>
            <a:custGeom>
              <a:avLst/>
              <a:gdLst/>
              <a:ahLst/>
              <a:cxnLst/>
              <a:rect l="0" t="0" r="0" b="0"/>
              <a:pathLst>
                <a:path w="255821" h="38101">
                  <a:moveTo>
                    <a:pt x="8170" y="38100"/>
                  </a:moveTo>
                  <a:lnTo>
                    <a:pt x="8170" y="38100"/>
                  </a:lnTo>
                  <a:lnTo>
                    <a:pt x="1428" y="34729"/>
                  </a:lnTo>
                  <a:lnTo>
                    <a:pt x="148" y="33031"/>
                  </a:lnTo>
                  <a:lnTo>
                    <a:pt x="0" y="31193"/>
                  </a:lnTo>
                  <a:lnTo>
                    <a:pt x="607" y="29261"/>
                  </a:lnTo>
                  <a:lnTo>
                    <a:pt x="8807" y="27116"/>
                  </a:lnTo>
                  <a:lnTo>
                    <a:pt x="26092" y="25457"/>
                  </a:lnTo>
                  <a:lnTo>
                    <a:pt x="57293" y="22368"/>
                  </a:lnTo>
                  <a:lnTo>
                    <a:pt x="75491" y="19851"/>
                  </a:lnTo>
                  <a:lnTo>
                    <a:pt x="94678" y="16762"/>
                  </a:lnTo>
                  <a:lnTo>
                    <a:pt x="114526" y="13291"/>
                  </a:lnTo>
                  <a:lnTo>
                    <a:pt x="134107" y="10272"/>
                  </a:lnTo>
                  <a:lnTo>
                    <a:pt x="153512" y="7553"/>
                  </a:lnTo>
                  <a:lnTo>
                    <a:pt x="172798" y="5035"/>
                  </a:lnTo>
                  <a:lnTo>
                    <a:pt x="203634" y="2238"/>
                  </a:lnTo>
                  <a:lnTo>
                    <a:pt x="235184" y="663"/>
                  </a:lnTo>
                  <a:lnTo>
                    <a:pt x="2558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425"/>
            <p:cNvSpPr/>
            <p:nvPr>
              <p:custDataLst>
                <p:tags r:id="rId39"/>
              </p:custDataLst>
            </p:nvPr>
          </p:nvSpPr>
          <p:spPr>
            <a:xfrm>
              <a:off x="2756886" y="5024615"/>
              <a:ext cx="37115" cy="199771"/>
            </a:xfrm>
            <a:custGeom>
              <a:avLst/>
              <a:gdLst/>
              <a:ahLst/>
              <a:cxnLst/>
              <a:rect l="0" t="0" r="0" b="0"/>
              <a:pathLst>
                <a:path w="37115" h="199771">
                  <a:moveTo>
                    <a:pt x="37114" y="10935"/>
                  </a:moveTo>
                  <a:lnTo>
                    <a:pt x="37114" y="10935"/>
                  </a:lnTo>
                  <a:lnTo>
                    <a:pt x="33743" y="4193"/>
                  </a:lnTo>
                  <a:lnTo>
                    <a:pt x="32045" y="2207"/>
                  </a:lnTo>
                  <a:lnTo>
                    <a:pt x="28276" y="0"/>
                  </a:lnTo>
                  <a:lnTo>
                    <a:pt x="26283" y="117"/>
                  </a:lnTo>
                  <a:lnTo>
                    <a:pt x="22187" y="2129"/>
                  </a:lnTo>
                  <a:lnTo>
                    <a:pt x="19286" y="24083"/>
                  </a:lnTo>
                  <a:lnTo>
                    <a:pt x="16726" y="49469"/>
                  </a:lnTo>
                  <a:lnTo>
                    <a:pt x="13236" y="78861"/>
                  </a:lnTo>
                  <a:lnTo>
                    <a:pt x="9333" y="108387"/>
                  </a:lnTo>
                  <a:lnTo>
                    <a:pt x="7128" y="136092"/>
                  </a:lnTo>
                  <a:lnTo>
                    <a:pt x="5442" y="161105"/>
                  </a:lnTo>
                  <a:lnTo>
                    <a:pt x="1232" y="188937"/>
                  </a:lnTo>
                  <a:lnTo>
                    <a:pt x="0" y="198937"/>
                  </a:lnTo>
                  <a:lnTo>
                    <a:pt x="377" y="199770"/>
                  </a:lnTo>
                  <a:lnTo>
                    <a:pt x="5364" y="188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399"/>
          <p:cNvGrpSpPr/>
          <p:nvPr/>
        </p:nvGrpSpPr>
        <p:grpSpPr>
          <a:xfrm>
            <a:off x="4495800" y="4824394"/>
            <a:ext cx="666751" cy="827657"/>
            <a:chOff x="4495800" y="4824394"/>
            <a:chExt cx="666751" cy="827657"/>
          </a:xfrm>
        </p:grpSpPr>
        <p:sp>
          <p:nvSpPr>
            <p:cNvPr id="64" name="SMARTInkShape-1426"/>
            <p:cNvSpPr/>
            <p:nvPr>
              <p:custDataLst>
                <p:tags r:id="rId23"/>
              </p:custDataLst>
            </p:nvPr>
          </p:nvSpPr>
          <p:spPr>
            <a:xfrm>
              <a:off x="4756150" y="5556250"/>
              <a:ext cx="152401" cy="12308"/>
            </a:xfrm>
            <a:custGeom>
              <a:avLst/>
              <a:gdLst/>
              <a:ahLst/>
              <a:cxnLst/>
              <a:rect l="0" t="0" r="0" b="0"/>
              <a:pathLst>
                <a:path w="152401" h="12308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7526" y="11376"/>
                  </a:lnTo>
                  <a:lnTo>
                    <a:pt x="33274" y="12307"/>
                  </a:lnTo>
                  <a:lnTo>
                    <a:pt x="57827" y="11820"/>
                  </a:lnTo>
                  <a:lnTo>
                    <a:pt x="82851" y="9251"/>
                  </a:lnTo>
                  <a:lnTo>
                    <a:pt x="106202" y="5758"/>
                  </a:lnTo>
                  <a:lnTo>
                    <a:pt x="133538" y="1706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427"/>
            <p:cNvSpPr/>
            <p:nvPr>
              <p:custDataLst>
                <p:tags r:id="rId24"/>
              </p:custDataLst>
            </p:nvPr>
          </p:nvSpPr>
          <p:spPr>
            <a:xfrm>
              <a:off x="4724625" y="5467116"/>
              <a:ext cx="166604" cy="184935"/>
            </a:xfrm>
            <a:custGeom>
              <a:avLst/>
              <a:gdLst/>
              <a:ahLst/>
              <a:cxnLst/>
              <a:rect l="0" t="0" r="0" b="0"/>
              <a:pathLst>
                <a:path w="166604" h="184935">
                  <a:moveTo>
                    <a:pt x="88675" y="38334"/>
                  </a:moveTo>
                  <a:lnTo>
                    <a:pt x="88675" y="38334"/>
                  </a:lnTo>
                  <a:lnTo>
                    <a:pt x="81933" y="31592"/>
                  </a:lnTo>
                  <a:lnTo>
                    <a:pt x="72978" y="28282"/>
                  </a:lnTo>
                  <a:lnTo>
                    <a:pt x="67627" y="27399"/>
                  </a:lnTo>
                  <a:lnTo>
                    <a:pt x="54156" y="32063"/>
                  </a:lnTo>
                  <a:lnTo>
                    <a:pt x="38761" y="43307"/>
                  </a:lnTo>
                  <a:lnTo>
                    <a:pt x="15638" y="74145"/>
                  </a:lnTo>
                  <a:lnTo>
                    <a:pt x="4238" y="100346"/>
                  </a:lnTo>
                  <a:lnTo>
                    <a:pt x="112" y="126573"/>
                  </a:lnTo>
                  <a:lnTo>
                    <a:pt x="0" y="139493"/>
                  </a:lnTo>
                  <a:lnTo>
                    <a:pt x="4158" y="150929"/>
                  </a:lnTo>
                  <a:lnTo>
                    <a:pt x="20068" y="171162"/>
                  </a:lnTo>
                  <a:lnTo>
                    <a:pt x="43131" y="182035"/>
                  </a:lnTo>
                  <a:lnTo>
                    <a:pt x="56196" y="184934"/>
                  </a:lnTo>
                  <a:lnTo>
                    <a:pt x="82001" y="182512"/>
                  </a:lnTo>
                  <a:lnTo>
                    <a:pt x="106875" y="172969"/>
                  </a:lnTo>
                  <a:lnTo>
                    <a:pt x="129690" y="156968"/>
                  </a:lnTo>
                  <a:lnTo>
                    <a:pt x="147826" y="134334"/>
                  </a:lnTo>
                  <a:lnTo>
                    <a:pt x="160826" y="107812"/>
                  </a:lnTo>
                  <a:lnTo>
                    <a:pt x="166603" y="79561"/>
                  </a:lnTo>
                  <a:lnTo>
                    <a:pt x="163527" y="48661"/>
                  </a:lnTo>
                  <a:lnTo>
                    <a:pt x="154398" y="20346"/>
                  </a:lnTo>
                  <a:lnTo>
                    <a:pt x="140933" y="3058"/>
                  </a:lnTo>
                  <a:lnTo>
                    <a:pt x="131980" y="0"/>
                  </a:lnTo>
                  <a:lnTo>
                    <a:pt x="103388" y="3693"/>
                  </a:lnTo>
                  <a:lnTo>
                    <a:pt x="88675" y="65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1428"/>
            <p:cNvSpPr/>
            <p:nvPr>
              <p:custDataLst>
                <p:tags r:id="rId25"/>
              </p:custDataLst>
            </p:nvPr>
          </p:nvSpPr>
          <p:spPr>
            <a:xfrm>
              <a:off x="4495800" y="5248191"/>
              <a:ext cx="660401" cy="47710"/>
            </a:xfrm>
            <a:custGeom>
              <a:avLst/>
              <a:gdLst/>
              <a:ahLst/>
              <a:cxnLst/>
              <a:rect l="0" t="0" r="0" b="0"/>
              <a:pathLst>
                <a:path w="660401" h="47710">
                  <a:moveTo>
                    <a:pt x="0" y="28659"/>
                  </a:moveTo>
                  <a:lnTo>
                    <a:pt x="0" y="28659"/>
                  </a:lnTo>
                  <a:lnTo>
                    <a:pt x="3371" y="25288"/>
                  </a:lnTo>
                  <a:lnTo>
                    <a:pt x="18951" y="23191"/>
                  </a:lnTo>
                  <a:lnTo>
                    <a:pt x="39232" y="24583"/>
                  </a:lnTo>
                  <a:lnTo>
                    <a:pt x="69648" y="25436"/>
                  </a:lnTo>
                  <a:lnTo>
                    <a:pt x="91587" y="23688"/>
                  </a:lnTo>
                  <a:lnTo>
                    <a:pt x="116091" y="21112"/>
                  </a:lnTo>
                  <a:lnTo>
                    <a:pt x="144422" y="18689"/>
                  </a:lnTo>
                  <a:lnTo>
                    <a:pt x="175304" y="16368"/>
                  </a:lnTo>
                  <a:lnTo>
                    <a:pt x="207886" y="14115"/>
                  </a:lnTo>
                  <a:lnTo>
                    <a:pt x="242307" y="11907"/>
                  </a:lnTo>
                  <a:lnTo>
                    <a:pt x="277955" y="9730"/>
                  </a:lnTo>
                  <a:lnTo>
                    <a:pt x="314420" y="7573"/>
                  </a:lnTo>
                  <a:lnTo>
                    <a:pt x="347197" y="6135"/>
                  </a:lnTo>
                  <a:lnTo>
                    <a:pt x="377514" y="5176"/>
                  </a:lnTo>
                  <a:lnTo>
                    <a:pt x="406193" y="4537"/>
                  </a:lnTo>
                  <a:lnTo>
                    <a:pt x="430956" y="4111"/>
                  </a:lnTo>
                  <a:lnTo>
                    <a:pt x="453110" y="3827"/>
                  </a:lnTo>
                  <a:lnTo>
                    <a:pt x="473523" y="3638"/>
                  </a:lnTo>
                  <a:lnTo>
                    <a:pt x="491365" y="2806"/>
                  </a:lnTo>
                  <a:lnTo>
                    <a:pt x="522479" y="0"/>
                  </a:lnTo>
                  <a:lnTo>
                    <a:pt x="550419" y="164"/>
                  </a:lnTo>
                  <a:lnTo>
                    <a:pt x="576242" y="3294"/>
                  </a:lnTo>
                  <a:lnTo>
                    <a:pt x="599478" y="9389"/>
                  </a:lnTo>
                  <a:lnTo>
                    <a:pt x="629021" y="24126"/>
                  </a:lnTo>
                  <a:lnTo>
                    <a:pt x="660400" y="47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429"/>
            <p:cNvSpPr/>
            <p:nvPr>
              <p:custDataLst>
                <p:tags r:id="rId26"/>
              </p:custDataLst>
            </p:nvPr>
          </p:nvSpPr>
          <p:spPr>
            <a:xfrm>
              <a:off x="4997450" y="5028077"/>
              <a:ext cx="165101" cy="157684"/>
            </a:xfrm>
            <a:custGeom>
              <a:avLst/>
              <a:gdLst/>
              <a:ahLst/>
              <a:cxnLst/>
              <a:rect l="0" t="0" r="0" b="0"/>
              <a:pathLst>
                <a:path w="165101" h="157684">
                  <a:moveTo>
                    <a:pt x="6350" y="13823"/>
                  </a:moveTo>
                  <a:lnTo>
                    <a:pt x="6350" y="13823"/>
                  </a:lnTo>
                  <a:lnTo>
                    <a:pt x="2979" y="17193"/>
                  </a:lnTo>
                  <a:lnTo>
                    <a:pt x="882" y="29403"/>
                  </a:lnTo>
                  <a:lnTo>
                    <a:pt x="174" y="58972"/>
                  </a:lnTo>
                  <a:lnTo>
                    <a:pt x="78" y="80456"/>
                  </a:lnTo>
                  <a:lnTo>
                    <a:pt x="34" y="102234"/>
                  </a:lnTo>
                  <a:lnTo>
                    <a:pt x="10" y="130565"/>
                  </a:lnTo>
                  <a:lnTo>
                    <a:pt x="0" y="157683"/>
                  </a:lnTo>
                  <a:lnTo>
                    <a:pt x="0" y="127461"/>
                  </a:lnTo>
                  <a:lnTo>
                    <a:pt x="0" y="105251"/>
                  </a:lnTo>
                  <a:lnTo>
                    <a:pt x="0" y="78917"/>
                  </a:lnTo>
                  <a:lnTo>
                    <a:pt x="3763" y="54513"/>
                  </a:lnTo>
                  <a:lnTo>
                    <a:pt x="13815" y="24703"/>
                  </a:lnTo>
                  <a:lnTo>
                    <a:pt x="21662" y="10898"/>
                  </a:lnTo>
                  <a:lnTo>
                    <a:pt x="29854" y="2410"/>
                  </a:lnTo>
                  <a:lnTo>
                    <a:pt x="34013" y="570"/>
                  </a:lnTo>
                  <a:lnTo>
                    <a:pt x="42399" y="407"/>
                  </a:lnTo>
                  <a:lnTo>
                    <a:pt x="50829" y="6449"/>
                  </a:lnTo>
                  <a:lnTo>
                    <a:pt x="55052" y="11024"/>
                  </a:lnTo>
                  <a:lnTo>
                    <a:pt x="59745" y="21751"/>
                  </a:lnTo>
                  <a:lnTo>
                    <a:pt x="60997" y="27575"/>
                  </a:lnTo>
                  <a:lnTo>
                    <a:pt x="58624" y="39690"/>
                  </a:lnTo>
                  <a:lnTo>
                    <a:pt x="49355" y="56530"/>
                  </a:lnTo>
                  <a:lnTo>
                    <a:pt x="37672" y="68575"/>
                  </a:lnTo>
                  <a:lnTo>
                    <a:pt x="30854" y="72729"/>
                  </a:lnTo>
                  <a:lnTo>
                    <a:pt x="29036" y="72850"/>
                  </a:lnTo>
                  <a:lnTo>
                    <a:pt x="27824" y="72224"/>
                  </a:lnTo>
                  <a:lnTo>
                    <a:pt x="26477" y="67766"/>
                  </a:lnTo>
                  <a:lnTo>
                    <a:pt x="26119" y="64602"/>
                  </a:lnTo>
                  <a:lnTo>
                    <a:pt x="28984" y="53406"/>
                  </a:lnTo>
                  <a:lnTo>
                    <a:pt x="31317" y="50795"/>
                  </a:lnTo>
                  <a:lnTo>
                    <a:pt x="52555" y="42889"/>
                  </a:lnTo>
                  <a:lnTo>
                    <a:pt x="81616" y="38536"/>
                  </a:lnTo>
                  <a:lnTo>
                    <a:pt x="112653" y="25551"/>
                  </a:lnTo>
                  <a:lnTo>
                    <a:pt x="132632" y="12768"/>
                  </a:lnTo>
                  <a:lnTo>
                    <a:pt x="136559" y="6063"/>
                  </a:lnTo>
                  <a:lnTo>
                    <a:pt x="137606" y="2300"/>
                  </a:lnTo>
                  <a:lnTo>
                    <a:pt x="136187" y="496"/>
                  </a:lnTo>
                  <a:lnTo>
                    <a:pt x="133124" y="0"/>
                  </a:lnTo>
                  <a:lnTo>
                    <a:pt x="123372" y="2035"/>
                  </a:lnTo>
                  <a:lnTo>
                    <a:pt x="109630" y="7643"/>
                  </a:lnTo>
                  <a:lnTo>
                    <a:pt x="99760" y="16721"/>
                  </a:lnTo>
                  <a:lnTo>
                    <a:pt x="87674" y="36424"/>
                  </a:lnTo>
                  <a:lnTo>
                    <a:pt x="87377" y="40180"/>
                  </a:lnTo>
                  <a:lnTo>
                    <a:pt x="88591" y="43389"/>
                  </a:lnTo>
                  <a:lnTo>
                    <a:pt x="90810" y="46233"/>
                  </a:lnTo>
                  <a:lnTo>
                    <a:pt x="104047" y="53608"/>
                  </a:lnTo>
                  <a:lnTo>
                    <a:pt x="128117" y="56891"/>
                  </a:lnTo>
                  <a:lnTo>
                    <a:pt x="165100" y="58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430"/>
            <p:cNvSpPr/>
            <p:nvPr>
              <p:custDataLst>
                <p:tags r:id="rId27"/>
              </p:custDataLst>
            </p:nvPr>
          </p:nvSpPr>
          <p:spPr>
            <a:xfrm>
              <a:off x="4897144" y="5042891"/>
              <a:ext cx="55857" cy="62510"/>
            </a:xfrm>
            <a:custGeom>
              <a:avLst/>
              <a:gdLst/>
              <a:ahLst/>
              <a:cxnLst/>
              <a:rect l="0" t="0" r="0" b="0"/>
              <a:pathLst>
                <a:path w="55857" h="62510">
                  <a:moveTo>
                    <a:pt x="5056" y="5359"/>
                  </a:moveTo>
                  <a:lnTo>
                    <a:pt x="5056" y="5359"/>
                  </a:lnTo>
                  <a:lnTo>
                    <a:pt x="1685" y="8730"/>
                  </a:lnTo>
                  <a:lnTo>
                    <a:pt x="30" y="14148"/>
                  </a:lnTo>
                  <a:lnTo>
                    <a:pt x="0" y="21965"/>
                  </a:lnTo>
                  <a:lnTo>
                    <a:pt x="3950" y="36856"/>
                  </a:lnTo>
                  <a:lnTo>
                    <a:pt x="7622" y="43581"/>
                  </a:lnTo>
                  <a:lnTo>
                    <a:pt x="11606" y="47041"/>
                  </a:lnTo>
                  <a:lnTo>
                    <a:pt x="13655" y="47963"/>
                  </a:lnTo>
                  <a:lnTo>
                    <a:pt x="26654" y="45891"/>
                  </a:lnTo>
                  <a:lnTo>
                    <a:pt x="34175" y="40777"/>
                  </a:lnTo>
                  <a:lnTo>
                    <a:pt x="44753" y="25996"/>
                  </a:lnTo>
                  <a:lnTo>
                    <a:pt x="55471" y="0"/>
                  </a:lnTo>
                  <a:lnTo>
                    <a:pt x="55074" y="14413"/>
                  </a:lnTo>
                  <a:lnTo>
                    <a:pt x="52175" y="30854"/>
                  </a:lnTo>
                  <a:lnTo>
                    <a:pt x="55856" y="62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1431"/>
            <p:cNvSpPr/>
            <p:nvPr>
              <p:custDataLst>
                <p:tags r:id="rId28"/>
              </p:custDataLst>
            </p:nvPr>
          </p:nvSpPr>
          <p:spPr>
            <a:xfrm>
              <a:off x="4776944" y="4978400"/>
              <a:ext cx="80807" cy="108549"/>
            </a:xfrm>
            <a:custGeom>
              <a:avLst/>
              <a:gdLst/>
              <a:ahLst/>
              <a:cxnLst/>
              <a:rect l="0" t="0" r="0" b="0"/>
              <a:pathLst>
                <a:path w="80807" h="108549">
                  <a:moveTo>
                    <a:pt x="30006" y="0"/>
                  </a:moveTo>
                  <a:lnTo>
                    <a:pt x="30006" y="0"/>
                  </a:lnTo>
                  <a:lnTo>
                    <a:pt x="19335" y="29511"/>
                  </a:lnTo>
                  <a:lnTo>
                    <a:pt x="7088" y="56487"/>
                  </a:lnTo>
                  <a:lnTo>
                    <a:pt x="873" y="82353"/>
                  </a:lnTo>
                  <a:lnTo>
                    <a:pt x="0" y="90885"/>
                  </a:lnTo>
                  <a:lnTo>
                    <a:pt x="830" y="97279"/>
                  </a:lnTo>
                  <a:lnTo>
                    <a:pt x="5515" y="106265"/>
                  </a:lnTo>
                  <a:lnTo>
                    <a:pt x="9445" y="108238"/>
                  </a:lnTo>
                  <a:lnTo>
                    <a:pt x="19457" y="108548"/>
                  </a:lnTo>
                  <a:lnTo>
                    <a:pt x="51154" y="102998"/>
                  </a:lnTo>
                  <a:lnTo>
                    <a:pt x="74479" y="96410"/>
                  </a:lnTo>
                  <a:lnTo>
                    <a:pt x="76588" y="96729"/>
                  </a:lnTo>
                  <a:lnTo>
                    <a:pt x="77994" y="97647"/>
                  </a:lnTo>
                  <a:lnTo>
                    <a:pt x="8080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1432"/>
            <p:cNvSpPr/>
            <p:nvPr>
              <p:custDataLst>
                <p:tags r:id="rId29"/>
              </p:custDataLst>
            </p:nvPr>
          </p:nvSpPr>
          <p:spPr>
            <a:xfrm>
              <a:off x="4572000" y="4921250"/>
              <a:ext cx="152401" cy="31751"/>
            </a:xfrm>
            <a:custGeom>
              <a:avLst/>
              <a:gdLst/>
              <a:ahLst/>
              <a:cxnLst/>
              <a:rect l="0" t="0" r="0" b="0"/>
              <a:pathLst>
                <a:path w="152401" h="31751">
                  <a:moveTo>
                    <a:pt x="0" y="0"/>
                  </a:moveTo>
                  <a:lnTo>
                    <a:pt x="0" y="0"/>
                  </a:lnTo>
                  <a:lnTo>
                    <a:pt x="3371" y="6741"/>
                  </a:lnTo>
                  <a:lnTo>
                    <a:pt x="22323" y="17676"/>
                  </a:lnTo>
                  <a:lnTo>
                    <a:pt x="53651" y="26482"/>
                  </a:lnTo>
                  <a:lnTo>
                    <a:pt x="75585" y="29408"/>
                  </a:lnTo>
                  <a:lnTo>
                    <a:pt x="105886" y="31056"/>
                  </a:lnTo>
                  <a:lnTo>
                    <a:pt x="130857" y="31544"/>
                  </a:lnTo>
                  <a:lnTo>
                    <a:pt x="1524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1433"/>
            <p:cNvSpPr/>
            <p:nvPr>
              <p:custDataLst>
                <p:tags r:id="rId30"/>
              </p:custDataLst>
            </p:nvPr>
          </p:nvSpPr>
          <p:spPr>
            <a:xfrm>
              <a:off x="4580720" y="4824394"/>
              <a:ext cx="152053" cy="210106"/>
            </a:xfrm>
            <a:custGeom>
              <a:avLst/>
              <a:gdLst/>
              <a:ahLst/>
              <a:cxnLst/>
              <a:rect l="0" t="0" r="0" b="0"/>
              <a:pathLst>
                <a:path w="152053" h="210106">
                  <a:moveTo>
                    <a:pt x="99230" y="14306"/>
                  </a:moveTo>
                  <a:lnTo>
                    <a:pt x="99230" y="14306"/>
                  </a:lnTo>
                  <a:lnTo>
                    <a:pt x="99230" y="7564"/>
                  </a:lnTo>
                  <a:lnTo>
                    <a:pt x="97819" y="4872"/>
                  </a:lnTo>
                  <a:lnTo>
                    <a:pt x="92488" y="0"/>
                  </a:lnTo>
                  <a:lnTo>
                    <a:pt x="87680" y="536"/>
                  </a:lnTo>
                  <a:lnTo>
                    <a:pt x="74811" y="6775"/>
                  </a:lnTo>
                  <a:lnTo>
                    <a:pt x="48329" y="35671"/>
                  </a:lnTo>
                  <a:lnTo>
                    <a:pt x="30276" y="65430"/>
                  </a:lnTo>
                  <a:lnTo>
                    <a:pt x="21510" y="82255"/>
                  </a:lnTo>
                  <a:lnTo>
                    <a:pt x="14256" y="99822"/>
                  </a:lnTo>
                  <a:lnTo>
                    <a:pt x="8008" y="117883"/>
                  </a:lnTo>
                  <a:lnTo>
                    <a:pt x="2432" y="136274"/>
                  </a:lnTo>
                  <a:lnTo>
                    <a:pt x="0" y="166116"/>
                  </a:lnTo>
                  <a:lnTo>
                    <a:pt x="1327" y="179012"/>
                  </a:lnTo>
                  <a:lnTo>
                    <a:pt x="5033" y="189022"/>
                  </a:lnTo>
                  <a:lnTo>
                    <a:pt x="16678" y="203905"/>
                  </a:lnTo>
                  <a:lnTo>
                    <a:pt x="25851" y="207733"/>
                  </a:lnTo>
                  <a:lnTo>
                    <a:pt x="49213" y="210105"/>
                  </a:lnTo>
                  <a:lnTo>
                    <a:pt x="74178" y="203163"/>
                  </a:lnTo>
                  <a:lnTo>
                    <a:pt x="98679" y="189259"/>
                  </a:lnTo>
                  <a:lnTo>
                    <a:pt x="121328" y="168968"/>
                  </a:lnTo>
                  <a:lnTo>
                    <a:pt x="139390" y="143957"/>
                  </a:lnTo>
                  <a:lnTo>
                    <a:pt x="147170" y="130374"/>
                  </a:lnTo>
                  <a:lnTo>
                    <a:pt x="152052" y="103992"/>
                  </a:lnTo>
                  <a:lnTo>
                    <a:pt x="151378" y="91030"/>
                  </a:lnTo>
                  <a:lnTo>
                    <a:pt x="147401" y="80272"/>
                  </a:lnTo>
                  <a:lnTo>
                    <a:pt x="118280" y="46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SMARTInkShape-Group400"/>
          <p:cNvGrpSpPr/>
          <p:nvPr/>
        </p:nvGrpSpPr>
        <p:grpSpPr>
          <a:xfrm>
            <a:off x="5365750" y="5251842"/>
            <a:ext cx="114301" cy="56759"/>
            <a:chOff x="5365750" y="5251842"/>
            <a:chExt cx="114301" cy="56759"/>
          </a:xfrm>
        </p:grpSpPr>
        <p:sp>
          <p:nvSpPr>
            <p:cNvPr id="73" name="SMARTInkShape-1434"/>
            <p:cNvSpPr/>
            <p:nvPr>
              <p:custDataLst>
                <p:tags r:id="rId21"/>
              </p:custDataLst>
            </p:nvPr>
          </p:nvSpPr>
          <p:spPr>
            <a:xfrm>
              <a:off x="5391150" y="53022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38692" y="5467"/>
                  </a:lnTo>
                  <a:lnTo>
                    <a:pt x="67276" y="617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1435"/>
            <p:cNvSpPr/>
            <p:nvPr>
              <p:custDataLst>
                <p:tags r:id="rId22"/>
              </p:custDataLst>
            </p:nvPr>
          </p:nvSpPr>
          <p:spPr>
            <a:xfrm>
              <a:off x="5365750" y="5251842"/>
              <a:ext cx="101601" cy="5959"/>
            </a:xfrm>
            <a:custGeom>
              <a:avLst/>
              <a:gdLst/>
              <a:ahLst/>
              <a:cxnLst/>
              <a:rect l="0" t="0" r="0" b="0"/>
              <a:pathLst>
                <a:path w="101601" h="5959">
                  <a:moveTo>
                    <a:pt x="0" y="5958"/>
                  </a:moveTo>
                  <a:lnTo>
                    <a:pt x="0" y="5958"/>
                  </a:lnTo>
                  <a:lnTo>
                    <a:pt x="6742" y="2587"/>
                  </a:lnTo>
                  <a:lnTo>
                    <a:pt x="32638" y="0"/>
                  </a:lnTo>
                  <a:lnTo>
                    <a:pt x="51063" y="1606"/>
                  </a:lnTo>
                  <a:lnTo>
                    <a:pt x="81879" y="5385"/>
                  </a:lnTo>
                  <a:lnTo>
                    <a:pt x="1016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SMARTInkShape-Group401"/>
          <p:cNvGrpSpPr/>
          <p:nvPr/>
        </p:nvGrpSpPr>
        <p:grpSpPr>
          <a:xfrm>
            <a:off x="5816600" y="4809929"/>
            <a:ext cx="520701" cy="951280"/>
            <a:chOff x="5816600" y="4809929"/>
            <a:chExt cx="520701" cy="951280"/>
          </a:xfrm>
        </p:grpSpPr>
        <p:sp>
          <p:nvSpPr>
            <p:cNvPr id="76" name="SMARTInkShape-1436"/>
            <p:cNvSpPr/>
            <p:nvPr>
              <p:custDataLst>
                <p:tags r:id="rId11"/>
              </p:custDataLst>
            </p:nvPr>
          </p:nvSpPr>
          <p:spPr>
            <a:xfrm>
              <a:off x="6244076" y="5715000"/>
              <a:ext cx="41696" cy="37219"/>
            </a:xfrm>
            <a:custGeom>
              <a:avLst/>
              <a:gdLst/>
              <a:ahLst/>
              <a:cxnLst/>
              <a:rect l="0" t="0" r="0" b="0"/>
              <a:pathLst>
                <a:path w="41696" h="37219">
                  <a:moveTo>
                    <a:pt x="17024" y="6350"/>
                  </a:moveTo>
                  <a:lnTo>
                    <a:pt x="17024" y="6350"/>
                  </a:lnTo>
                  <a:lnTo>
                    <a:pt x="2535" y="21544"/>
                  </a:lnTo>
                  <a:lnTo>
                    <a:pt x="0" y="26744"/>
                  </a:lnTo>
                  <a:lnTo>
                    <a:pt x="30" y="29118"/>
                  </a:lnTo>
                  <a:lnTo>
                    <a:pt x="1946" y="33637"/>
                  </a:lnTo>
                  <a:lnTo>
                    <a:pt x="4150" y="35125"/>
                  </a:lnTo>
                  <a:lnTo>
                    <a:pt x="13993" y="37218"/>
                  </a:lnTo>
                  <a:lnTo>
                    <a:pt x="25847" y="37133"/>
                  </a:lnTo>
                  <a:lnTo>
                    <a:pt x="34116" y="34613"/>
                  </a:lnTo>
                  <a:lnTo>
                    <a:pt x="36886" y="32248"/>
                  </a:lnTo>
                  <a:lnTo>
                    <a:pt x="39963" y="25856"/>
                  </a:lnTo>
                  <a:lnTo>
                    <a:pt x="41695" y="14325"/>
                  </a:lnTo>
                  <a:lnTo>
                    <a:pt x="40526" y="10961"/>
                  </a:lnTo>
                  <a:lnTo>
                    <a:pt x="2972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437"/>
            <p:cNvSpPr/>
            <p:nvPr>
              <p:custDataLst>
                <p:tags r:id="rId12"/>
              </p:custDataLst>
            </p:nvPr>
          </p:nvSpPr>
          <p:spPr>
            <a:xfrm>
              <a:off x="6157483" y="5665344"/>
              <a:ext cx="50297" cy="95865"/>
            </a:xfrm>
            <a:custGeom>
              <a:avLst/>
              <a:gdLst/>
              <a:ahLst/>
              <a:cxnLst/>
              <a:rect l="0" t="0" r="0" b="0"/>
              <a:pathLst>
                <a:path w="50297" h="95865">
                  <a:moveTo>
                    <a:pt x="33767" y="11556"/>
                  </a:moveTo>
                  <a:lnTo>
                    <a:pt x="33767" y="11556"/>
                  </a:lnTo>
                  <a:lnTo>
                    <a:pt x="27992" y="6487"/>
                  </a:lnTo>
                  <a:lnTo>
                    <a:pt x="17866" y="1430"/>
                  </a:lnTo>
                  <a:lnTo>
                    <a:pt x="10002" y="0"/>
                  </a:lnTo>
                  <a:lnTo>
                    <a:pt x="7340" y="324"/>
                  </a:lnTo>
                  <a:lnTo>
                    <a:pt x="5566" y="1246"/>
                  </a:lnTo>
                  <a:lnTo>
                    <a:pt x="4384" y="2566"/>
                  </a:lnTo>
                  <a:lnTo>
                    <a:pt x="4300" y="4151"/>
                  </a:lnTo>
                  <a:lnTo>
                    <a:pt x="8259" y="11165"/>
                  </a:lnTo>
                  <a:lnTo>
                    <a:pt x="18762" y="25316"/>
                  </a:lnTo>
                  <a:lnTo>
                    <a:pt x="43628" y="50771"/>
                  </a:lnTo>
                  <a:lnTo>
                    <a:pt x="48733" y="62852"/>
                  </a:lnTo>
                  <a:lnTo>
                    <a:pt x="50296" y="74571"/>
                  </a:lnTo>
                  <a:lnTo>
                    <a:pt x="48639" y="84483"/>
                  </a:lnTo>
                  <a:lnTo>
                    <a:pt x="45798" y="88396"/>
                  </a:lnTo>
                  <a:lnTo>
                    <a:pt x="36998" y="94625"/>
                  </a:lnTo>
                  <a:lnTo>
                    <a:pt x="32393" y="95864"/>
                  </a:lnTo>
                  <a:lnTo>
                    <a:pt x="23514" y="95357"/>
                  </a:lnTo>
                  <a:lnTo>
                    <a:pt x="10581" y="91106"/>
                  </a:lnTo>
                  <a:lnTo>
                    <a:pt x="3942" y="85482"/>
                  </a:lnTo>
                  <a:lnTo>
                    <a:pt x="50" y="79690"/>
                  </a:lnTo>
                  <a:lnTo>
                    <a:pt x="0" y="78145"/>
                  </a:lnTo>
                  <a:lnTo>
                    <a:pt x="2017" y="7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438"/>
            <p:cNvSpPr/>
            <p:nvPr>
              <p:custDataLst>
                <p:tags r:id="rId13"/>
              </p:custDataLst>
            </p:nvPr>
          </p:nvSpPr>
          <p:spPr>
            <a:xfrm>
              <a:off x="6038850" y="5552518"/>
              <a:ext cx="178224" cy="168833"/>
            </a:xfrm>
            <a:custGeom>
              <a:avLst/>
              <a:gdLst/>
              <a:ahLst/>
              <a:cxnLst/>
              <a:rect l="0" t="0" r="0" b="0"/>
              <a:pathLst>
                <a:path w="178224" h="168833">
                  <a:moveTo>
                    <a:pt x="0" y="168832"/>
                  </a:moveTo>
                  <a:lnTo>
                    <a:pt x="0" y="168832"/>
                  </a:lnTo>
                  <a:lnTo>
                    <a:pt x="29511" y="144347"/>
                  </a:lnTo>
                  <a:lnTo>
                    <a:pt x="50510" y="124083"/>
                  </a:lnTo>
                  <a:lnTo>
                    <a:pt x="78659" y="96262"/>
                  </a:lnTo>
                  <a:lnTo>
                    <a:pt x="108102" y="68845"/>
                  </a:lnTo>
                  <a:lnTo>
                    <a:pt x="135534" y="43960"/>
                  </a:lnTo>
                  <a:lnTo>
                    <a:pt x="164728" y="16200"/>
                  </a:lnTo>
                  <a:lnTo>
                    <a:pt x="177376" y="3272"/>
                  </a:lnTo>
                  <a:lnTo>
                    <a:pt x="178223" y="1308"/>
                  </a:lnTo>
                  <a:lnTo>
                    <a:pt x="178082" y="0"/>
                  </a:lnTo>
                  <a:lnTo>
                    <a:pt x="174163" y="4190"/>
                  </a:lnTo>
                  <a:lnTo>
                    <a:pt x="165100" y="164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1439"/>
            <p:cNvSpPr/>
            <p:nvPr>
              <p:custDataLst>
                <p:tags r:id="rId14"/>
              </p:custDataLst>
            </p:nvPr>
          </p:nvSpPr>
          <p:spPr>
            <a:xfrm>
              <a:off x="5981700" y="55435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5"/>
                  </a:lnTo>
                  <a:lnTo>
                    <a:pt x="32325" y="1324"/>
                  </a:lnTo>
                  <a:lnTo>
                    <a:pt x="61788" y="392"/>
                  </a:lnTo>
                  <a:lnTo>
                    <a:pt x="88393" y="11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1440"/>
            <p:cNvSpPr/>
            <p:nvPr>
              <p:custDataLst>
                <p:tags r:id="rId15"/>
              </p:custDataLst>
            </p:nvPr>
          </p:nvSpPr>
          <p:spPr>
            <a:xfrm>
              <a:off x="6016062" y="5466511"/>
              <a:ext cx="79939" cy="135036"/>
            </a:xfrm>
            <a:custGeom>
              <a:avLst/>
              <a:gdLst/>
              <a:ahLst/>
              <a:cxnLst/>
              <a:rect l="0" t="0" r="0" b="0"/>
              <a:pathLst>
                <a:path w="79939" h="135036">
                  <a:moveTo>
                    <a:pt x="79938" y="32589"/>
                  </a:moveTo>
                  <a:lnTo>
                    <a:pt x="79938" y="32589"/>
                  </a:lnTo>
                  <a:lnTo>
                    <a:pt x="79232" y="21744"/>
                  </a:lnTo>
                  <a:lnTo>
                    <a:pt x="74869" y="7268"/>
                  </a:lnTo>
                  <a:lnTo>
                    <a:pt x="71100" y="639"/>
                  </a:lnTo>
                  <a:lnTo>
                    <a:pt x="67696" y="0"/>
                  </a:lnTo>
                  <a:lnTo>
                    <a:pt x="58269" y="3054"/>
                  </a:lnTo>
                  <a:lnTo>
                    <a:pt x="41062" y="19447"/>
                  </a:lnTo>
                  <a:lnTo>
                    <a:pt x="22559" y="45550"/>
                  </a:lnTo>
                  <a:lnTo>
                    <a:pt x="11868" y="67278"/>
                  </a:lnTo>
                  <a:lnTo>
                    <a:pt x="1678" y="97665"/>
                  </a:lnTo>
                  <a:lnTo>
                    <a:pt x="0" y="112312"/>
                  </a:lnTo>
                  <a:lnTo>
                    <a:pt x="1607" y="123525"/>
                  </a:lnTo>
                  <a:lnTo>
                    <a:pt x="6477" y="134400"/>
                  </a:lnTo>
                  <a:lnTo>
                    <a:pt x="7681" y="135035"/>
                  </a:lnTo>
                  <a:lnTo>
                    <a:pt x="8483" y="134048"/>
                  </a:lnTo>
                  <a:lnTo>
                    <a:pt x="10088" y="1278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1441"/>
            <p:cNvSpPr/>
            <p:nvPr>
              <p:custDataLst>
                <p:tags r:id="rId16"/>
              </p:custDataLst>
            </p:nvPr>
          </p:nvSpPr>
          <p:spPr>
            <a:xfrm>
              <a:off x="5816600" y="5299227"/>
              <a:ext cx="520701" cy="34774"/>
            </a:xfrm>
            <a:custGeom>
              <a:avLst/>
              <a:gdLst/>
              <a:ahLst/>
              <a:cxnLst/>
              <a:rect l="0" t="0" r="0" b="0"/>
              <a:pathLst>
                <a:path w="520701" h="34774">
                  <a:moveTo>
                    <a:pt x="0" y="34773"/>
                  </a:moveTo>
                  <a:lnTo>
                    <a:pt x="0" y="34773"/>
                  </a:lnTo>
                  <a:lnTo>
                    <a:pt x="27789" y="31402"/>
                  </a:lnTo>
                  <a:lnTo>
                    <a:pt x="53978" y="27865"/>
                  </a:lnTo>
                  <a:lnTo>
                    <a:pt x="69852" y="25935"/>
                  </a:lnTo>
                  <a:lnTo>
                    <a:pt x="88902" y="23942"/>
                  </a:lnTo>
                  <a:lnTo>
                    <a:pt x="110067" y="21908"/>
                  </a:lnTo>
                  <a:lnTo>
                    <a:pt x="132645" y="19846"/>
                  </a:lnTo>
                  <a:lnTo>
                    <a:pt x="156869" y="18472"/>
                  </a:lnTo>
                  <a:lnTo>
                    <a:pt x="182190" y="17555"/>
                  </a:lnTo>
                  <a:lnTo>
                    <a:pt x="208243" y="16945"/>
                  </a:lnTo>
                  <a:lnTo>
                    <a:pt x="234785" y="15832"/>
                  </a:lnTo>
                  <a:lnTo>
                    <a:pt x="261651" y="14385"/>
                  </a:lnTo>
                  <a:lnTo>
                    <a:pt x="288734" y="12714"/>
                  </a:lnTo>
                  <a:lnTo>
                    <a:pt x="315256" y="10895"/>
                  </a:lnTo>
                  <a:lnTo>
                    <a:pt x="341404" y="8976"/>
                  </a:lnTo>
                  <a:lnTo>
                    <a:pt x="367303" y="6992"/>
                  </a:lnTo>
                  <a:lnTo>
                    <a:pt x="390213" y="5669"/>
                  </a:lnTo>
                  <a:lnTo>
                    <a:pt x="411131" y="4786"/>
                  </a:lnTo>
                  <a:lnTo>
                    <a:pt x="430720" y="4199"/>
                  </a:lnTo>
                  <a:lnTo>
                    <a:pt x="448014" y="3101"/>
                  </a:lnTo>
                  <a:lnTo>
                    <a:pt x="478517" y="0"/>
                  </a:lnTo>
                  <a:lnTo>
                    <a:pt x="506006" y="1030"/>
                  </a:lnTo>
                  <a:lnTo>
                    <a:pt x="520700" y="3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442"/>
            <p:cNvSpPr/>
            <p:nvPr>
              <p:custDataLst>
                <p:tags r:id="rId17"/>
              </p:custDataLst>
            </p:nvPr>
          </p:nvSpPr>
          <p:spPr>
            <a:xfrm>
              <a:off x="6134100" y="5086938"/>
              <a:ext cx="82551" cy="12113"/>
            </a:xfrm>
            <a:custGeom>
              <a:avLst/>
              <a:gdLst/>
              <a:ahLst/>
              <a:cxnLst/>
              <a:rect l="0" t="0" r="0" b="0"/>
              <a:pathLst>
                <a:path w="82551" h="1211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706" y="1398"/>
                  </a:lnTo>
                  <a:lnTo>
                    <a:pt x="1882" y="736"/>
                  </a:lnTo>
                  <a:lnTo>
                    <a:pt x="6481" y="0"/>
                  </a:lnTo>
                  <a:lnTo>
                    <a:pt x="20970" y="292"/>
                  </a:lnTo>
                  <a:lnTo>
                    <a:pt x="46710" y="6353"/>
                  </a:lnTo>
                  <a:lnTo>
                    <a:pt x="8255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443"/>
            <p:cNvSpPr/>
            <p:nvPr>
              <p:custDataLst>
                <p:tags r:id="rId18"/>
              </p:custDataLst>
            </p:nvPr>
          </p:nvSpPr>
          <p:spPr>
            <a:xfrm>
              <a:off x="6158682" y="4997021"/>
              <a:ext cx="83369" cy="156939"/>
            </a:xfrm>
            <a:custGeom>
              <a:avLst/>
              <a:gdLst/>
              <a:ahLst/>
              <a:cxnLst/>
              <a:rect l="0" t="0" r="0" b="0"/>
              <a:pathLst>
                <a:path w="83369" h="156939">
                  <a:moveTo>
                    <a:pt x="83368" y="25829"/>
                  </a:moveTo>
                  <a:lnTo>
                    <a:pt x="83368" y="25829"/>
                  </a:lnTo>
                  <a:lnTo>
                    <a:pt x="82663" y="11326"/>
                  </a:lnTo>
                  <a:lnTo>
                    <a:pt x="79997" y="2685"/>
                  </a:lnTo>
                  <a:lnTo>
                    <a:pt x="76887" y="522"/>
                  </a:lnTo>
                  <a:lnTo>
                    <a:pt x="67788" y="0"/>
                  </a:lnTo>
                  <a:lnTo>
                    <a:pt x="54806" y="7764"/>
                  </a:lnTo>
                  <a:lnTo>
                    <a:pt x="40335" y="22034"/>
                  </a:lnTo>
                  <a:lnTo>
                    <a:pt x="26848" y="42487"/>
                  </a:lnTo>
                  <a:lnTo>
                    <a:pt x="15679" y="65687"/>
                  </a:lnTo>
                  <a:lnTo>
                    <a:pt x="6717" y="89405"/>
                  </a:lnTo>
                  <a:lnTo>
                    <a:pt x="383" y="111705"/>
                  </a:lnTo>
                  <a:lnTo>
                    <a:pt x="0" y="143216"/>
                  </a:lnTo>
                  <a:lnTo>
                    <a:pt x="711" y="156938"/>
                  </a:lnTo>
                  <a:lnTo>
                    <a:pt x="818" y="1464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1444"/>
            <p:cNvSpPr/>
            <p:nvPr>
              <p:custDataLst>
                <p:tags r:id="rId19"/>
              </p:custDataLst>
            </p:nvPr>
          </p:nvSpPr>
          <p:spPr>
            <a:xfrm>
              <a:off x="6019800" y="4895850"/>
              <a:ext cx="190501" cy="152401"/>
            </a:xfrm>
            <a:custGeom>
              <a:avLst/>
              <a:gdLst/>
              <a:ahLst/>
              <a:cxnLst/>
              <a:rect l="0" t="0" r="0" b="0"/>
              <a:pathLst>
                <a:path w="190501" h="152401">
                  <a:moveTo>
                    <a:pt x="0" y="152400"/>
                  </a:moveTo>
                  <a:lnTo>
                    <a:pt x="0" y="152400"/>
                  </a:lnTo>
                  <a:lnTo>
                    <a:pt x="22323" y="133449"/>
                  </a:lnTo>
                  <a:lnTo>
                    <a:pt x="53651" y="104216"/>
                  </a:lnTo>
                  <a:lnTo>
                    <a:pt x="81230" y="80890"/>
                  </a:lnTo>
                  <a:lnTo>
                    <a:pt x="111597" y="57823"/>
                  </a:lnTo>
                  <a:lnTo>
                    <a:pt x="141556" y="38164"/>
                  </a:lnTo>
                  <a:lnTo>
                    <a:pt x="172705" y="17972"/>
                  </a:lnTo>
                  <a:lnTo>
                    <a:pt x="182591" y="9633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445"/>
            <p:cNvSpPr/>
            <p:nvPr>
              <p:custDataLst>
                <p:tags r:id="rId20"/>
              </p:custDataLst>
            </p:nvPr>
          </p:nvSpPr>
          <p:spPr>
            <a:xfrm>
              <a:off x="5973095" y="4809929"/>
              <a:ext cx="122906" cy="150240"/>
            </a:xfrm>
            <a:custGeom>
              <a:avLst/>
              <a:gdLst/>
              <a:ahLst/>
              <a:cxnLst/>
              <a:rect l="0" t="0" r="0" b="0"/>
              <a:pathLst>
                <a:path w="122906" h="150240">
                  <a:moveTo>
                    <a:pt x="27655" y="3371"/>
                  </a:moveTo>
                  <a:lnTo>
                    <a:pt x="27655" y="3371"/>
                  </a:lnTo>
                  <a:lnTo>
                    <a:pt x="27655" y="0"/>
                  </a:lnTo>
                  <a:lnTo>
                    <a:pt x="26949" y="418"/>
                  </a:lnTo>
                  <a:lnTo>
                    <a:pt x="24284" y="4645"/>
                  </a:lnTo>
                  <a:lnTo>
                    <a:pt x="18817" y="28443"/>
                  </a:lnTo>
                  <a:lnTo>
                    <a:pt x="12909" y="50497"/>
                  </a:lnTo>
                  <a:lnTo>
                    <a:pt x="6284" y="73705"/>
                  </a:lnTo>
                  <a:lnTo>
                    <a:pt x="0" y="104487"/>
                  </a:lnTo>
                  <a:lnTo>
                    <a:pt x="782" y="117926"/>
                  </a:lnTo>
                  <a:lnTo>
                    <a:pt x="3482" y="124840"/>
                  </a:lnTo>
                  <a:lnTo>
                    <a:pt x="5190" y="126684"/>
                  </a:lnTo>
                  <a:lnTo>
                    <a:pt x="9150" y="125796"/>
                  </a:lnTo>
                  <a:lnTo>
                    <a:pt x="21077" y="119165"/>
                  </a:lnTo>
                  <a:lnTo>
                    <a:pt x="45955" y="88934"/>
                  </a:lnTo>
                  <a:lnTo>
                    <a:pt x="69498" y="57343"/>
                  </a:lnTo>
                  <a:lnTo>
                    <a:pt x="70368" y="56286"/>
                  </a:lnTo>
                  <a:lnTo>
                    <a:pt x="70947" y="56992"/>
                  </a:lnTo>
                  <a:lnTo>
                    <a:pt x="72003" y="81732"/>
                  </a:lnTo>
                  <a:lnTo>
                    <a:pt x="73486" y="104121"/>
                  </a:lnTo>
                  <a:lnTo>
                    <a:pt x="82235" y="127218"/>
                  </a:lnTo>
                  <a:lnTo>
                    <a:pt x="98586" y="149589"/>
                  </a:lnTo>
                  <a:lnTo>
                    <a:pt x="102459" y="150239"/>
                  </a:lnTo>
                  <a:lnTo>
                    <a:pt x="122905" y="14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SMARTInkShape-Group402"/>
          <p:cNvGrpSpPr/>
          <p:nvPr/>
        </p:nvGrpSpPr>
        <p:grpSpPr>
          <a:xfrm>
            <a:off x="6559550" y="5276850"/>
            <a:ext cx="76201" cy="69851"/>
            <a:chOff x="6559550" y="5276850"/>
            <a:chExt cx="76201" cy="69851"/>
          </a:xfrm>
        </p:grpSpPr>
        <p:sp>
          <p:nvSpPr>
            <p:cNvPr id="87" name="SMARTInkShape-1446"/>
            <p:cNvSpPr/>
            <p:nvPr>
              <p:custDataLst>
                <p:tags r:id="rId9"/>
              </p:custDataLst>
            </p:nvPr>
          </p:nvSpPr>
          <p:spPr>
            <a:xfrm>
              <a:off x="6578600" y="53467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1447"/>
            <p:cNvSpPr/>
            <p:nvPr>
              <p:custDataLst>
                <p:tags r:id="rId10"/>
              </p:custDataLst>
            </p:nvPr>
          </p:nvSpPr>
          <p:spPr>
            <a:xfrm>
              <a:off x="6559550" y="5276850"/>
              <a:ext cx="76201" cy="31751"/>
            </a:xfrm>
            <a:custGeom>
              <a:avLst/>
              <a:gdLst/>
              <a:ahLst/>
              <a:cxnLst/>
              <a:rect l="0" t="0" r="0" b="0"/>
              <a:pathLst>
                <a:path w="76201" h="31751">
                  <a:moveTo>
                    <a:pt x="0" y="0"/>
                  </a:moveTo>
                  <a:lnTo>
                    <a:pt x="0" y="0"/>
                  </a:lnTo>
                  <a:lnTo>
                    <a:pt x="5776" y="5069"/>
                  </a:lnTo>
                  <a:lnTo>
                    <a:pt x="32907" y="21371"/>
                  </a:lnTo>
                  <a:lnTo>
                    <a:pt x="51143" y="28361"/>
                  </a:lnTo>
                  <a:lnTo>
                    <a:pt x="762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SMARTInkShape-Group403"/>
          <p:cNvGrpSpPr/>
          <p:nvPr/>
        </p:nvGrpSpPr>
        <p:grpSpPr>
          <a:xfrm>
            <a:off x="6946900" y="5114729"/>
            <a:ext cx="222251" cy="481425"/>
            <a:chOff x="6946900" y="5114729"/>
            <a:chExt cx="222251" cy="481425"/>
          </a:xfrm>
        </p:grpSpPr>
        <p:sp>
          <p:nvSpPr>
            <p:cNvPr id="90" name="SMARTInkShape-1448"/>
            <p:cNvSpPr/>
            <p:nvPr>
              <p:custDataLst>
                <p:tags r:id="rId4"/>
              </p:custDataLst>
            </p:nvPr>
          </p:nvSpPr>
          <p:spPr>
            <a:xfrm>
              <a:off x="6989530" y="5524500"/>
              <a:ext cx="103421" cy="12701"/>
            </a:xfrm>
            <a:custGeom>
              <a:avLst/>
              <a:gdLst/>
              <a:ahLst/>
              <a:cxnLst/>
              <a:rect l="0" t="0" r="0" b="0"/>
              <a:pathLst>
                <a:path w="103421" h="12701">
                  <a:moveTo>
                    <a:pt x="8170" y="12700"/>
                  </a:moveTo>
                  <a:lnTo>
                    <a:pt x="8170" y="12700"/>
                  </a:lnTo>
                  <a:lnTo>
                    <a:pt x="147" y="8336"/>
                  </a:lnTo>
                  <a:lnTo>
                    <a:pt x="0" y="7674"/>
                  </a:lnTo>
                  <a:lnTo>
                    <a:pt x="8203" y="3240"/>
                  </a:lnTo>
                  <a:lnTo>
                    <a:pt x="38619" y="640"/>
                  </a:lnTo>
                  <a:lnTo>
                    <a:pt x="67600" y="190"/>
                  </a:lnTo>
                  <a:lnTo>
                    <a:pt x="1034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449"/>
            <p:cNvSpPr/>
            <p:nvPr>
              <p:custDataLst>
                <p:tags r:id="rId5"/>
              </p:custDataLst>
            </p:nvPr>
          </p:nvSpPr>
          <p:spPr>
            <a:xfrm>
              <a:off x="7010392" y="5410415"/>
              <a:ext cx="98918" cy="185739"/>
            </a:xfrm>
            <a:custGeom>
              <a:avLst/>
              <a:gdLst/>
              <a:ahLst/>
              <a:cxnLst/>
              <a:rect l="0" t="0" r="0" b="0"/>
              <a:pathLst>
                <a:path w="98918" h="185739">
                  <a:moveTo>
                    <a:pt x="95258" y="44235"/>
                  </a:moveTo>
                  <a:lnTo>
                    <a:pt x="95258" y="44235"/>
                  </a:lnTo>
                  <a:lnTo>
                    <a:pt x="98917" y="24662"/>
                  </a:lnTo>
                  <a:lnTo>
                    <a:pt x="97354" y="12253"/>
                  </a:lnTo>
                  <a:lnTo>
                    <a:pt x="94539" y="7391"/>
                  </a:lnTo>
                  <a:lnTo>
                    <a:pt x="85766" y="108"/>
                  </a:lnTo>
                  <a:lnTo>
                    <a:pt x="79758" y="0"/>
                  </a:lnTo>
                  <a:lnTo>
                    <a:pt x="65556" y="5525"/>
                  </a:lnTo>
                  <a:lnTo>
                    <a:pt x="41694" y="30649"/>
                  </a:lnTo>
                  <a:lnTo>
                    <a:pt x="27002" y="54894"/>
                  </a:lnTo>
                  <a:lnTo>
                    <a:pt x="14122" y="82133"/>
                  </a:lnTo>
                  <a:lnTo>
                    <a:pt x="3694" y="110703"/>
                  </a:lnTo>
                  <a:lnTo>
                    <a:pt x="0" y="136101"/>
                  </a:lnTo>
                  <a:lnTo>
                    <a:pt x="1887" y="166469"/>
                  </a:lnTo>
                  <a:lnTo>
                    <a:pt x="5076" y="179700"/>
                  </a:lnTo>
                  <a:lnTo>
                    <a:pt x="8846" y="185581"/>
                  </a:lnTo>
                  <a:lnTo>
                    <a:pt x="10838" y="185738"/>
                  </a:lnTo>
                  <a:lnTo>
                    <a:pt x="12872" y="184431"/>
                  </a:lnTo>
                  <a:lnTo>
                    <a:pt x="19058" y="177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450"/>
            <p:cNvSpPr/>
            <p:nvPr>
              <p:custDataLst>
                <p:tags r:id="rId6"/>
              </p:custDataLst>
            </p:nvPr>
          </p:nvSpPr>
          <p:spPr>
            <a:xfrm>
              <a:off x="6946900" y="5298192"/>
              <a:ext cx="222251" cy="10409"/>
            </a:xfrm>
            <a:custGeom>
              <a:avLst/>
              <a:gdLst/>
              <a:ahLst/>
              <a:cxnLst/>
              <a:rect l="0" t="0" r="0" b="0"/>
              <a:pathLst>
                <a:path w="222251" h="10409">
                  <a:moveTo>
                    <a:pt x="0" y="10408"/>
                  </a:moveTo>
                  <a:lnTo>
                    <a:pt x="0" y="10408"/>
                  </a:lnTo>
                  <a:lnTo>
                    <a:pt x="3371" y="7037"/>
                  </a:lnTo>
                  <a:lnTo>
                    <a:pt x="28862" y="3941"/>
                  </a:lnTo>
                  <a:lnTo>
                    <a:pt x="54925" y="948"/>
                  </a:lnTo>
                  <a:lnTo>
                    <a:pt x="70484" y="574"/>
                  </a:lnTo>
                  <a:lnTo>
                    <a:pt x="87206" y="1030"/>
                  </a:lnTo>
                  <a:lnTo>
                    <a:pt x="104704" y="2039"/>
                  </a:lnTo>
                  <a:lnTo>
                    <a:pt x="135435" y="1279"/>
                  </a:lnTo>
                  <a:lnTo>
                    <a:pt x="162499" y="0"/>
                  </a:lnTo>
                  <a:lnTo>
                    <a:pt x="186286" y="1784"/>
                  </a:lnTo>
                  <a:lnTo>
                    <a:pt x="216539" y="3758"/>
                  </a:lnTo>
                  <a:lnTo>
                    <a:pt x="222250" y="4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1451"/>
            <p:cNvSpPr/>
            <p:nvPr>
              <p:custDataLst>
                <p:tags r:id="rId7"/>
              </p:custDataLst>
            </p:nvPr>
          </p:nvSpPr>
          <p:spPr>
            <a:xfrm>
              <a:off x="7066907" y="5213350"/>
              <a:ext cx="62446" cy="36779"/>
            </a:xfrm>
            <a:custGeom>
              <a:avLst/>
              <a:gdLst/>
              <a:ahLst/>
              <a:cxnLst/>
              <a:rect l="0" t="0" r="0" b="0"/>
              <a:pathLst>
                <a:path w="62446" h="36779">
                  <a:moveTo>
                    <a:pt x="26043" y="6350"/>
                  </a:moveTo>
                  <a:lnTo>
                    <a:pt x="26043" y="6350"/>
                  </a:lnTo>
                  <a:lnTo>
                    <a:pt x="11540" y="7055"/>
                  </a:lnTo>
                  <a:lnTo>
                    <a:pt x="2899" y="9721"/>
                  </a:lnTo>
                  <a:lnTo>
                    <a:pt x="735" y="12125"/>
                  </a:lnTo>
                  <a:lnTo>
                    <a:pt x="0" y="15139"/>
                  </a:lnTo>
                  <a:lnTo>
                    <a:pt x="214" y="18559"/>
                  </a:lnTo>
                  <a:lnTo>
                    <a:pt x="1768" y="21545"/>
                  </a:lnTo>
                  <a:lnTo>
                    <a:pt x="7258" y="26744"/>
                  </a:lnTo>
                  <a:lnTo>
                    <a:pt x="18282" y="33637"/>
                  </a:lnTo>
                  <a:lnTo>
                    <a:pt x="33856" y="36778"/>
                  </a:lnTo>
                  <a:lnTo>
                    <a:pt x="48505" y="34337"/>
                  </a:lnTo>
                  <a:lnTo>
                    <a:pt x="55547" y="29137"/>
                  </a:lnTo>
                  <a:lnTo>
                    <a:pt x="60322" y="22122"/>
                  </a:lnTo>
                  <a:lnTo>
                    <a:pt x="62445" y="14301"/>
                  </a:lnTo>
                  <a:lnTo>
                    <a:pt x="61507" y="8002"/>
                  </a:lnTo>
                  <a:lnTo>
                    <a:pt x="577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1452"/>
            <p:cNvSpPr/>
            <p:nvPr>
              <p:custDataLst>
                <p:tags r:id="rId8"/>
              </p:custDataLst>
            </p:nvPr>
          </p:nvSpPr>
          <p:spPr>
            <a:xfrm>
              <a:off x="6947199" y="5114729"/>
              <a:ext cx="100904" cy="128691"/>
            </a:xfrm>
            <a:custGeom>
              <a:avLst/>
              <a:gdLst/>
              <a:ahLst/>
              <a:cxnLst/>
              <a:rect l="0" t="0" r="0" b="0"/>
              <a:pathLst>
                <a:path w="100904" h="128691">
                  <a:moveTo>
                    <a:pt x="50501" y="3371"/>
                  </a:moveTo>
                  <a:lnTo>
                    <a:pt x="50501" y="3371"/>
                  </a:lnTo>
                  <a:lnTo>
                    <a:pt x="40388" y="0"/>
                  </a:lnTo>
                  <a:lnTo>
                    <a:pt x="29778" y="226"/>
                  </a:lnTo>
                  <a:lnTo>
                    <a:pt x="19419" y="2679"/>
                  </a:lnTo>
                  <a:lnTo>
                    <a:pt x="8914" y="8732"/>
                  </a:lnTo>
                  <a:lnTo>
                    <a:pt x="1208" y="15396"/>
                  </a:lnTo>
                  <a:lnTo>
                    <a:pt x="0" y="19149"/>
                  </a:lnTo>
                  <a:lnTo>
                    <a:pt x="606" y="23061"/>
                  </a:lnTo>
                  <a:lnTo>
                    <a:pt x="2421" y="27082"/>
                  </a:lnTo>
                  <a:lnTo>
                    <a:pt x="18459" y="42852"/>
                  </a:lnTo>
                  <a:lnTo>
                    <a:pt x="47828" y="60930"/>
                  </a:lnTo>
                  <a:lnTo>
                    <a:pt x="76599" y="83063"/>
                  </a:lnTo>
                  <a:lnTo>
                    <a:pt x="96255" y="100753"/>
                  </a:lnTo>
                  <a:lnTo>
                    <a:pt x="99348" y="105686"/>
                  </a:lnTo>
                  <a:lnTo>
                    <a:pt x="100705" y="110387"/>
                  </a:lnTo>
                  <a:lnTo>
                    <a:pt x="100903" y="114932"/>
                  </a:lnTo>
                  <a:lnTo>
                    <a:pt x="98214" y="118667"/>
                  </a:lnTo>
                  <a:lnTo>
                    <a:pt x="87700" y="124699"/>
                  </a:lnTo>
                  <a:lnTo>
                    <a:pt x="65913" y="128690"/>
                  </a:lnTo>
                  <a:lnTo>
                    <a:pt x="41584" y="126501"/>
                  </a:lnTo>
                  <a:lnTo>
                    <a:pt x="30545" y="121361"/>
                  </a:lnTo>
                  <a:lnTo>
                    <a:pt x="18751" y="111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SMARTInkShape-Group404"/>
          <p:cNvGrpSpPr/>
          <p:nvPr/>
        </p:nvGrpSpPr>
        <p:grpSpPr>
          <a:xfrm>
            <a:off x="7404100" y="5264150"/>
            <a:ext cx="184151" cy="69851"/>
            <a:chOff x="7404100" y="5264150"/>
            <a:chExt cx="184151" cy="69851"/>
          </a:xfrm>
        </p:grpSpPr>
        <p:sp>
          <p:nvSpPr>
            <p:cNvPr id="96" name="SMARTInkShape-1453"/>
            <p:cNvSpPr/>
            <p:nvPr>
              <p:custDataLst>
                <p:tags r:id="rId2"/>
              </p:custDataLst>
            </p:nvPr>
          </p:nvSpPr>
          <p:spPr>
            <a:xfrm>
              <a:off x="7448550" y="5334000"/>
              <a:ext cx="139701" cy="1"/>
            </a:xfrm>
            <a:custGeom>
              <a:avLst/>
              <a:gdLst/>
              <a:ahLst/>
              <a:cxnLst/>
              <a:rect l="0" t="0" r="0" b="0"/>
              <a:pathLst>
                <a:path w="1397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1522" y="0"/>
                  </a:lnTo>
                  <a:lnTo>
                    <a:pt x="81274" y="0"/>
                  </a:lnTo>
                  <a:lnTo>
                    <a:pt x="112794" y="0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1454"/>
            <p:cNvSpPr/>
            <p:nvPr>
              <p:custDataLst>
                <p:tags r:id="rId3"/>
              </p:custDataLst>
            </p:nvPr>
          </p:nvSpPr>
          <p:spPr>
            <a:xfrm>
              <a:off x="7404100" y="5264150"/>
              <a:ext cx="184151" cy="25401"/>
            </a:xfrm>
            <a:custGeom>
              <a:avLst/>
              <a:gdLst/>
              <a:ahLst/>
              <a:cxnLst/>
              <a:rect l="0" t="0" r="0" b="0"/>
              <a:pathLst>
                <a:path w="184151" h="25401">
                  <a:moveTo>
                    <a:pt x="0" y="25400"/>
                  </a:moveTo>
                  <a:lnTo>
                    <a:pt x="0" y="25400"/>
                  </a:lnTo>
                  <a:lnTo>
                    <a:pt x="0" y="18658"/>
                  </a:lnTo>
                  <a:lnTo>
                    <a:pt x="2116" y="15966"/>
                  </a:lnTo>
                  <a:lnTo>
                    <a:pt x="15208" y="8807"/>
                  </a:lnTo>
                  <a:lnTo>
                    <a:pt x="33904" y="2923"/>
                  </a:lnTo>
                  <a:lnTo>
                    <a:pt x="61864" y="1572"/>
                  </a:lnTo>
                  <a:lnTo>
                    <a:pt x="84645" y="3756"/>
                  </a:lnTo>
                  <a:lnTo>
                    <a:pt x="108882" y="5197"/>
                  </a:lnTo>
                  <a:lnTo>
                    <a:pt x="132353" y="5132"/>
                  </a:lnTo>
                  <a:lnTo>
                    <a:pt x="160022" y="1834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9" name="SMARTInkShape-1455"/>
          <p:cNvSpPr/>
          <p:nvPr>
            <p:custDataLst>
              <p:tags r:id="rId1"/>
            </p:custDataLst>
          </p:nvPr>
        </p:nvSpPr>
        <p:spPr>
          <a:xfrm>
            <a:off x="7835900" y="5132620"/>
            <a:ext cx="226781" cy="239481"/>
          </a:xfrm>
          <a:custGeom>
            <a:avLst/>
            <a:gdLst/>
            <a:ahLst/>
            <a:cxnLst/>
            <a:rect l="0" t="0" r="0" b="0"/>
            <a:pathLst>
              <a:path w="226781" h="239481">
                <a:moveTo>
                  <a:pt x="0" y="239480"/>
                </a:moveTo>
                <a:lnTo>
                  <a:pt x="0" y="239480"/>
                </a:lnTo>
                <a:lnTo>
                  <a:pt x="1411" y="222860"/>
                </a:lnTo>
                <a:lnTo>
                  <a:pt x="10844" y="194731"/>
                </a:lnTo>
                <a:lnTo>
                  <a:pt x="21048" y="166910"/>
                </a:lnTo>
                <a:lnTo>
                  <a:pt x="28142" y="150178"/>
                </a:lnTo>
                <a:lnTo>
                  <a:pt x="36401" y="131967"/>
                </a:lnTo>
                <a:lnTo>
                  <a:pt x="45434" y="112771"/>
                </a:lnTo>
                <a:lnTo>
                  <a:pt x="54278" y="94330"/>
                </a:lnTo>
                <a:lnTo>
                  <a:pt x="62996" y="76391"/>
                </a:lnTo>
                <a:lnTo>
                  <a:pt x="78093" y="45641"/>
                </a:lnTo>
                <a:lnTo>
                  <a:pt x="93533" y="16283"/>
                </a:lnTo>
                <a:lnTo>
                  <a:pt x="96222" y="12365"/>
                </a:lnTo>
                <a:lnTo>
                  <a:pt x="98014" y="11164"/>
                </a:lnTo>
                <a:lnTo>
                  <a:pt x="99209" y="11775"/>
                </a:lnTo>
                <a:lnTo>
                  <a:pt x="100006" y="13593"/>
                </a:lnTo>
                <a:lnTo>
                  <a:pt x="97757" y="36378"/>
                </a:lnTo>
                <a:lnTo>
                  <a:pt x="99364" y="63199"/>
                </a:lnTo>
                <a:lnTo>
                  <a:pt x="106251" y="78582"/>
                </a:lnTo>
                <a:lnTo>
                  <a:pt x="111051" y="85648"/>
                </a:lnTo>
                <a:lnTo>
                  <a:pt x="116367" y="89653"/>
                </a:lnTo>
                <a:lnTo>
                  <a:pt x="122028" y="91618"/>
                </a:lnTo>
                <a:lnTo>
                  <a:pt x="127919" y="92222"/>
                </a:lnTo>
                <a:lnTo>
                  <a:pt x="149693" y="86330"/>
                </a:lnTo>
                <a:lnTo>
                  <a:pt x="170648" y="68905"/>
                </a:lnTo>
                <a:lnTo>
                  <a:pt x="193633" y="42497"/>
                </a:lnTo>
                <a:lnTo>
                  <a:pt x="211575" y="15701"/>
                </a:lnTo>
                <a:lnTo>
                  <a:pt x="222458" y="0"/>
                </a:lnTo>
                <a:lnTo>
                  <a:pt x="224505" y="99"/>
                </a:lnTo>
                <a:lnTo>
                  <a:pt x="225870" y="2987"/>
                </a:lnTo>
                <a:lnTo>
                  <a:pt x="226780" y="7735"/>
                </a:lnTo>
                <a:lnTo>
                  <a:pt x="222146" y="28062"/>
                </a:lnTo>
                <a:lnTo>
                  <a:pt x="212327" y="58027"/>
                </a:lnTo>
                <a:lnTo>
                  <a:pt x="205756" y="76884"/>
                </a:lnTo>
                <a:lnTo>
                  <a:pt x="198555" y="97216"/>
                </a:lnTo>
                <a:lnTo>
                  <a:pt x="193753" y="115709"/>
                </a:lnTo>
                <a:lnTo>
                  <a:pt x="190551" y="132977"/>
                </a:lnTo>
                <a:lnTo>
                  <a:pt x="188406" y="163218"/>
                </a:lnTo>
                <a:lnTo>
                  <a:pt x="192156" y="186065"/>
                </a:lnTo>
                <a:lnTo>
                  <a:pt x="196628" y="217248"/>
                </a:lnTo>
                <a:lnTo>
                  <a:pt x="203200" y="23313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14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Mikroskop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43" y="1079205"/>
            <a:ext cx="3793811" cy="5669280"/>
          </a:xfrm>
          <a:prstGeom prst="rect">
            <a:avLst/>
          </a:prstGeom>
        </p:spPr>
      </p:pic>
      <p:grpSp>
        <p:nvGrpSpPr>
          <p:cNvPr id="6" name="SMARTInkShape-Group406"/>
          <p:cNvGrpSpPr/>
          <p:nvPr/>
        </p:nvGrpSpPr>
        <p:grpSpPr>
          <a:xfrm>
            <a:off x="5092700" y="5591113"/>
            <a:ext cx="311151" cy="339788"/>
            <a:chOff x="5092700" y="5591113"/>
            <a:chExt cx="311151" cy="339788"/>
          </a:xfrm>
        </p:grpSpPr>
        <p:sp>
          <p:nvSpPr>
            <p:cNvPr id="4" name="SMARTInkShape-1456"/>
            <p:cNvSpPr/>
            <p:nvPr>
              <p:custDataLst>
                <p:tags r:id="rId74"/>
              </p:custDataLst>
            </p:nvPr>
          </p:nvSpPr>
          <p:spPr>
            <a:xfrm>
              <a:off x="5092700" y="5591113"/>
              <a:ext cx="192115" cy="288988"/>
            </a:xfrm>
            <a:custGeom>
              <a:avLst/>
              <a:gdLst/>
              <a:ahLst/>
              <a:cxnLst/>
              <a:rect l="0" t="0" r="0" b="0"/>
              <a:pathLst>
                <a:path w="192115" h="288988">
                  <a:moveTo>
                    <a:pt x="0" y="288987"/>
                  </a:moveTo>
                  <a:lnTo>
                    <a:pt x="0" y="288987"/>
                  </a:lnTo>
                  <a:lnTo>
                    <a:pt x="6481" y="261523"/>
                  </a:lnTo>
                  <a:lnTo>
                    <a:pt x="15580" y="234683"/>
                  </a:lnTo>
                  <a:lnTo>
                    <a:pt x="21676" y="217506"/>
                  </a:lnTo>
                  <a:lnTo>
                    <a:pt x="28562" y="198294"/>
                  </a:lnTo>
                  <a:lnTo>
                    <a:pt x="35975" y="177725"/>
                  </a:lnTo>
                  <a:lnTo>
                    <a:pt x="43739" y="156251"/>
                  </a:lnTo>
                  <a:lnTo>
                    <a:pt x="51737" y="134174"/>
                  </a:lnTo>
                  <a:lnTo>
                    <a:pt x="59891" y="111695"/>
                  </a:lnTo>
                  <a:lnTo>
                    <a:pt x="66739" y="92476"/>
                  </a:lnTo>
                  <a:lnTo>
                    <a:pt x="72715" y="75429"/>
                  </a:lnTo>
                  <a:lnTo>
                    <a:pt x="82412" y="48023"/>
                  </a:lnTo>
                  <a:lnTo>
                    <a:pt x="91132" y="27482"/>
                  </a:lnTo>
                  <a:lnTo>
                    <a:pt x="92505" y="26456"/>
                  </a:lnTo>
                  <a:lnTo>
                    <a:pt x="93420" y="27183"/>
                  </a:lnTo>
                  <a:lnTo>
                    <a:pt x="89819" y="54403"/>
                  </a:lnTo>
                  <a:lnTo>
                    <a:pt x="86251" y="76072"/>
                  </a:lnTo>
                  <a:lnTo>
                    <a:pt x="84194" y="97932"/>
                  </a:lnTo>
                  <a:lnTo>
                    <a:pt x="84692" y="117291"/>
                  </a:lnTo>
                  <a:lnTo>
                    <a:pt x="89617" y="130597"/>
                  </a:lnTo>
                  <a:lnTo>
                    <a:pt x="94317" y="134005"/>
                  </a:lnTo>
                  <a:lnTo>
                    <a:pt x="107065" y="135910"/>
                  </a:lnTo>
                  <a:lnTo>
                    <a:pt x="113710" y="133313"/>
                  </a:lnTo>
                  <a:lnTo>
                    <a:pt x="126738" y="122902"/>
                  </a:lnTo>
                  <a:lnTo>
                    <a:pt x="142601" y="97803"/>
                  </a:lnTo>
                  <a:lnTo>
                    <a:pt x="155571" y="72547"/>
                  </a:lnTo>
                  <a:lnTo>
                    <a:pt x="169332" y="44625"/>
                  </a:lnTo>
                  <a:lnTo>
                    <a:pt x="180151" y="20455"/>
                  </a:lnTo>
                  <a:lnTo>
                    <a:pt x="190804" y="499"/>
                  </a:lnTo>
                  <a:lnTo>
                    <a:pt x="192114" y="0"/>
                  </a:lnTo>
                  <a:lnTo>
                    <a:pt x="191688" y="6972"/>
                  </a:lnTo>
                  <a:lnTo>
                    <a:pt x="184110" y="36878"/>
                  </a:lnTo>
                  <a:lnTo>
                    <a:pt x="176842" y="66871"/>
                  </a:lnTo>
                  <a:lnTo>
                    <a:pt x="172927" y="83760"/>
                  </a:lnTo>
                  <a:lnTo>
                    <a:pt x="170318" y="100664"/>
                  </a:lnTo>
                  <a:lnTo>
                    <a:pt x="168579" y="117577"/>
                  </a:lnTo>
                  <a:lnTo>
                    <a:pt x="167352" y="149305"/>
                  </a:lnTo>
                  <a:lnTo>
                    <a:pt x="169159" y="175165"/>
                  </a:lnTo>
                  <a:lnTo>
                    <a:pt x="174142" y="199444"/>
                  </a:lnTo>
                  <a:lnTo>
                    <a:pt x="179937" y="208738"/>
                  </a:lnTo>
                  <a:lnTo>
                    <a:pt x="190500" y="2191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457"/>
            <p:cNvSpPr/>
            <p:nvPr>
              <p:custDataLst>
                <p:tags r:id="rId75"/>
              </p:custDataLst>
            </p:nvPr>
          </p:nvSpPr>
          <p:spPr>
            <a:xfrm>
              <a:off x="5334000" y="5842241"/>
              <a:ext cx="69851" cy="88660"/>
            </a:xfrm>
            <a:custGeom>
              <a:avLst/>
              <a:gdLst/>
              <a:ahLst/>
              <a:cxnLst/>
              <a:rect l="0" t="0" r="0" b="0"/>
              <a:pathLst>
                <a:path w="69851" h="88660">
                  <a:moveTo>
                    <a:pt x="0" y="88659"/>
                  </a:moveTo>
                  <a:lnTo>
                    <a:pt x="0" y="88659"/>
                  </a:lnTo>
                  <a:lnTo>
                    <a:pt x="0" y="85288"/>
                  </a:lnTo>
                  <a:lnTo>
                    <a:pt x="13815" y="55071"/>
                  </a:lnTo>
                  <a:lnTo>
                    <a:pt x="27611" y="30964"/>
                  </a:lnTo>
                  <a:lnTo>
                    <a:pt x="47866" y="4277"/>
                  </a:lnTo>
                  <a:lnTo>
                    <a:pt x="52372" y="1359"/>
                  </a:lnTo>
                  <a:lnTo>
                    <a:pt x="56786" y="120"/>
                  </a:lnTo>
                  <a:lnTo>
                    <a:pt x="61141" y="0"/>
                  </a:lnTo>
                  <a:lnTo>
                    <a:pt x="64044" y="2742"/>
                  </a:lnTo>
                  <a:lnTo>
                    <a:pt x="67270" y="13314"/>
                  </a:lnTo>
                  <a:lnTo>
                    <a:pt x="64976" y="42392"/>
                  </a:lnTo>
                  <a:lnTo>
                    <a:pt x="64643" y="62015"/>
                  </a:lnTo>
                  <a:lnTo>
                    <a:pt x="69850" y="82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SMARTInkShape-Group407"/>
          <p:cNvGrpSpPr/>
          <p:nvPr/>
        </p:nvGrpSpPr>
        <p:grpSpPr>
          <a:xfrm>
            <a:off x="5581650" y="5734050"/>
            <a:ext cx="95251" cy="31751"/>
            <a:chOff x="5581650" y="5734050"/>
            <a:chExt cx="95251" cy="31751"/>
          </a:xfrm>
        </p:grpSpPr>
        <p:sp>
          <p:nvSpPr>
            <p:cNvPr id="7" name="SMARTInkShape-1458"/>
            <p:cNvSpPr/>
            <p:nvPr>
              <p:custDataLst>
                <p:tags r:id="rId72"/>
              </p:custDataLst>
            </p:nvPr>
          </p:nvSpPr>
          <p:spPr>
            <a:xfrm>
              <a:off x="5581650" y="57340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5901" y="705"/>
                  </a:lnTo>
                  <a:lnTo>
                    <a:pt x="39497" y="5467"/>
                  </a:lnTo>
                  <a:lnTo>
                    <a:pt x="70855" y="6272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1459"/>
            <p:cNvSpPr/>
            <p:nvPr>
              <p:custDataLst>
                <p:tags r:id="rId73"/>
              </p:custDataLst>
            </p:nvPr>
          </p:nvSpPr>
          <p:spPr>
            <a:xfrm>
              <a:off x="5600700" y="57594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61455" y="6234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SMARTInkShape-Group408"/>
          <p:cNvGrpSpPr/>
          <p:nvPr/>
        </p:nvGrpSpPr>
        <p:grpSpPr>
          <a:xfrm>
            <a:off x="5946292" y="5430917"/>
            <a:ext cx="244959" cy="601584"/>
            <a:chOff x="5946292" y="5430917"/>
            <a:chExt cx="244959" cy="601584"/>
          </a:xfrm>
        </p:grpSpPr>
        <p:sp>
          <p:nvSpPr>
            <p:cNvPr id="10" name="SMARTInkShape-1460"/>
            <p:cNvSpPr/>
            <p:nvPr>
              <p:custDataLst>
                <p:tags r:id="rId68"/>
              </p:custDataLst>
            </p:nvPr>
          </p:nvSpPr>
          <p:spPr>
            <a:xfrm>
              <a:off x="6008422" y="5430917"/>
              <a:ext cx="119329" cy="218255"/>
            </a:xfrm>
            <a:custGeom>
              <a:avLst/>
              <a:gdLst/>
              <a:ahLst/>
              <a:cxnLst/>
              <a:rect l="0" t="0" r="0" b="0"/>
              <a:pathLst>
                <a:path w="119329" h="218255">
                  <a:moveTo>
                    <a:pt x="17728" y="23733"/>
                  </a:moveTo>
                  <a:lnTo>
                    <a:pt x="17728" y="23733"/>
                  </a:lnTo>
                  <a:lnTo>
                    <a:pt x="24635" y="6773"/>
                  </a:lnTo>
                  <a:lnTo>
                    <a:pt x="29284" y="0"/>
                  </a:lnTo>
                  <a:lnTo>
                    <a:pt x="30089" y="12310"/>
                  </a:lnTo>
                  <a:lnTo>
                    <a:pt x="26957" y="40575"/>
                  </a:lnTo>
                  <a:lnTo>
                    <a:pt x="21595" y="63674"/>
                  </a:lnTo>
                  <a:lnTo>
                    <a:pt x="15213" y="88051"/>
                  </a:lnTo>
                  <a:lnTo>
                    <a:pt x="10025" y="112997"/>
                  </a:lnTo>
                  <a:lnTo>
                    <a:pt x="3138" y="144099"/>
                  </a:lnTo>
                  <a:lnTo>
                    <a:pt x="0" y="161075"/>
                  </a:lnTo>
                  <a:lnTo>
                    <a:pt x="265" y="163978"/>
                  </a:lnTo>
                  <a:lnTo>
                    <a:pt x="1147" y="165913"/>
                  </a:lnTo>
                  <a:lnTo>
                    <a:pt x="2440" y="167203"/>
                  </a:lnTo>
                  <a:lnTo>
                    <a:pt x="4009" y="167358"/>
                  </a:lnTo>
                  <a:lnTo>
                    <a:pt x="7632" y="165647"/>
                  </a:lnTo>
                  <a:lnTo>
                    <a:pt x="34194" y="137112"/>
                  </a:lnTo>
                  <a:lnTo>
                    <a:pt x="43852" y="125452"/>
                  </a:lnTo>
                  <a:lnTo>
                    <a:pt x="46432" y="124001"/>
                  </a:lnTo>
                  <a:lnTo>
                    <a:pt x="48858" y="123739"/>
                  </a:lnTo>
                  <a:lnTo>
                    <a:pt x="51181" y="124271"/>
                  </a:lnTo>
                  <a:lnTo>
                    <a:pt x="52025" y="126741"/>
                  </a:lnTo>
                  <a:lnTo>
                    <a:pt x="52072" y="145915"/>
                  </a:lnTo>
                  <a:lnTo>
                    <a:pt x="55086" y="173456"/>
                  </a:lnTo>
                  <a:lnTo>
                    <a:pt x="62350" y="197761"/>
                  </a:lnTo>
                  <a:lnTo>
                    <a:pt x="69545" y="208793"/>
                  </a:lnTo>
                  <a:lnTo>
                    <a:pt x="73439" y="212723"/>
                  </a:lnTo>
                  <a:lnTo>
                    <a:pt x="83411" y="217089"/>
                  </a:lnTo>
                  <a:lnTo>
                    <a:pt x="89033" y="218254"/>
                  </a:lnTo>
                  <a:lnTo>
                    <a:pt x="100925" y="215785"/>
                  </a:lnTo>
                  <a:lnTo>
                    <a:pt x="119328" y="207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461"/>
            <p:cNvSpPr/>
            <p:nvPr>
              <p:custDataLst>
                <p:tags r:id="rId69"/>
              </p:custDataLst>
            </p:nvPr>
          </p:nvSpPr>
          <p:spPr>
            <a:xfrm>
              <a:off x="5946292" y="5734050"/>
              <a:ext cx="218358" cy="6351"/>
            </a:xfrm>
            <a:custGeom>
              <a:avLst/>
              <a:gdLst/>
              <a:ahLst/>
              <a:cxnLst/>
              <a:rect l="0" t="0" r="0" b="0"/>
              <a:pathLst>
                <a:path w="218358" h="63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1" y="3371"/>
                  </a:lnTo>
                  <a:lnTo>
                    <a:pt x="23263" y="5467"/>
                  </a:lnTo>
                  <a:lnTo>
                    <a:pt x="50471" y="5957"/>
                  </a:lnTo>
                  <a:lnTo>
                    <a:pt x="66617" y="6088"/>
                  </a:lnTo>
                  <a:lnTo>
                    <a:pt x="83025" y="6175"/>
                  </a:lnTo>
                  <a:lnTo>
                    <a:pt x="99608" y="6234"/>
                  </a:lnTo>
                  <a:lnTo>
                    <a:pt x="116308" y="6272"/>
                  </a:lnTo>
                  <a:lnTo>
                    <a:pt x="148034" y="6315"/>
                  </a:lnTo>
                  <a:lnTo>
                    <a:pt x="176480" y="6334"/>
                  </a:lnTo>
                  <a:lnTo>
                    <a:pt x="206245" y="6345"/>
                  </a:lnTo>
                  <a:lnTo>
                    <a:pt x="218357" y="6348"/>
                  </a:lnTo>
                  <a:lnTo>
                    <a:pt x="21320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1462"/>
            <p:cNvSpPr/>
            <p:nvPr>
              <p:custDataLst>
                <p:tags r:id="rId70"/>
              </p:custDataLst>
            </p:nvPr>
          </p:nvSpPr>
          <p:spPr>
            <a:xfrm>
              <a:off x="6014433" y="5864029"/>
              <a:ext cx="100618" cy="168472"/>
            </a:xfrm>
            <a:custGeom>
              <a:avLst/>
              <a:gdLst/>
              <a:ahLst/>
              <a:cxnLst/>
              <a:rect l="0" t="0" r="0" b="0"/>
              <a:pathLst>
                <a:path w="100618" h="168472">
                  <a:moveTo>
                    <a:pt x="18067" y="3371"/>
                  </a:moveTo>
                  <a:lnTo>
                    <a:pt x="18067" y="3371"/>
                  </a:lnTo>
                  <a:lnTo>
                    <a:pt x="18067" y="0"/>
                  </a:lnTo>
                  <a:lnTo>
                    <a:pt x="12998" y="30408"/>
                  </a:lnTo>
                  <a:lnTo>
                    <a:pt x="9228" y="51370"/>
                  </a:lnTo>
                  <a:lnTo>
                    <a:pt x="7083" y="72917"/>
                  </a:lnTo>
                  <a:lnTo>
                    <a:pt x="3994" y="103000"/>
                  </a:lnTo>
                  <a:lnTo>
                    <a:pt x="0" y="131706"/>
                  </a:lnTo>
                  <a:lnTo>
                    <a:pt x="1335" y="139901"/>
                  </a:lnTo>
                  <a:lnTo>
                    <a:pt x="2680" y="143075"/>
                  </a:lnTo>
                  <a:lnTo>
                    <a:pt x="4986" y="143779"/>
                  </a:lnTo>
                  <a:lnTo>
                    <a:pt x="7935" y="142838"/>
                  </a:lnTo>
                  <a:lnTo>
                    <a:pt x="11312" y="140799"/>
                  </a:lnTo>
                  <a:lnTo>
                    <a:pt x="22808" y="117703"/>
                  </a:lnTo>
                  <a:lnTo>
                    <a:pt x="38522" y="90790"/>
                  </a:lnTo>
                  <a:lnTo>
                    <a:pt x="52656" y="68669"/>
                  </a:lnTo>
                  <a:lnTo>
                    <a:pt x="55237" y="67364"/>
                  </a:lnTo>
                  <a:lnTo>
                    <a:pt x="57663" y="67200"/>
                  </a:lnTo>
                  <a:lnTo>
                    <a:pt x="59987" y="69207"/>
                  </a:lnTo>
                  <a:lnTo>
                    <a:pt x="64450" y="77081"/>
                  </a:lnTo>
                  <a:lnTo>
                    <a:pt x="63630" y="108817"/>
                  </a:lnTo>
                  <a:lnTo>
                    <a:pt x="64258" y="133784"/>
                  </a:lnTo>
                  <a:lnTo>
                    <a:pt x="72048" y="153489"/>
                  </a:lnTo>
                  <a:lnTo>
                    <a:pt x="76866" y="161342"/>
                  </a:lnTo>
                  <a:lnTo>
                    <a:pt x="80550" y="163718"/>
                  </a:lnTo>
                  <a:lnTo>
                    <a:pt x="100617" y="1684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463"/>
            <p:cNvSpPr/>
            <p:nvPr>
              <p:custDataLst>
                <p:tags r:id="rId71"/>
              </p:custDataLst>
            </p:nvPr>
          </p:nvSpPr>
          <p:spPr>
            <a:xfrm>
              <a:off x="6191250" y="5814779"/>
              <a:ext cx="1" cy="84372"/>
            </a:xfrm>
            <a:custGeom>
              <a:avLst/>
              <a:gdLst/>
              <a:ahLst/>
              <a:cxnLst/>
              <a:rect l="0" t="0" r="0" b="0"/>
              <a:pathLst>
                <a:path w="1" h="84372">
                  <a:moveTo>
                    <a:pt x="0" y="8171"/>
                  </a:moveTo>
                  <a:lnTo>
                    <a:pt x="0" y="8171"/>
                  </a:lnTo>
                  <a:lnTo>
                    <a:pt x="0" y="0"/>
                  </a:lnTo>
                  <a:lnTo>
                    <a:pt x="0" y="26147"/>
                  </a:lnTo>
                  <a:lnTo>
                    <a:pt x="0" y="57504"/>
                  </a:lnTo>
                  <a:lnTo>
                    <a:pt x="0" y="84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409"/>
          <p:cNvGrpSpPr/>
          <p:nvPr/>
        </p:nvGrpSpPr>
        <p:grpSpPr>
          <a:xfrm>
            <a:off x="6356350" y="5689600"/>
            <a:ext cx="82551" cy="44451"/>
            <a:chOff x="6356350" y="5689600"/>
            <a:chExt cx="82551" cy="44451"/>
          </a:xfrm>
        </p:grpSpPr>
        <p:sp>
          <p:nvSpPr>
            <p:cNvPr id="15" name="SMARTInkShape-1464"/>
            <p:cNvSpPr/>
            <p:nvPr>
              <p:custDataLst>
                <p:tags r:id="rId66"/>
              </p:custDataLst>
            </p:nvPr>
          </p:nvSpPr>
          <p:spPr>
            <a:xfrm>
              <a:off x="6356350" y="56896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1662" y="705"/>
                  </a:lnTo>
                  <a:lnTo>
                    <a:pt x="50269" y="5762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465"/>
            <p:cNvSpPr/>
            <p:nvPr>
              <p:custDataLst>
                <p:tags r:id="rId67"/>
              </p:custDataLst>
            </p:nvPr>
          </p:nvSpPr>
          <p:spPr>
            <a:xfrm>
              <a:off x="6381750" y="571500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0"/>
                  </a:moveTo>
                  <a:lnTo>
                    <a:pt x="0" y="0"/>
                  </a:lnTo>
                  <a:lnTo>
                    <a:pt x="30756" y="12865"/>
                  </a:lnTo>
                  <a:lnTo>
                    <a:pt x="44155" y="17218"/>
                  </a:lnTo>
                  <a:lnTo>
                    <a:pt x="57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410"/>
          <p:cNvGrpSpPr/>
          <p:nvPr/>
        </p:nvGrpSpPr>
        <p:grpSpPr>
          <a:xfrm>
            <a:off x="6750050" y="5330155"/>
            <a:ext cx="304801" cy="759496"/>
            <a:chOff x="6750050" y="5330155"/>
            <a:chExt cx="304801" cy="759496"/>
          </a:xfrm>
        </p:grpSpPr>
        <p:sp>
          <p:nvSpPr>
            <p:cNvPr id="18" name="SMARTInkShape-1466"/>
            <p:cNvSpPr/>
            <p:nvPr>
              <p:custDataLst>
                <p:tags r:id="rId58"/>
              </p:custDataLst>
            </p:nvPr>
          </p:nvSpPr>
          <p:spPr>
            <a:xfrm>
              <a:off x="6781800" y="5414945"/>
              <a:ext cx="106526" cy="169135"/>
            </a:xfrm>
            <a:custGeom>
              <a:avLst/>
              <a:gdLst/>
              <a:ahLst/>
              <a:cxnLst/>
              <a:rect l="0" t="0" r="0" b="0"/>
              <a:pathLst>
                <a:path w="106526" h="169135">
                  <a:moveTo>
                    <a:pt x="95250" y="14305"/>
                  </a:moveTo>
                  <a:lnTo>
                    <a:pt x="95250" y="14305"/>
                  </a:lnTo>
                  <a:lnTo>
                    <a:pt x="81435" y="2372"/>
                  </a:lnTo>
                  <a:lnTo>
                    <a:pt x="77574" y="0"/>
                  </a:lnTo>
                  <a:lnTo>
                    <a:pt x="63875" y="1126"/>
                  </a:lnTo>
                  <a:lnTo>
                    <a:pt x="46734" y="7037"/>
                  </a:lnTo>
                  <a:lnTo>
                    <a:pt x="29707" y="16719"/>
                  </a:lnTo>
                  <a:lnTo>
                    <a:pt x="10997" y="37442"/>
                  </a:lnTo>
                  <a:lnTo>
                    <a:pt x="8742" y="45251"/>
                  </a:lnTo>
                  <a:lnTo>
                    <a:pt x="10001" y="61455"/>
                  </a:lnTo>
                  <a:lnTo>
                    <a:pt x="20907" y="76183"/>
                  </a:lnTo>
                  <a:lnTo>
                    <a:pt x="48763" y="96374"/>
                  </a:lnTo>
                  <a:lnTo>
                    <a:pt x="80065" y="115763"/>
                  </a:lnTo>
                  <a:lnTo>
                    <a:pt x="105813" y="134535"/>
                  </a:lnTo>
                  <a:lnTo>
                    <a:pt x="106525" y="138908"/>
                  </a:lnTo>
                  <a:lnTo>
                    <a:pt x="101672" y="149412"/>
                  </a:lnTo>
                  <a:lnTo>
                    <a:pt x="88697" y="157373"/>
                  </a:lnTo>
                  <a:lnTo>
                    <a:pt x="61558" y="165821"/>
                  </a:lnTo>
                  <a:lnTo>
                    <a:pt x="42882" y="169134"/>
                  </a:lnTo>
                  <a:lnTo>
                    <a:pt x="27525" y="168255"/>
                  </a:lnTo>
                  <a:lnTo>
                    <a:pt x="15526" y="163631"/>
                  </a:lnTo>
                  <a:lnTo>
                    <a:pt x="0" y="1540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467"/>
            <p:cNvSpPr/>
            <p:nvPr>
              <p:custDataLst>
                <p:tags r:id="rId59"/>
              </p:custDataLst>
            </p:nvPr>
          </p:nvSpPr>
          <p:spPr>
            <a:xfrm>
              <a:off x="6960200" y="5575300"/>
              <a:ext cx="18451" cy="57151"/>
            </a:xfrm>
            <a:custGeom>
              <a:avLst/>
              <a:gdLst/>
              <a:ahLst/>
              <a:cxnLst/>
              <a:rect l="0" t="0" r="0" b="0"/>
              <a:pathLst>
                <a:path w="18451" h="57151">
                  <a:moveTo>
                    <a:pt x="18450" y="0"/>
                  </a:moveTo>
                  <a:lnTo>
                    <a:pt x="18450" y="0"/>
                  </a:lnTo>
                  <a:lnTo>
                    <a:pt x="6241" y="12209"/>
                  </a:lnTo>
                  <a:lnTo>
                    <a:pt x="2440" y="21654"/>
                  </a:lnTo>
                  <a:lnTo>
                    <a:pt x="0" y="41593"/>
                  </a:lnTo>
                  <a:lnTo>
                    <a:pt x="1549" y="48589"/>
                  </a:lnTo>
                  <a:lnTo>
                    <a:pt x="575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468"/>
            <p:cNvSpPr/>
            <p:nvPr>
              <p:custDataLst>
                <p:tags r:id="rId60"/>
              </p:custDataLst>
            </p:nvPr>
          </p:nvSpPr>
          <p:spPr>
            <a:xfrm>
              <a:off x="6991350" y="5368115"/>
              <a:ext cx="56646" cy="54786"/>
            </a:xfrm>
            <a:custGeom>
              <a:avLst/>
              <a:gdLst/>
              <a:ahLst/>
              <a:cxnLst/>
              <a:rect l="0" t="0" r="0" b="0"/>
              <a:pathLst>
                <a:path w="56646" h="54786">
                  <a:moveTo>
                    <a:pt x="0" y="48435"/>
                  </a:moveTo>
                  <a:lnTo>
                    <a:pt x="0" y="48435"/>
                  </a:lnTo>
                  <a:lnTo>
                    <a:pt x="26515" y="30759"/>
                  </a:lnTo>
                  <a:lnTo>
                    <a:pt x="45245" y="14422"/>
                  </a:lnTo>
                  <a:lnTo>
                    <a:pt x="55443" y="124"/>
                  </a:lnTo>
                  <a:lnTo>
                    <a:pt x="56012" y="0"/>
                  </a:lnTo>
                  <a:lnTo>
                    <a:pt x="56391" y="623"/>
                  </a:lnTo>
                  <a:lnTo>
                    <a:pt x="56645" y="1743"/>
                  </a:lnTo>
                  <a:lnTo>
                    <a:pt x="51359" y="31983"/>
                  </a:lnTo>
                  <a:lnTo>
                    <a:pt x="50800" y="54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469"/>
            <p:cNvSpPr/>
            <p:nvPr>
              <p:custDataLst>
                <p:tags r:id="rId61"/>
              </p:custDataLst>
            </p:nvPr>
          </p:nvSpPr>
          <p:spPr>
            <a:xfrm>
              <a:off x="6750050" y="5759450"/>
              <a:ext cx="266845" cy="12701"/>
            </a:xfrm>
            <a:custGeom>
              <a:avLst/>
              <a:gdLst/>
              <a:ahLst/>
              <a:cxnLst/>
              <a:rect l="0" t="0" r="0" b="0"/>
              <a:pathLst>
                <a:path w="266845" h="12701">
                  <a:moveTo>
                    <a:pt x="0" y="0"/>
                  </a:moveTo>
                  <a:lnTo>
                    <a:pt x="0" y="0"/>
                  </a:lnTo>
                  <a:lnTo>
                    <a:pt x="27299" y="0"/>
                  </a:lnTo>
                  <a:lnTo>
                    <a:pt x="50938" y="0"/>
                  </a:lnTo>
                  <a:lnTo>
                    <a:pt x="67120" y="0"/>
                  </a:lnTo>
                  <a:lnTo>
                    <a:pt x="84964" y="0"/>
                  </a:lnTo>
                  <a:lnTo>
                    <a:pt x="104620" y="0"/>
                  </a:lnTo>
                  <a:lnTo>
                    <a:pt x="125485" y="0"/>
                  </a:lnTo>
                  <a:lnTo>
                    <a:pt x="147157" y="0"/>
                  </a:lnTo>
                  <a:lnTo>
                    <a:pt x="167249" y="705"/>
                  </a:lnTo>
                  <a:lnTo>
                    <a:pt x="186288" y="1881"/>
                  </a:lnTo>
                  <a:lnTo>
                    <a:pt x="204625" y="3371"/>
                  </a:lnTo>
                  <a:lnTo>
                    <a:pt x="232526" y="6907"/>
                  </a:lnTo>
                  <a:lnTo>
                    <a:pt x="263320" y="11556"/>
                  </a:lnTo>
                  <a:lnTo>
                    <a:pt x="266844" y="12192"/>
                  </a:lnTo>
                  <a:lnTo>
                    <a:pt x="2667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470"/>
            <p:cNvSpPr/>
            <p:nvPr>
              <p:custDataLst>
                <p:tags r:id="rId62"/>
              </p:custDataLst>
            </p:nvPr>
          </p:nvSpPr>
          <p:spPr>
            <a:xfrm>
              <a:off x="7017044" y="5330155"/>
              <a:ext cx="37807" cy="118146"/>
            </a:xfrm>
            <a:custGeom>
              <a:avLst/>
              <a:gdLst/>
              <a:ahLst/>
              <a:cxnLst/>
              <a:rect l="0" t="0" r="0" b="0"/>
              <a:pathLst>
                <a:path w="37807" h="118146">
                  <a:moveTo>
                    <a:pt x="37806" y="3845"/>
                  </a:moveTo>
                  <a:lnTo>
                    <a:pt x="37806" y="3845"/>
                  </a:lnTo>
                  <a:lnTo>
                    <a:pt x="34435" y="474"/>
                  </a:lnTo>
                  <a:lnTo>
                    <a:pt x="32737" y="186"/>
                  </a:lnTo>
                  <a:lnTo>
                    <a:pt x="30899" y="700"/>
                  </a:lnTo>
                  <a:lnTo>
                    <a:pt x="28968" y="1749"/>
                  </a:lnTo>
                  <a:lnTo>
                    <a:pt x="22879" y="16708"/>
                  </a:lnTo>
                  <a:lnTo>
                    <a:pt x="16607" y="42385"/>
                  </a:lnTo>
                  <a:lnTo>
                    <a:pt x="10279" y="68965"/>
                  </a:lnTo>
                  <a:lnTo>
                    <a:pt x="6185" y="96749"/>
                  </a:lnTo>
                  <a:lnTo>
                    <a:pt x="0" y="111166"/>
                  </a:lnTo>
                  <a:lnTo>
                    <a:pt x="8571" y="81853"/>
                  </a:lnTo>
                  <a:lnTo>
                    <a:pt x="14640" y="51418"/>
                  </a:lnTo>
                  <a:lnTo>
                    <a:pt x="20907" y="22331"/>
                  </a:lnTo>
                  <a:lnTo>
                    <a:pt x="24738" y="0"/>
                  </a:lnTo>
                  <a:lnTo>
                    <a:pt x="18151" y="27336"/>
                  </a:lnTo>
                  <a:lnTo>
                    <a:pt x="12227" y="54080"/>
                  </a:lnTo>
                  <a:lnTo>
                    <a:pt x="7885" y="79878"/>
                  </a:lnTo>
                  <a:lnTo>
                    <a:pt x="6216" y="110108"/>
                  </a:lnTo>
                  <a:lnTo>
                    <a:pt x="6056" y="1181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471"/>
            <p:cNvSpPr/>
            <p:nvPr>
              <p:custDataLst>
                <p:tags r:id="rId63"/>
              </p:custDataLst>
            </p:nvPr>
          </p:nvSpPr>
          <p:spPr>
            <a:xfrm>
              <a:off x="6915150" y="5562600"/>
              <a:ext cx="50801" cy="44451"/>
            </a:xfrm>
            <a:custGeom>
              <a:avLst/>
              <a:gdLst/>
              <a:ahLst/>
              <a:cxnLst/>
              <a:rect l="0" t="0" r="0" b="0"/>
              <a:pathLst>
                <a:path w="5080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3763" y="37543"/>
                  </a:lnTo>
                  <a:lnTo>
                    <a:pt x="35410" y="14677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472"/>
            <p:cNvSpPr/>
            <p:nvPr>
              <p:custDataLst>
                <p:tags r:id="rId64"/>
              </p:custDataLst>
            </p:nvPr>
          </p:nvSpPr>
          <p:spPr>
            <a:xfrm>
              <a:off x="6779951" y="5928148"/>
              <a:ext cx="93748" cy="122630"/>
            </a:xfrm>
            <a:custGeom>
              <a:avLst/>
              <a:gdLst/>
              <a:ahLst/>
              <a:cxnLst/>
              <a:rect l="0" t="0" r="0" b="0"/>
              <a:pathLst>
                <a:path w="93748" h="122630">
                  <a:moveTo>
                    <a:pt x="78049" y="9102"/>
                  </a:moveTo>
                  <a:lnTo>
                    <a:pt x="78049" y="9102"/>
                  </a:lnTo>
                  <a:lnTo>
                    <a:pt x="72274" y="4033"/>
                  </a:lnTo>
                  <a:lnTo>
                    <a:pt x="65839" y="263"/>
                  </a:lnTo>
                  <a:lnTo>
                    <a:pt x="54513" y="0"/>
                  </a:lnTo>
                  <a:lnTo>
                    <a:pt x="27617" y="2209"/>
                  </a:lnTo>
                  <a:lnTo>
                    <a:pt x="16594" y="6273"/>
                  </a:lnTo>
                  <a:lnTo>
                    <a:pt x="1390" y="17010"/>
                  </a:lnTo>
                  <a:lnTo>
                    <a:pt x="132" y="19313"/>
                  </a:lnTo>
                  <a:lnTo>
                    <a:pt x="0" y="21554"/>
                  </a:lnTo>
                  <a:lnTo>
                    <a:pt x="615" y="23753"/>
                  </a:lnTo>
                  <a:lnTo>
                    <a:pt x="6945" y="28078"/>
                  </a:lnTo>
                  <a:lnTo>
                    <a:pt x="38368" y="39975"/>
                  </a:lnTo>
                  <a:lnTo>
                    <a:pt x="62999" y="51802"/>
                  </a:lnTo>
                  <a:lnTo>
                    <a:pt x="83703" y="67615"/>
                  </a:lnTo>
                  <a:lnTo>
                    <a:pt x="91145" y="79557"/>
                  </a:lnTo>
                  <a:lnTo>
                    <a:pt x="93747" y="91216"/>
                  </a:lnTo>
                  <a:lnTo>
                    <a:pt x="92552" y="101101"/>
                  </a:lnTo>
                  <a:lnTo>
                    <a:pt x="85906" y="110197"/>
                  </a:lnTo>
                  <a:lnTo>
                    <a:pt x="81171" y="114599"/>
                  </a:lnTo>
                  <a:lnTo>
                    <a:pt x="66501" y="119490"/>
                  </a:lnTo>
                  <a:lnTo>
                    <a:pt x="38452" y="122629"/>
                  </a:lnTo>
                  <a:lnTo>
                    <a:pt x="23826" y="119802"/>
                  </a:lnTo>
                  <a:lnTo>
                    <a:pt x="20734" y="117474"/>
                  </a:lnTo>
                  <a:lnTo>
                    <a:pt x="17298" y="111124"/>
                  </a:lnTo>
                  <a:lnTo>
                    <a:pt x="17087" y="108867"/>
                  </a:lnTo>
                  <a:lnTo>
                    <a:pt x="17652" y="107362"/>
                  </a:lnTo>
                  <a:lnTo>
                    <a:pt x="20899" y="1043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473"/>
            <p:cNvSpPr/>
            <p:nvPr>
              <p:custDataLst>
                <p:tags r:id="rId65"/>
              </p:custDataLst>
            </p:nvPr>
          </p:nvSpPr>
          <p:spPr>
            <a:xfrm>
              <a:off x="6902450" y="6035024"/>
              <a:ext cx="63501" cy="54627"/>
            </a:xfrm>
            <a:custGeom>
              <a:avLst/>
              <a:gdLst/>
              <a:ahLst/>
              <a:cxnLst/>
              <a:rect l="0" t="0" r="0" b="0"/>
              <a:pathLst>
                <a:path w="63501" h="54627">
                  <a:moveTo>
                    <a:pt x="0" y="48276"/>
                  </a:moveTo>
                  <a:lnTo>
                    <a:pt x="0" y="48276"/>
                  </a:lnTo>
                  <a:lnTo>
                    <a:pt x="3371" y="48276"/>
                  </a:lnTo>
                  <a:lnTo>
                    <a:pt x="6907" y="46394"/>
                  </a:lnTo>
                  <a:lnTo>
                    <a:pt x="32914" y="26621"/>
                  </a:lnTo>
                  <a:lnTo>
                    <a:pt x="55220" y="204"/>
                  </a:lnTo>
                  <a:lnTo>
                    <a:pt x="55863" y="0"/>
                  </a:lnTo>
                  <a:lnTo>
                    <a:pt x="56292" y="570"/>
                  </a:lnTo>
                  <a:lnTo>
                    <a:pt x="56896" y="6624"/>
                  </a:lnTo>
                  <a:lnTo>
                    <a:pt x="57128" y="34497"/>
                  </a:lnTo>
                  <a:lnTo>
                    <a:pt x="57145" y="48926"/>
                  </a:lnTo>
                  <a:lnTo>
                    <a:pt x="57852" y="50825"/>
                  </a:lnTo>
                  <a:lnTo>
                    <a:pt x="59030" y="52092"/>
                  </a:lnTo>
                  <a:lnTo>
                    <a:pt x="63500" y="546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411"/>
          <p:cNvGrpSpPr/>
          <p:nvPr/>
        </p:nvGrpSpPr>
        <p:grpSpPr>
          <a:xfrm>
            <a:off x="5099050" y="3150874"/>
            <a:ext cx="368301" cy="265427"/>
            <a:chOff x="5099050" y="3150874"/>
            <a:chExt cx="368301" cy="265427"/>
          </a:xfrm>
        </p:grpSpPr>
        <p:sp>
          <p:nvSpPr>
            <p:cNvPr id="27" name="SMARTInkShape-1474"/>
            <p:cNvSpPr/>
            <p:nvPr>
              <p:custDataLst>
                <p:tags r:id="rId56"/>
              </p:custDataLst>
            </p:nvPr>
          </p:nvSpPr>
          <p:spPr>
            <a:xfrm>
              <a:off x="5099050" y="3150874"/>
              <a:ext cx="203201" cy="259077"/>
            </a:xfrm>
            <a:custGeom>
              <a:avLst/>
              <a:gdLst/>
              <a:ahLst/>
              <a:cxnLst/>
              <a:rect l="0" t="0" r="0" b="0"/>
              <a:pathLst>
                <a:path w="203201" h="259077">
                  <a:moveTo>
                    <a:pt x="0" y="259076"/>
                  </a:moveTo>
                  <a:lnTo>
                    <a:pt x="0" y="259076"/>
                  </a:lnTo>
                  <a:lnTo>
                    <a:pt x="8838" y="234657"/>
                  </a:lnTo>
                  <a:lnTo>
                    <a:pt x="14746" y="213887"/>
                  </a:lnTo>
                  <a:lnTo>
                    <a:pt x="22782" y="186780"/>
                  </a:lnTo>
                  <a:lnTo>
                    <a:pt x="27888" y="170662"/>
                  </a:lnTo>
                  <a:lnTo>
                    <a:pt x="33409" y="153567"/>
                  </a:lnTo>
                  <a:lnTo>
                    <a:pt x="39912" y="135820"/>
                  </a:lnTo>
                  <a:lnTo>
                    <a:pt x="47069" y="117639"/>
                  </a:lnTo>
                  <a:lnTo>
                    <a:pt x="54663" y="99168"/>
                  </a:lnTo>
                  <a:lnTo>
                    <a:pt x="68745" y="69237"/>
                  </a:lnTo>
                  <a:lnTo>
                    <a:pt x="84809" y="40079"/>
                  </a:lnTo>
                  <a:lnTo>
                    <a:pt x="90609" y="31922"/>
                  </a:lnTo>
                  <a:lnTo>
                    <a:pt x="92156" y="30735"/>
                  </a:lnTo>
                  <a:lnTo>
                    <a:pt x="93188" y="30648"/>
                  </a:lnTo>
                  <a:lnTo>
                    <a:pt x="94843" y="50788"/>
                  </a:lnTo>
                  <a:lnTo>
                    <a:pt x="97051" y="80062"/>
                  </a:lnTo>
                  <a:lnTo>
                    <a:pt x="102134" y="96203"/>
                  </a:lnTo>
                  <a:lnTo>
                    <a:pt x="104073" y="99694"/>
                  </a:lnTo>
                  <a:lnTo>
                    <a:pt x="107482" y="101316"/>
                  </a:lnTo>
                  <a:lnTo>
                    <a:pt x="116914" y="101236"/>
                  </a:lnTo>
                  <a:lnTo>
                    <a:pt x="128162" y="93204"/>
                  </a:lnTo>
                  <a:lnTo>
                    <a:pt x="148275" y="69053"/>
                  </a:lnTo>
                  <a:lnTo>
                    <a:pt x="168346" y="38849"/>
                  </a:lnTo>
                  <a:lnTo>
                    <a:pt x="183230" y="13907"/>
                  </a:lnTo>
                  <a:lnTo>
                    <a:pt x="192814" y="637"/>
                  </a:lnTo>
                  <a:lnTo>
                    <a:pt x="194159" y="0"/>
                  </a:lnTo>
                  <a:lnTo>
                    <a:pt x="195655" y="6818"/>
                  </a:lnTo>
                  <a:lnTo>
                    <a:pt x="194907" y="19961"/>
                  </a:lnTo>
                  <a:lnTo>
                    <a:pt x="187964" y="47900"/>
                  </a:lnTo>
                  <a:lnTo>
                    <a:pt x="185845" y="70675"/>
                  </a:lnTo>
                  <a:lnTo>
                    <a:pt x="184903" y="93027"/>
                  </a:lnTo>
                  <a:lnTo>
                    <a:pt x="185896" y="112604"/>
                  </a:lnTo>
                  <a:lnTo>
                    <a:pt x="193683" y="130853"/>
                  </a:lnTo>
                  <a:lnTo>
                    <a:pt x="203200" y="1447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475"/>
            <p:cNvSpPr/>
            <p:nvPr>
              <p:custDataLst>
                <p:tags r:id="rId57"/>
              </p:custDataLst>
            </p:nvPr>
          </p:nvSpPr>
          <p:spPr>
            <a:xfrm>
              <a:off x="5385682" y="3313926"/>
              <a:ext cx="81669" cy="102375"/>
            </a:xfrm>
            <a:custGeom>
              <a:avLst/>
              <a:gdLst/>
              <a:ahLst/>
              <a:cxnLst/>
              <a:rect l="0" t="0" r="0" b="0"/>
              <a:pathLst>
                <a:path w="81669" h="102375">
                  <a:moveTo>
                    <a:pt x="5468" y="32524"/>
                  </a:moveTo>
                  <a:lnTo>
                    <a:pt x="5468" y="32524"/>
                  </a:lnTo>
                  <a:lnTo>
                    <a:pt x="2097" y="29153"/>
                  </a:lnTo>
                  <a:lnTo>
                    <a:pt x="442" y="23735"/>
                  </a:lnTo>
                  <a:lnTo>
                    <a:pt x="0" y="20315"/>
                  </a:lnTo>
                  <a:lnTo>
                    <a:pt x="1117" y="17329"/>
                  </a:lnTo>
                  <a:lnTo>
                    <a:pt x="6121" y="12130"/>
                  </a:lnTo>
                  <a:lnTo>
                    <a:pt x="20243" y="1865"/>
                  </a:lnTo>
                  <a:lnTo>
                    <a:pt x="25196" y="90"/>
                  </a:lnTo>
                  <a:lnTo>
                    <a:pt x="34462" y="0"/>
                  </a:lnTo>
                  <a:lnTo>
                    <a:pt x="37497" y="963"/>
                  </a:lnTo>
                  <a:lnTo>
                    <a:pt x="39521" y="2312"/>
                  </a:lnTo>
                  <a:lnTo>
                    <a:pt x="40870" y="3916"/>
                  </a:lnTo>
                  <a:lnTo>
                    <a:pt x="42769" y="19657"/>
                  </a:lnTo>
                  <a:lnTo>
                    <a:pt x="36589" y="42196"/>
                  </a:lnTo>
                  <a:lnTo>
                    <a:pt x="22565" y="69320"/>
                  </a:lnTo>
                  <a:lnTo>
                    <a:pt x="17064" y="79687"/>
                  </a:lnTo>
                  <a:lnTo>
                    <a:pt x="16022" y="83722"/>
                  </a:lnTo>
                  <a:lnTo>
                    <a:pt x="16031" y="87117"/>
                  </a:lnTo>
                  <a:lnTo>
                    <a:pt x="17924" y="92771"/>
                  </a:lnTo>
                  <a:lnTo>
                    <a:pt x="21117" y="97636"/>
                  </a:lnTo>
                  <a:lnTo>
                    <a:pt x="23661" y="99215"/>
                  </a:lnTo>
                  <a:lnTo>
                    <a:pt x="33986" y="101438"/>
                  </a:lnTo>
                  <a:lnTo>
                    <a:pt x="62131" y="102292"/>
                  </a:lnTo>
                  <a:lnTo>
                    <a:pt x="81668" y="1023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412"/>
          <p:cNvGrpSpPr/>
          <p:nvPr/>
        </p:nvGrpSpPr>
        <p:grpSpPr>
          <a:xfrm>
            <a:off x="5657850" y="3149600"/>
            <a:ext cx="114301" cy="44399"/>
            <a:chOff x="5657850" y="3149600"/>
            <a:chExt cx="114301" cy="44399"/>
          </a:xfrm>
        </p:grpSpPr>
        <p:sp>
          <p:nvSpPr>
            <p:cNvPr id="30" name="SMARTInkShape-1476"/>
            <p:cNvSpPr/>
            <p:nvPr>
              <p:custDataLst>
                <p:tags r:id="rId54"/>
              </p:custDataLst>
            </p:nvPr>
          </p:nvSpPr>
          <p:spPr>
            <a:xfrm>
              <a:off x="5657850" y="3149600"/>
              <a:ext cx="88901" cy="5471"/>
            </a:xfrm>
            <a:custGeom>
              <a:avLst/>
              <a:gdLst/>
              <a:ahLst/>
              <a:cxnLst/>
              <a:rect l="0" t="0" r="0" b="0"/>
              <a:pathLst>
                <a:path w="88901" h="547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61268" y="547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477"/>
            <p:cNvSpPr/>
            <p:nvPr>
              <p:custDataLst>
                <p:tags r:id="rId55"/>
              </p:custDataLst>
            </p:nvPr>
          </p:nvSpPr>
          <p:spPr>
            <a:xfrm>
              <a:off x="5683250" y="3187700"/>
              <a:ext cx="88901" cy="6299"/>
            </a:xfrm>
            <a:custGeom>
              <a:avLst/>
              <a:gdLst/>
              <a:ahLst/>
              <a:cxnLst/>
              <a:rect l="0" t="0" r="0" b="0"/>
              <a:pathLst>
                <a:path w="88901" h="629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3815" y="5957"/>
                  </a:lnTo>
                  <a:lnTo>
                    <a:pt x="39788" y="6298"/>
                  </a:lnTo>
                  <a:lnTo>
                    <a:pt x="68720" y="445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SMARTInkShape-Group413"/>
          <p:cNvGrpSpPr/>
          <p:nvPr/>
        </p:nvGrpSpPr>
        <p:grpSpPr>
          <a:xfrm>
            <a:off x="6065944" y="2873179"/>
            <a:ext cx="449157" cy="510341"/>
            <a:chOff x="6065944" y="2873179"/>
            <a:chExt cx="449157" cy="510341"/>
          </a:xfrm>
        </p:grpSpPr>
        <p:sp>
          <p:nvSpPr>
            <p:cNvPr id="33" name="SMARTInkShape-1478"/>
            <p:cNvSpPr/>
            <p:nvPr>
              <p:custDataLst>
                <p:tags r:id="rId48"/>
              </p:custDataLst>
            </p:nvPr>
          </p:nvSpPr>
          <p:spPr>
            <a:xfrm>
              <a:off x="6065944" y="2873179"/>
              <a:ext cx="108099" cy="147796"/>
            </a:xfrm>
            <a:custGeom>
              <a:avLst/>
              <a:gdLst/>
              <a:ahLst/>
              <a:cxnLst/>
              <a:rect l="0" t="0" r="0" b="0"/>
              <a:pathLst>
                <a:path w="108099" h="147796">
                  <a:moveTo>
                    <a:pt x="99906" y="3371"/>
                  </a:moveTo>
                  <a:lnTo>
                    <a:pt x="99906" y="3371"/>
                  </a:lnTo>
                  <a:lnTo>
                    <a:pt x="89793" y="0"/>
                  </a:lnTo>
                  <a:lnTo>
                    <a:pt x="66649" y="4646"/>
                  </a:lnTo>
                  <a:lnTo>
                    <a:pt x="45614" y="13110"/>
                  </a:lnTo>
                  <a:lnTo>
                    <a:pt x="24271" y="24632"/>
                  </a:lnTo>
                  <a:lnTo>
                    <a:pt x="7729" y="39161"/>
                  </a:lnTo>
                  <a:lnTo>
                    <a:pt x="3177" y="45576"/>
                  </a:lnTo>
                  <a:lnTo>
                    <a:pt x="848" y="51263"/>
                  </a:lnTo>
                  <a:lnTo>
                    <a:pt x="0" y="56465"/>
                  </a:lnTo>
                  <a:lnTo>
                    <a:pt x="2258" y="61345"/>
                  </a:lnTo>
                  <a:lnTo>
                    <a:pt x="12292" y="70530"/>
                  </a:lnTo>
                  <a:lnTo>
                    <a:pt x="40550" y="83634"/>
                  </a:lnTo>
                  <a:lnTo>
                    <a:pt x="61767" y="92195"/>
                  </a:lnTo>
                  <a:lnTo>
                    <a:pt x="89781" y="104949"/>
                  </a:lnTo>
                  <a:lnTo>
                    <a:pt x="102462" y="113428"/>
                  </a:lnTo>
                  <a:lnTo>
                    <a:pt x="108098" y="121900"/>
                  </a:lnTo>
                  <a:lnTo>
                    <a:pt x="107484" y="126135"/>
                  </a:lnTo>
                  <a:lnTo>
                    <a:pt x="101157" y="134603"/>
                  </a:lnTo>
                  <a:lnTo>
                    <a:pt x="82324" y="143933"/>
                  </a:lnTo>
                  <a:lnTo>
                    <a:pt x="55499" y="147795"/>
                  </a:lnTo>
                  <a:lnTo>
                    <a:pt x="35322" y="145568"/>
                  </a:lnTo>
                  <a:lnTo>
                    <a:pt x="17356" y="136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479"/>
            <p:cNvSpPr/>
            <p:nvPr>
              <p:custDataLst>
                <p:tags r:id="rId49"/>
              </p:custDataLst>
            </p:nvPr>
          </p:nvSpPr>
          <p:spPr>
            <a:xfrm>
              <a:off x="6205850" y="2997200"/>
              <a:ext cx="50540" cy="30429"/>
            </a:xfrm>
            <a:custGeom>
              <a:avLst/>
              <a:gdLst/>
              <a:ahLst/>
              <a:cxnLst/>
              <a:rect l="0" t="0" r="0" b="0"/>
              <a:pathLst>
                <a:path w="50540" h="30429">
                  <a:moveTo>
                    <a:pt x="42550" y="0"/>
                  </a:moveTo>
                  <a:lnTo>
                    <a:pt x="42550" y="0"/>
                  </a:lnTo>
                  <a:lnTo>
                    <a:pt x="21827" y="1881"/>
                  </a:lnTo>
                  <a:lnTo>
                    <a:pt x="16035" y="3371"/>
                  </a:lnTo>
                  <a:lnTo>
                    <a:pt x="7717" y="8789"/>
                  </a:lnTo>
                  <a:lnTo>
                    <a:pt x="2375" y="15195"/>
                  </a:lnTo>
                  <a:lnTo>
                    <a:pt x="0" y="20394"/>
                  </a:lnTo>
                  <a:lnTo>
                    <a:pt x="1484" y="22768"/>
                  </a:lnTo>
                  <a:lnTo>
                    <a:pt x="8776" y="27287"/>
                  </a:lnTo>
                  <a:lnTo>
                    <a:pt x="21411" y="30428"/>
                  </a:lnTo>
                  <a:lnTo>
                    <a:pt x="37463" y="27987"/>
                  </a:lnTo>
                  <a:lnTo>
                    <a:pt x="48882" y="22795"/>
                  </a:lnTo>
                  <a:lnTo>
                    <a:pt x="50299" y="20841"/>
                  </a:lnTo>
                  <a:lnTo>
                    <a:pt x="50539" y="18833"/>
                  </a:lnTo>
                  <a:lnTo>
                    <a:pt x="48923" y="14720"/>
                  </a:lnTo>
                  <a:lnTo>
                    <a:pt x="45853" y="10540"/>
                  </a:lnTo>
                  <a:lnTo>
                    <a:pt x="40255" y="8212"/>
                  </a:lnTo>
                  <a:lnTo>
                    <a:pt x="2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1480"/>
            <p:cNvSpPr/>
            <p:nvPr>
              <p:custDataLst>
                <p:tags r:id="rId50"/>
              </p:custDataLst>
            </p:nvPr>
          </p:nvSpPr>
          <p:spPr>
            <a:xfrm>
              <a:off x="6096000" y="2946400"/>
              <a:ext cx="285751" cy="234951"/>
            </a:xfrm>
            <a:custGeom>
              <a:avLst/>
              <a:gdLst/>
              <a:ahLst/>
              <a:cxnLst/>
              <a:rect l="0" t="0" r="0" b="0"/>
              <a:pathLst>
                <a:path w="285751" h="234951">
                  <a:moveTo>
                    <a:pt x="0" y="234950"/>
                  </a:moveTo>
                  <a:lnTo>
                    <a:pt x="0" y="234950"/>
                  </a:lnTo>
                  <a:lnTo>
                    <a:pt x="0" y="231579"/>
                  </a:lnTo>
                  <a:lnTo>
                    <a:pt x="10113" y="219370"/>
                  </a:lnTo>
                  <a:lnTo>
                    <a:pt x="36628" y="198975"/>
                  </a:lnTo>
                  <a:lnTo>
                    <a:pt x="63081" y="179450"/>
                  </a:lnTo>
                  <a:lnTo>
                    <a:pt x="94358" y="155250"/>
                  </a:lnTo>
                  <a:lnTo>
                    <a:pt x="111589" y="140895"/>
                  </a:lnTo>
                  <a:lnTo>
                    <a:pt x="129426" y="125680"/>
                  </a:lnTo>
                  <a:lnTo>
                    <a:pt x="146962" y="111303"/>
                  </a:lnTo>
                  <a:lnTo>
                    <a:pt x="164296" y="97486"/>
                  </a:lnTo>
                  <a:lnTo>
                    <a:pt x="181497" y="84040"/>
                  </a:lnTo>
                  <a:lnTo>
                    <a:pt x="211899" y="59694"/>
                  </a:lnTo>
                  <a:lnTo>
                    <a:pt x="238110" y="38525"/>
                  </a:lnTo>
                  <a:lnTo>
                    <a:pt x="266617" y="16119"/>
                  </a:lnTo>
                  <a:lnTo>
                    <a:pt x="285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481"/>
            <p:cNvSpPr/>
            <p:nvPr>
              <p:custDataLst>
                <p:tags r:id="rId51"/>
              </p:custDataLst>
            </p:nvPr>
          </p:nvSpPr>
          <p:spPr>
            <a:xfrm>
              <a:off x="6280150" y="3130121"/>
              <a:ext cx="104972" cy="169868"/>
            </a:xfrm>
            <a:custGeom>
              <a:avLst/>
              <a:gdLst/>
              <a:ahLst/>
              <a:cxnLst/>
              <a:rect l="0" t="0" r="0" b="0"/>
              <a:pathLst>
                <a:path w="104972" h="169868">
                  <a:moveTo>
                    <a:pt x="101600" y="25829"/>
                  </a:moveTo>
                  <a:lnTo>
                    <a:pt x="101600" y="25829"/>
                  </a:lnTo>
                  <a:lnTo>
                    <a:pt x="104971" y="15716"/>
                  </a:lnTo>
                  <a:lnTo>
                    <a:pt x="104745" y="6988"/>
                  </a:lnTo>
                  <a:lnTo>
                    <a:pt x="103696" y="2685"/>
                  </a:lnTo>
                  <a:lnTo>
                    <a:pt x="100175" y="522"/>
                  </a:lnTo>
                  <a:lnTo>
                    <a:pt x="88737" y="0"/>
                  </a:lnTo>
                  <a:lnTo>
                    <a:pt x="74246" y="9645"/>
                  </a:lnTo>
                  <a:lnTo>
                    <a:pt x="48339" y="38672"/>
                  </a:lnTo>
                  <a:lnTo>
                    <a:pt x="30657" y="64698"/>
                  </a:lnTo>
                  <a:lnTo>
                    <a:pt x="18093" y="92728"/>
                  </a:lnTo>
                  <a:lnTo>
                    <a:pt x="11569" y="117886"/>
                  </a:lnTo>
                  <a:lnTo>
                    <a:pt x="9778" y="146238"/>
                  </a:lnTo>
                  <a:lnTo>
                    <a:pt x="12529" y="169867"/>
                  </a:lnTo>
                  <a:lnTo>
                    <a:pt x="12586" y="169832"/>
                  </a:lnTo>
                  <a:lnTo>
                    <a:pt x="12650" y="167912"/>
                  </a:lnTo>
                  <a:lnTo>
                    <a:pt x="8914" y="164707"/>
                  </a:lnTo>
                  <a:lnTo>
                    <a:pt x="0" y="1591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482"/>
            <p:cNvSpPr/>
            <p:nvPr>
              <p:custDataLst>
                <p:tags r:id="rId52"/>
              </p:custDataLst>
            </p:nvPr>
          </p:nvSpPr>
          <p:spPr>
            <a:xfrm>
              <a:off x="6261100" y="32575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705" y="8336"/>
                  </a:lnTo>
                  <a:lnTo>
                    <a:pt x="1882" y="7674"/>
                  </a:lnTo>
                  <a:lnTo>
                    <a:pt x="8789" y="6742"/>
                  </a:lnTo>
                  <a:lnTo>
                    <a:pt x="35727" y="4503"/>
                  </a:lnTo>
                  <a:lnTo>
                    <a:pt x="60210" y="1334"/>
                  </a:lnTo>
                  <a:lnTo>
                    <a:pt x="89974" y="26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483"/>
            <p:cNvSpPr/>
            <p:nvPr>
              <p:custDataLst>
                <p:tags r:id="rId53"/>
              </p:custDataLst>
            </p:nvPr>
          </p:nvSpPr>
          <p:spPr>
            <a:xfrm>
              <a:off x="6432550" y="3315301"/>
              <a:ext cx="82551" cy="68219"/>
            </a:xfrm>
            <a:custGeom>
              <a:avLst/>
              <a:gdLst/>
              <a:ahLst/>
              <a:cxnLst/>
              <a:rect l="0" t="0" r="0" b="0"/>
              <a:pathLst>
                <a:path w="82551" h="68219">
                  <a:moveTo>
                    <a:pt x="0" y="18449"/>
                  </a:moveTo>
                  <a:lnTo>
                    <a:pt x="0" y="18449"/>
                  </a:lnTo>
                  <a:lnTo>
                    <a:pt x="15195" y="3960"/>
                  </a:lnTo>
                  <a:lnTo>
                    <a:pt x="20394" y="1426"/>
                  </a:lnTo>
                  <a:lnTo>
                    <a:pt x="30659" y="0"/>
                  </a:lnTo>
                  <a:lnTo>
                    <a:pt x="36675" y="1547"/>
                  </a:lnTo>
                  <a:lnTo>
                    <a:pt x="39266" y="2948"/>
                  </a:lnTo>
                  <a:lnTo>
                    <a:pt x="40994" y="4587"/>
                  </a:lnTo>
                  <a:lnTo>
                    <a:pt x="42914" y="8290"/>
                  </a:lnTo>
                  <a:lnTo>
                    <a:pt x="41886" y="14169"/>
                  </a:lnTo>
                  <a:lnTo>
                    <a:pt x="32106" y="32812"/>
                  </a:lnTo>
                  <a:lnTo>
                    <a:pt x="16232" y="54329"/>
                  </a:lnTo>
                  <a:lnTo>
                    <a:pt x="13398" y="61206"/>
                  </a:lnTo>
                  <a:lnTo>
                    <a:pt x="16773" y="64028"/>
                  </a:lnTo>
                  <a:lnTo>
                    <a:pt x="22977" y="66928"/>
                  </a:lnTo>
                  <a:lnTo>
                    <a:pt x="30438" y="68218"/>
                  </a:lnTo>
                  <a:lnTo>
                    <a:pt x="61650" y="63251"/>
                  </a:lnTo>
                  <a:lnTo>
                    <a:pt x="82550" y="62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SMARTInkShape-Group414"/>
          <p:cNvGrpSpPr/>
          <p:nvPr/>
        </p:nvGrpSpPr>
        <p:grpSpPr>
          <a:xfrm>
            <a:off x="6877050" y="2825455"/>
            <a:ext cx="1593851" cy="3213396"/>
            <a:chOff x="6877050" y="2825455"/>
            <a:chExt cx="1593851" cy="3213396"/>
          </a:xfrm>
        </p:grpSpPr>
        <p:sp>
          <p:nvSpPr>
            <p:cNvPr id="40" name="SMARTInkShape-1484"/>
            <p:cNvSpPr/>
            <p:nvPr>
              <p:custDataLst>
                <p:tags r:id="rId39"/>
              </p:custDataLst>
            </p:nvPr>
          </p:nvSpPr>
          <p:spPr>
            <a:xfrm>
              <a:off x="6877050" y="2825455"/>
              <a:ext cx="483569" cy="3213396"/>
            </a:xfrm>
            <a:custGeom>
              <a:avLst/>
              <a:gdLst/>
              <a:ahLst/>
              <a:cxnLst/>
              <a:rect l="0" t="0" r="0" b="0"/>
              <a:pathLst>
                <a:path w="483569" h="3213396">
                  <a:moveTo>
                    <a:pt x="0" y="44745"/>
                  </a:moveTo>
                  <a:lnTo>
                    <a:pt x="0" y="44745"/>
                  </a:lnTo>
                  <a:lnTo>
                    <a:pt x="3371" y="34632"/>
                  </a:lnTo>
                  <a:lnTo>
                    <a:pt x="29064" y="18230"/>
                  </a:lnTo>
                  <a:lnTo>
                    <a:pt x="58073" y="8031"/>
                  </a:lnTo>
                  <a:lnTo>
                    <a:pt x="74699" y="3336"/>
                  </a:lnTo>
                  <a:lnTo>
                    <a:pt x="92838" y="911"/>
                  </a:lnTo>
                  <a:lnTo>
                    <a:pt x="111986" y="0"/>
                  </a:lnTo>
                  <a:lnTo>
                    <a:pt x="131807" y="99"/>
                  </a:lnTo>
                  <a:lnTo>
                    <a:pt x="152783" y="2986"/>
                  </a:lnTo>
                  <a:lnTo>
                    <a:pt x="174527" y="7733"/>
                  </a:lnTo>
                  <a:lnTo>
                    <a:pt x="196785" y="13721"/>
                  </a:lnTo>
                  <a:lnTo>
                    <a:pt x="216562" y="22651"/>
                  </a:lnTo>
                  <a:lnTo>
                    <a:pt x="234686" y="33543"/>
                  </a:lnTo>
                  <a:lnTo>
                    <a:pt x="251707" y="45744"/>
                  </a:lnTo>
                  <a:lnTo>
                    <a:pt x="280028" y="76233"/>
                  </a:lnTo>
                  <a:lnTo>
                    <a:pt x="292519" y="93254"/>
                  </a:lnTo>
                  <a:lnTo>
                    <a:pt x="302257" y="114479"/>
                  </a:lnTo>
                  <a:lnTo>
                    <a:pt x="310159" y="138506"/>
                  </a:lnTo>
                  <a:lnTo>
                    <a:pt x="316840" y="164403"/>
                  </a:lnTo>
                  <a:lnTo>
                    <a:pt x="320587" y="195072"/>
                  </a:lnTo>
                  <a:lnTo>
                    <a:pt x="322381" y="228924"/>
                  </a:lnTo>
                  <a:lnTo>
                    <a:pt x="322870" y="264898"/>
                  </a:lnTo>
                  <a:lnTo>
                    <a:pt x="321787" y="303697"/>
                  </a:lnTo>
                  <a:lnTo>
                    <a:pt x="319652" y="344380"/>
                  </a:lnTo>
                  <a:lnTo>
                    <a:pt x="316818" y="386318"/>
                  </a:lnTo>
                  <a:lnTo>
                    <a:pt x="313517" y="430505"/>
                  </a:lnTo>
                  <a:lnTo>
                    <a:pt x="309906" y="476190"/>
                  </a:lnTo>
                  <a:lnTo>
                    <a:pt x="306088" y="522875"/>
                  </a:lnTo>
                  <a:lnTo>
                    <a:pt x="300720" y="569521"/>
                  </a:lnTo>
                  <a:lnTo>
                    <a:pt x="294318" y="616140"/>
                  </a:lnTo>
                  <a:lnTo>
                    <a:pt x="287229" y="662741"/>
                  </a:lnTo>
                  <a:lnTo>
                    <a:pt x="280386" y="707215"/>
                  </a:lnTo>
                  <a:lnTo>
                    <a:pt x="273707" y="750269"/>
                  </a:lnTo>
                  <a:lnTo>
                    <a:pt x="267139" y="792378"/>
                  </a:lnTo>
                  <a:lnTo>
                    <a:pt x="261348" y="832445"/>
                  </a:lnTo>
                  <a:lnTo>
                    <a:pt x="256076" y="871150"/>
                  </a:lnTo>
                  <a:lnTo>
                    <a:pt x="251151" y="908948"/>
                  </a:lnTo>
                  <a:lnTo>
                    <a:pt x="245750" y="943320"/>
                  </a:lnTo>
                  <a:lnTo>
                    <a:pt x="240033" y="975406"/>
                  </a:lnTo>
                  <a:lnTo>
                    <a:pt x="234105" y="1005968"/>
                  </a:lnTo>
                  <a:lnTo>
                    <a:pt x="229448" y="1033399"/>
                  </a:lnTo>
                  <a:lnTo>
                    <a:pt x="225638" y="1058742"/>
                  </a:lnTo>
                  <a:lnTo>
                    <a:pt x="222392" y="1082693"/>
                  </a:lnTo>
                  <a:lnTo>
                    <a:pt x="220228" y="1103599"/>
                  </a:lnTo>
                  <a:lnTo>
                    <a:pt x="218785" y="1122476"/>
                  </a:lnTo>
                  <a:lnTo>
                    <a:pt x="217824" y="1139999"/>
                  </a:lnTo>
                  <a:lnTo>
                    <a:pt x="216755" y="1168876"/>
                  </a:lnTo>
                  <a:lnTo>
                    <a:pt x="216985" y="1192764"/>
                  </a:lnTo>
                  <a:lnTo>
                    <a:pt x="220376" y="1223490"/>
                  </a:lnTo>
                  <a:lnTo>
                    <a:pt x="221417" y="1246670"/>
                  </a:lnTo>
                  <a:lnTo>
                    <a:pt x="219998" y="1276729"/>
                  </a:lnTo>
                  <a:lnTo>
                    <a:pt x="218632" y="1293634"/>
                  </a:lnTo>
                  <a:lnTo>
                    <a:pt x="218427" y="1312665"/>
                  </a:lnTo>
                  <a:lnTo>
                    <a:pt x="218996" y="1333114"/>
                  </a:lnTo>
                  <a:lnTo>
                    <a:pt x="220080" y="1354508"/>
                  </a:lnTo>
                  <a:lnTo>
                    <a:pt x="221509" y="1380059"/>
                  </a:lnTo>
                  <a:lnTo>
                    <a:pt x="223167" y="1408382"/>
                  </a:lnTo>
                  <a:lnTo>
                    <a:pt x="224979" y="1438553"/>
                  </a:lnTo>
                  <a:lnTo>
                    <a:pt x="228302" y="1471367"/>
                  </a:lnTo>
                  <a:lnTo>
                    <a:pt x="232635" y="1505943"/>
                  </a:lnTo>
                  <a:lnTo>
                    <a:pt x="237640" y="1541694"/>
                  </a:lnTo>
                  <a:lnTo>
                    <a:pt x="243798" y="1580344"/>
                  </a:lnTo>
                  <a:lnTo>
                    <a:pt x="250727" y="1620928"/>
                  </a:lnTo>
                  <a:lnTo>
                    <a:pt x="258168" y="1662800"/>
                  </a:lnTo>
                  <a:lnTo>
                    <a:pt x="266657" y="1707648"/>
                  </a:lnTo>
                  <a:lnTo>
                    <a:pt x="275843" y="1754481"/>
                  </a:lnTo>
                  <a:lnTo>
                    <a:pt x="285496" y="1802635"/>
                  </a:lnTo>
                  <a:lnTo>
                    <a:pt x="296163" y="1851672"/>
                  </a:lnTo>
                  <a:lnTo>
                    <a:pt x="307509" y="1901296"/>
                  </a:lnTo>
                  <a:lnTo>
                    <a:pt x="319306" y="1951312"/>
                  </a:lnTo>
                  <a:lnTo>
                    <a:pt x="332109" y="2001590"/>
                  </a:lnTo>
                  <a:lnTo>
                    <a:pt x="345584" y="2052041"/>
                  </a:lnTo>
                  <a:lnTo>
                    <a:pt x="359506" y="2102609"/>
                  </a:lnTo>
                  <a:lnTo>
                    <a:pt x="373021" y="2155371"/>
                  </a:lnTo>
                  <a:lnTo>
                    <a:pt x="386264" y="2209596"/>
                  </a:lnTo>
                  <a:lnTo>
                    <a:pt x="399326" y="2264796"/>
                  </a:lnTo>
                  <a:lnTo>
                    <a:pt x="412267" y="2318529"/>
                  </a:lnTo>
                  <a:lnTo>
                    <a:pt x="425128" y="2371284"/>
                  </a:lnTo>
                  <a:lnTo>
                    <a:pt x="437935" y="2423387"/>
                  </a:lnTo>
                  <a:lnTo>
                    <a:pt x="448590" y="2474351"/>
                  </a:lnTo>
                  <a:lnTo>
                    <a:pt x="457811" y="2524554"/>
                  </a:lnTo>
                  <a:lnTo>
                    <a:pt x="466073" y="2574251"/>
                  </a:lnTo>
                  <a:lnTo>
                    <a:pt x="472288" y="2622905"/>
                  </a:lnTo>
                  <a:lnTo>
                    <a:pt x="477137" y="2670862"/>
                  </a:lnTo>
                  <a:lnTo>
                    <a:pt x="481075" y="2718357"/>
                  </a:lnTo>
                  <a:lnTo>
                    <a:pt x="482994" y="2764131"/>
                  </a:lnTo>
                  <a:lnTo>
                    <a:pt x="483568" y="2808758"/>
                  </a:lnTo>
                  <a:lnTo>
                    <a:pt x="483246" y="2852620"/>
                  </a:lnTo>
                  <a:lnTo>
                    <a:pt x="480913" y="2892445"/>
                  </a:lnTo>
                  <a:lnTo>
                    <a:pt x="477242" y="2929578"/>
                  </a:lnTo>
                  <a:lnTo>
                    <a:pt x="472678" y="2964917"/>
                  </a:lnTo>
                  <a:lnTo>
                    <a:pt x="466813" y="2997648"/>
                  </a:lnTo>
                  <a:lnTo>
                    <a:pt x="460080" y="3028642"/>
                  </a:lnTo>
                  <a:lnTo>
                    <a:pt x="452771" y="3058476"/>
                  </a:lnTo>
                  <a:lnTo>
                    <a:pt x="443664" y="3082599"/>
                  </a:lnTo>
                  <a:lnTo>
                    <a:pt x="433359" y="3102914"/>
                  </a:lnTo>
                  <a:lnTo>
                    <a:pt x="422256" y="3120691"/>
                  </a:lnTo>
                  <a:lnTo>
                    <a:pt x="398630" y="3149851"/>
                  </a:lnTo>
                  <a:lnTo>
                    <a:pt x="373314" y="3173864"/>
                  </a:lnTo>
                  <a:lnTo>
                    <a:pt x="345599" y="3193944"/>
                  </a:lnTo>
                  <a:lnTo>
                    <a:pt x="317500" y="32133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1485"/>
            <p:cNvSpPr/>
            <p:nvPr>
              <p:custDataLst>
                <p:tags r:id="rId40"/>
              </p:custDataLst>
            </p:nvPr>
          </p:nvSpPr>
          <p:spPr>
            <a:xfrm>
              <a:off x="7378700" y="4033759"/>
              <a:ext cx="145111" cy="201692"/>
            </a:xfrm>
            <a:custGeom>
              <a:avLst/>
              <a:gdLst/>
              <a:ahLst/>
              <a:cxnLst/>
              <a:rect l="0" t="0" r="0" b="0"/>
              <a:pathLst>
                <a:path w="145111" h="201692">
                  <a:moveTo>
                    <a:pt x="0" y="201691"/>
                  </a:moveTo>
                  <a:lnTo>
                    <a:pt x="0" y="201691"/>
                  </a:lnTo>
                  <a:lnTo>
                    <a:pt x="1881" y="173129"/>
                  </a:lnTo>
                  <a:lnTo>
                    <a:pt x="10671" y="144310"/>
                  </a:lnTo>
                  <a:lnTo>
                    <a:pt x="21675" y="116921"/>
                  </a:lnTo>
                  <a:lnTo>
                    <a:pt x="28562" y="100728"/>
                  </a:lnTo>
                  <a:lnTo>
                    <a:pt x="35975" y="83582"/>
                  </a:lnTo>
                  <a:lnTo>
                    <a:pt x="43033" y="67213"/>
                  </a:lnTo>
                  <a:lnTo>
                    <a:pt x="56520" y="35854"/>
                  </a:lnTo>
                  <a:lnTo>
                    <a:pt x="69271" y="7288"/>
                  </a:lnTo>
                  <a:lnTo>
                    <a:pt x="73121" y="754"/>
                  </a:lnTo>
                  <a:lnTo>
                    <a:pt x="74147" y="0"/>
                  </a:lnTo>
                  <a:lnTo>
                    <a:pt x="66361" y="21184"/>
                  </a:lnTo>
                  <a:lnTo>
                    <a:pt x="61714" y="44089"/>
                  </a:lnTo>
                  <a:lnTo>
                    <a:pt x="57297" y="68851"/>
                  </a:lnTo>
                  <a:lnTo>
                    <a:pt x="54606" y="99066"/>
                  </a:lnTo>
                  <a:lnTo>
                    <a:pt x="60019" y="121917"/>
                  </a:lnTo>
                  <a:lnTo>
                    <a:pt x="63295" y="123109"/>
                  </a:lnTo>
                  <a:lnTo>
                    <a:pt x="67597" y="121786"/>
                  </a:lnTo>
                  <a:lnTo>
                    <a:pt x="78021" y="113967"/>
                  </a:lnTo>
                  <a:lnTo>
                    <a:pt x="103842" y="84069"/>
                  </a:lnTo>
                  <a:lnTo>
                    <a:pt x="125783" y="54657"/>
                  </a:lnTo>
                  <a:lnTo>
                    <a:pt x="143381" y="28648"/>
                  </a:lnTo>
                  <a:lnTo>
                    <a:pt x="144270" y="28473"/>
                  </a:lnTo>
                  <a:lnTo>
                    <a:pt x="144863" y="29062"/>
                  </a:lnTo>
                  <a:lnTo>
                    <a:pt x="145110" y="56767"/>
                  </a:lnTo>
                  <a:lnTo>
                    <a:pt x="142575" y="81071"/>
                  </a:lnTo>
                  <a:lnTo>
                    <a:pt x="140978" y="104573"/>
                  </a:lnTo>
                  <a:lnTo>
                    <a:pt x="140079" y="135756"/>
                  </a:lnTo>
                  <a:lnTo>
                    <a:pt x="139700" y="1635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1486"/>
            <p:cNvSpPr/>
            <p:nvPr>
              <p:custDataLst>
                <p:tags r:id="rId41"/>
              </p:custDataLst>
            </p:nvPr>
          </p:nvSpPr>
          <p:spPr>
            <a:xfrm>
              <a:off x="7620000" y="41148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32638" y="5957"/>
                  </a:lnTo>
                  <a:lnTo>
                    <a:pt x="60696" y="6272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1487"/>
            <p:cNvSpPr/>
            <p:nvPr>
              <p:custDataLst>
                <p:tags r:id="rId42"/>
              </p:custDataLst>
            </p:nvPr>
          </p:nvSpPr>
          <p:spPr>
            <a:xfrm>
              <a:off x="7632700" y="4165600"/>
              <a:ext cx="57151" cy="6089"/>
            </a:xfrm>
            <a:custGeom>
              <a:avLst/>
              <a:gdLst/>
              <a:ahLst/>
              <a:cxnLst/>
              <a:rect l="0" t="0" r="0" b="0"/>
              <a:pathLst>
                <a:path w="57151" h="608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27136" y="608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1488"/>
            <p:cNvSpPr/>
            <p:nvPr>
              <p:custDataLst>
                <p:tags r:id="rId43"/>
              </p:custDataLst>
            </p:nvPr>
          </p:nvSpPr>
          <p:spPr>
            <a:xfrm>
              <a:off x="7835900" y="4070036"/>
              <a:ext cx="112576" cy="101915"/>
            </a:xfrm>
            <a:custGeom>
              <a:avLst/>
              <a:gdLst/>
              <a:ahLst/>
              <a:cxnLst/>
              <a:rect l="0" t="0" r="0" b="0"/>
              <a:pathLst>
                <a:path w="112576" h="101915">
                  <a:moveTo>
                    <a:pt x="0" y="101914"/>
                  </a:moveTo>
                  <a:lnTo>
                    <a:pt x="0" y="101914"/>
                  </a:lnTo>
                  <a:lnTo>
                    <a:pt x="14503" y="75861"/>
                  </a:lnTo>
                  <a:lnTo>
                    <a:pt x="23144" y="54351"/>
                  </a:lnTo>
                  <a:lnTo>
                    <a:pt x="31688" y="32562"/>
                  </a:lnTo>
                  <a:lnTo>
                    <a:pt x="46427" y="902"/>
                  </a:lnTo>
                  <a:lnTo>
                    <a:pt x="46474" y="0"/>
                  </a:lnTo>
                  <a:lnTo>
                    <a:pt x="45800" y="105"/>
                  </a:lnTo>
                  <a:lnTo>
                    <a:pt x="37720" y="27916"/>
                  </a:lnTo>
                  <a:lnTo>
                    <a:pt x="32929" y="56645"/>
                  </a:lnTo>
                  <a:lnTo>
                    <a:pt x="33947" y="61857"/>
                  </a:lnTo>
                  <a:lnTo>
                    <a:pt x="38841" y="69529"/>
                  </a:lnTo>
                  <a:lnTo>
                    <a:pt x="45720" y="73410"/>
                  </a:lnTo>
                  <a:lnTo>
                    <a:pt x="49530" y="74444"/>
                  </a:lnTo>
                  <a:lnTo>
                    <a:pt x="54187" y="73017"/>
                  </a:lnTo>
                  <a:lnTo>
                    <a:pt x="65005" y="65788"/>
                  </a:lnTo>
                  <a:lnTo>
                    <a:pt x="88492" y="38830"/>
                  </a:lnTo>
                  <a:lnTo>
                    <a:pt x="108479" y="8086"/>
                  </a:lnTo>
                  <a:lnTo>
                    <a:pt x="110420" y="6201"/>
                  </a:lnTo>
                  <a:lnTo>
                    <a:pt x="111713" y="5649"/>
                  </a:lnTo>
                  <a:lnTo>
                    <a:pt x="112575" y="5988"/>
                  </a:lnTo>
                  <a:lnTo>
                    <a:pt x="110418" y="16577"/>
                  </a:lnTo>
                  <a:lnTo>
                    <a:pt x="101940" y="39861"/>
                  </a:lnTo>
                  <a:lnTo>
                    <a:pt x="93861" y="69103"/>
                  </a:lnTo>
                  <a:lnTo>
                    <a:pt x="88900" y="892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1489"/>
            <p:cNvSpPr/>
            <p:nvPr>
              <p:custDataLst>
                <p:tags r:id="rId44"/>
              </p:custDataLst>
            </p:nvPr>
          </p:nvSpPr>
          <p:spPr>
            <a:xfrm>
              <a:off x="7956550" y="4186341"/>
              <a:ext cx="44451" cy="55460"/>
            </a:xfrm>
            <a:custGeom>
              <a:avLst/>
              <a:gdLst/>
              <a:ahLst/>
              <a:cxnLst/>
              <a:rect l="0" t="0" r="0" b="0"/>
              <a:pathLst>
                <a:path w="44451" h="55460">
                  <a:moveTo>
                    <a:pt x="0" y="55459"/>
                  </a:moveTo>
                  <a:lnTo>
                    <a:pt x="0" y="55459"/>
                  </a:lnTo>
                  <a:lnTo>
                    <a:pt x="5069" y="49684"/>
                  </a:lnTo>
                  <a:lnTo>
                    <a:pt x="26006" y="18469"/>
                  </a:lnTo>
                  <a:lnTo>
                    <a:pt x="42859" y="0"/>
                  </a:lnTo>
                  <a:lnTo>
                    <a:pt x="43743" y="4705"/>
                  </a:lnTo>
                  <a:lnTo>
                    <a:pt x="43430" y="13851"/>
                  </a:lnTo>
                  <a:lnTo>
                    <a:pt x="40698" y="30195"/>
                  </a:lnTo>
                  <a:lnTo>
                    <a:pt x="44450" y="491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490"/>
            <p:cNvSpPr/>
            <p:nvPr>
              <p:custDataLst>
                <p:tags r:id="rId45"/>
              </p:custDataLst>
            </p:nvPr>
          </p:nvSpPr>
          <p:spPr>
            <a:xfrm>
              <a:off x="8128154" y="4133850"/>
              <a:ext cx="12547" cy="12701"/>
            </a:xfrm>
            <a:custGeom>
              <a:avLst/>
              <a:gdLst/>
              <a:ahLst/>
              <a:cxnLst/>
              <a:rect l="0" t="0" r="0" b="0"/>
              <a:pathLst>
                <a:path w="12547" h="12701">
                  <a:moveTo>
                    <a:pt x="12546" y="12700"/>
                  </a:moveTo>
                  <a:lnTo>
                    <a:pt x="12546" y="12700"/>
                  </a:lnTo>
                  <a:lnTo>
                    <a:pt x="1612" y="12700"/>
                  </a:lnTo>
                  <a:lnTo>
                    <a:pt x="1023" y="11994"/>
                  </a:lnTo>
                  <a:lnTo>
                    <a:pt x="0" y="7233"/>
                  </a:lnTo>
                  <a:lnTo>
                    <a:pt x="125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491"/>
            <p:cNvSpPr/>
            <p:nvPr>
              <p:custDataLst>
                <p:tags r:id="rId46"/>
              </p:custDataLst>
            </p:nvPr>
          </p:nvSpPr>
          <p:spPr>
            <a:xfrm>
              <a:off x="8255000" y="4063400"/>
              <a:ext cx="131655" cy="153001"/>
            </a:xfrm>
            <a:custGeom>
              <a:avLst/>
              <a:gdLst/>
              <a:ahLst/>
              <a:cxnLst/>
              <a:rect l="0" t="0" r="0" b="0"/>
              <a:pathLst>
                <a:path w="131655" h="153001">
                  <a:moveTo>
                    <a:pt x="0" y="153000"/>
                  </a:moveTo>
                  <a:lnTo>
                    <a:pt x="0" y="153000"/>
                  </a:lnTo>
                  <a:lnTo>
                    <a:pt x="14503" y="126947"/>
                  </a:lnTo>
                  <a:lnTo>
                    <a:pt x="23144" y="105437"/>
                  </a:lnTo>
                  <a:lnTo>
                    <a:pt x="33570" y="83648"/>
                  </a:lnTo>
                  <a:lnTo>
                    <a:pt x="47575" y="53429"/>
                  </a:lnTo>
                  <a:lnTo>
                    <a:pt x="62057" y="22138"/>
                  </a:lnTo>
                  <a:lnTo>
                    <a:pt x="58851" y="30986"/>
                  </a:lnTo>
                  <a:lnTo>
                    <a:pt x="54003" y="61778"/>
                  </a:lnTo>
                  <a:lnTo>
                    <a:pt x="54346" y="67490"/>
                  </a:lnTo>
                  <a:lnTo>
                    <a:pt x="55987" y="72005"/>
                  </a:lnTo>
                  <a:lnTo>
                    <a:pt x="61571" y="78902"/>
                  </a:lnTo>
                  <a:lnTo>
                    <a:pt x="68758" y="84320"/>
                  </a:lnTo>
                  <a:lnTo>
                    <a:pt x="71944" y="84635"/>
                  </a:lnTo>
                  <a:lnTo>
                    <a:pt x="74774" y="83434"/>
                  </a:lnTo>
                  <a:lnTo>
                    <a:pt x="84009" y="73121"/>
                  </a:lnTo>
                  <a:lnTo>
                    <a:pt x="103143" y="47302"/>
                  </a:lnTo>
                  <a:lnTo>
                    <a:pt x="117736" y="19925"/>
                  </a:lnTo>
                  <a:lnTo>
                    <a:pt x="127626" y="2955"/>
                  </a:lnTo>
                  <a:lnTo>
                    <a:pt x="129534" y="759"/>
                  </a:lnTo>
                  <a:lnTo>
                    <a:pt x="130806" y="0"/>
                  </a:lnTo>
                  <a:lnTo>
                    <a:pt x="131654" y="200"/>
                  </a:lnTo>
                  <a:lnTo>
                    <a:pt x="129476" y="13965"/>
                  </a:lnTo>
                  <a:lnTo>
                    <a:pt x="120992" y="39289"/>
                  </a:lnTo>
                  <a:lnTo>
                    <a:pt x="112912" y="69135"/>
                  </a:lnTo>
                  <a:lnTo>
                    <a:pt x="113294" y="98569"/>
                  </a:lnTo>
                  <a:lnTo>
                    <a:pt x="114300" y="108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492"/>
            <p:cNvSpPr/>
            <p:nvPr>
              <p:custDataLst>
                <p:tags r:id="rId47"/>
              </p:custDataLst>
            </p:nvPr>
          </p:nvSpPr>
          <p:spPr>
            <a:xfrm>
              <a:off x="8420100" y="4179444"/>
              <a:ext cx="50801" cy="87757"/>
            </a:xfrm>
            <a:custGeom>
              <a:avLst/>
              <a:gdLst/>
              <a:ahLst/>
              <a:cxnLst/>
              <a:rect l="0" t="0" r="0" b="0"/>
              <a:pathLst>
                <a:path w="50801" h="87757">
                  <a:moveTo>
                    <a:pt x="0" y="11556"/>
                  </a:moveTo>
                  <a:lnTo>
                    <a:pt x="0" y="11556"/>
                  </a:lnTo>
                  <a:lnTo>
                    <a:pt x="3371" y="8185"/>
                  </a:lnTo>
                  <a:lnTo>
                    <a:pt x="24629" y="1430"/>
                  </a:lnTo>
                  <a:lnTo>
                    <a:pt x="34699" y="0"/>
                  </a:lnTo>
                  <a:lnTo>
                    <a:pt x="37950" y="324"/>
                  </a:lnTo>
                  <a:lnTo>
                    <a:pt x="40117" y="1246"/>
                  </a:lnTo>
                  <a:lnTo>
                    <a:pt x="41561" y="2566"/>
                  </a:lnTo>
                  <a:lnTo>
                    <a:pt x="41112" y="5563"/>
                  </a:lnTo>
                  <a:lnTo>
                    <a:pt x="36852" y="14536"/>
                  </a:lnTo>
                  <a:lnTo>
                    <a:pt x="15463" y="41817"/>
                  </a:lnTo>
                  <a:lnTo>
                    <a:pt x="10400" y="51111"/>
                  </a:lnTo>
                  <a:lnTo>
                    <a:pt x="6883" y="69481"/>
                  </a:lnTo>
                  <a:lnTo>
                    <a:pt x="8117" y="72045"/>
                  </a:lnTo>
                  <a:lnTo>
                    <a:pt x="13250" y="76775"/>
                  </a:lnTo>
                  <a:lnTo>
                    <a:pt x="24074" y="83405"/>
                  </a:lnTo>
                  <a:lnTo>
                    <a:pt x="36218" y="86467"/>
                  </a:lnTo>
                  <a:lnTo>
                    <a:pt x="50800" y="87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415"/>
          <p:cNvGrpSpPr/>
          <p:nvPr/>
        </p:nvGrpSpPr>
        <p:grpSpPr>
          <a:xfrm>
            <a:off x="7632700" y="4381500"/>
            <a:ext cx="885428" cy="692151"/>
            <a:chOff x="7632700" y="4381500"/>
            <a:chExt cx="885428" cy="692151"/>
          </a:xfrm>
        </p:grpSpPr>
        <p:sp>
          <p:nvSpPr>
            <p:cNvPr id="50" name="SMARTInkShape-1493"/>
            <p:cNvSpPr/>
            <p:nvPr>
              <p:custDataLst>
                <p:tags r:id="rId26"/>
              </p:custDataLst>
            </p:nvPr>
          </p:nvSpPr>
          <p:spPr>
            <a:xfrm>
              <a:off x="7632700" y="4581329"/>
              <a:ext cx="63501" cy="16072"/>
            </a:xfrm>
            <a:custGeom>
              <a:avLst/>
              <a:gdLst/>
              <a:ahLst/>
              <a:cxnLst/>
              <a:rect l="0" t="0" r="0" b="0"/>
              <a:pathLst>
                <a:path w="63501" h="16072">
                  <a:moveTo>
                    <a:pt x="0" y="3371"/>
                  </a:moveTo>
                  <a:lnTo>
                    <a:pt x="0" y="3371"/>
                  </a:lnTo>
                  <a:lnTo>
                    <a:pt x="10139" y="2665"/>
                  </a:lnTo>
                  <a:lnTo>
                    <a:pt x="17676" y="0"/>
                  </a:lnTo>
                  <a:lnTo>
                    <a:pt x="25730" y="227"/>
                  </a:lnTo>
                  <a:lnTo>
                    <a:pt x="48947" y="4976"/>
                  </a:lnTo>
                  <a:lnTo>
                    <a:pt x="63500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494"/>
            <p:cNvSpPr/>
            <p:nvPr>
              <p:custDataLst>
                <p:tags r:id="rId27"/>
              </p:custDataLst>
            </p:nvPr>
          </p:nvSpPr>
          <p:spPr>
            <a:xfrm>
              <a:off x="7632700" y="461645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0"/>
                  </a:moveTo>
                  <a:lnTo>
                    <a:pt x="0" y="0"/>
                  </a:lnTo>
                  <a:lnTo>
                    <a:pt x="27611" y="12865"/>
                  </a:lnTo>
                  <a:lnTo>
                    <a:pt x="47865" y="17828"/>
                  </a:lnTo>
                  <a:lnTo>
                    <a:pt x="698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495"/>
            <p:cNvSpPr/>
            <p:nvPr>
              <p:custDataLst>
                <p:tags r:id="rId28"/>
              </p:custDataLst>
            </p:nvPr>
          </p:nvSpPr>
          <p:spPr>
            <a:xfrm>
              <a:off x="7897691" y="4413250"/>
              <a:ext cx="77696" cy="131980"/>
            </a:xfrm>
            <a:custGeom>
              <a:avLst/>
              <a:gdLst/>
              <a:ahLst/>
              <a:cxnLst/>
              <a:rect l="0" t="0" r="0" b="0"/>
              <a:pathLst>
                <a:path w="77696" h="131980">
                  <a:moveTo>
                    <a:pt x="58859" y="0"/>
                  </a:moveTo>
                  <a:lnTo>
                    <a:pt x="58859" y="0"/>
                  </a:lnTo>
                  <a:lnTo>
                    <a:pt x="52118" y="0"/>
                  </a:lnTo>
                  <a:lnTo>
                    <a:pt x="24105" y="10139"/>
                  </a:lnTo>
                  <a:lnTo>
                    <a:pt x="12604" y="17676"/>
                  </a:lnTo>
                  <a:lnTo>
                    <a:pt x="4670" y="27611"/>
                  </a:lnTo>
                  <a:lnTo>
                    <a:pt x="202" y="37672"/>
                  </a:lnTo>
                  <a:lnTo>
                    <a:pt x="0" y="41342"/>
                  </a:lnTo>
                  <a:lnTo>
                    <a:pt x="570" y="44495"/>
                  </a:lnTo>
                  <a:lnTo>
                    <a:pt x="6847" y="51760"/>
                  </a:lnTo>
                  <a:lnTo>
                    <a:pt x="31495" y="67923"/>
                  </a:lnTo>
                  <a:lnTo>
                    <a:pt x="62129" y="89068"/>
                  </a:lnTo>
                  <a:lnTo>
                    <a:pt x="73483" y="98617"/>
                  </a:lnTo>
                  <a:lnTo>
                    <a:pt x="76370" y="103139"/>
                  </a:lnTo>
                  <a:lnTo>
                    <a:pt x="77588" y="107565"/>
                  </a:lnTo>
                  <a:lnTo>
                    <a:pt x="77695" y="111927"/>
                  </a:lnTo>
                  <a:lnTo>
                    <a:pt x="76355" y="115540"/>
                  </a:lnTo>
                  <a:lnTo>
                    <a:pt x="71103" y="121436"/>
                  </a:lnTo>
                  <a:lnTo>
                    <a:pt x="56843" y="128722"/>
                  </a:lnTo>
                  <a:lnTo>
                    <a:pt x="39211" y="131979"/>
                  </a:lnTo>
                  <a:lnTo>
                    <a:pt x="28724" y="128977"/>
                  </a:lnTo>
                  <a:lnTo>
                    <a:pt x="8059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1496"/>
            <p:cNvSpPr/>
            <p:nvPr>
              <p:custDataLst>
                <p:tags r:id="rId29"/>
              </p:custDataLst>
            </p:nvPr>
          </p:nvSpPr>
          <p:spPr>
            <a:xfrm>
              <a:off x="7988300" y="4529079"/>
              <a:ext cx="55747" cy="49272"/>
            </a:xfrm>
            <a:custGeom>
              <a:avLst/>
              <a:gdLst/>
              <a:ahLst/>
              <a:cxnLst/>
              <a:rect l="0" t="0" r="0" b="0"/>
              <a:pathLst>
                <a:path w="55747" h="49272">
                  <a:moveTo>
                    <a:pt x="0" y="36571"/>
                  </a:moveTo>
                  <a:lnTo>
                    <a:pt x="0" y="36571"/>
                  </a:lnTo>
                  <a:lnTo>
                    <a:pt x="13815" y="24638"/>
                  </a:lnTo>
                  <a:lnTo>
                    <a:pt x="44495" y="3632"/>
                  </a:lnTo>
                  <a:lnTo>
                    <a:pt x="48932" y="0"/>
                  </a:lnTo>
                  <a:lnTo>
                    <a:pt x="50260" y="196"/>
                  </a:lnTo>
                  <a:lnTo>
                    <a:pt x="53617" y="2295"/>
                  </a:lnTo>
                  <a:lnTo>
                    <a:pt x="55580" y="9342"/>
                  </a:lnTo>
                  <a:lnTo>
                    <a:pt x="55746" y="18825"/>
                  </a:lnTo>
                  <a:lnTo>
                    <a:pt x="50800" y="49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497"/>
            <p:cNvSpPr/>
            <p:nvPr>
              <p:custDataLst>
                <p:tags r:id="rId30"/>
              </p:custDataLst>
            </p:nvPr>
          </p:nvSpPr>
          <p:spPr>
            <a:xfrm>
              <a:off x="8077200" y="438150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12700" y="0"/>
                  </a:moveTo>
                  <a:lnTo>
                    <a:pt x="12700" y="0"/>
                  </a:lnTo>
                  <a:lnTo>
                    <a:pt x="9328" y="0"/>
                  </a:lnTo>
                  <a:lnTo>
                    <a:pt x="8336" y="705"/>
                  </a:lnTo>
                  <a:lnTo>
                    <a:pt x="7673" y="1881"/>
                  </a:lnTo>
                  <a:lnTo>
                    <a:pt x="6938" y="7186"/>
                  </a:lnTo>
                  <a:lnTo>
                    <a:pt x="3056" y="38071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1498"/>
            <p:cNvSpPr/>
            <p:nvPr>
              <p:custDataLst>
                <p:tags r:id="rId31"/>
              </p:custDataLst>
            </p:nvPr>
          </p:nvSpPr>
          <p:spPr>
            <a:xfrm>
              <a:off x="8212930" y="4452233"/>
              <a:ext cx="76001" cy="90556"/>
            </a:xfrm>
            <a:custGeom>
              <a:avLst/>
              <a:gdLst/>
              <a:ahLst/>
              <a:cxnLst/>
              <a:rect l="0" t="0" r="0" b="0"/>
              <a:pathLst>
                <a:path w="76001" h="90556">
                  <a:moveTo>
                    <a:pt x="54770" y="5467"/>
                  </a:moveTo>
                  <a:lnTo>
                    <a:pt x="54770" y="5467"/>
                  </a:lnTo>
                  <a:lnTo>
                    <a:pt x="31626" y="0"/>
                  </a:lnTo>
                  <a:lnTo>
                    <a:pt x="6099" y="4662"/>
                  </a:lnTo>
                  <a:lnTo>
                    <a:pt x="3272" y="5636"/>
                  </a:lnTo>
                  <a:lnTo>
                    <a:pt x="1389" y="6991"/>
                  </a:lnTo>
                  <a:lnTo>
                    <a:pt x="132" y="8599"/>
                  </a:lnTo>
                  <a:lnTo>
                    <a:pt x="0" y="11083"/>
                  </a:lnTo>
                  <a:lnTo>
                    <a:pt x="1735" y="17605"/>
                  </a:lnTo>
                  <a:lnTo>
                    <a:pt x="10502" y="25208"/>
                  </a:lnTo>
                  <a:lnTo>
                    <a:pt x="39127" y="41587"/>
                  </a:lnTo>
                  <a:lnTo>
                    <a:pt x="60248" y="54190"/>
                  </a:lnTo>
                  <a:lnTo>
                    <a:pt x="67789" y="62635"/>
                  </a:lnTo>
                  <a:lnTo>
                    <a:pt x="76000" y="76183"/>
                  </a:lnTo>
                  <a:lnTo>
                    <a:pt x="75979" y="78716"/>
                  </a:lnTo>
                  <a:lnTo>
                    <a:pt x="74553" y="81111"/>
                  </a:lnTo>
                  <a:lnTo>
                    <a:pt x="72192" y="83413"/>
                  </a:lnTo>
                  <a:lnTo>
                    <a:pt x="58757" y="90024"/>
                  </a:lnTo>
                  <a:lnTo>
                    <a:pt x="47369" y="90555"/>
                  </a:lnTo>
                  <a:lnTo>
                    <a:pt x="36664" y="88439"/>
                  </a:lnTo>
                  <a:lnTo>
                    <a:pt x="29554" y="85147"/>
                  </a:lnTo>
                  <a:lnTo>
                    <a:pt x="27376" y="82576"/>
                  </a:lnTo>
                  <a:lnTo>
                    <a:pt x="23020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1499"/>
            <p:cNvSpPr/>
            <p:nvPr>
              <p:custDataLst>
                <p:tags r:id="rId32"/>
              </p:custDataLst>
            </p:nvPr>
          </p:nvSpPr>
          <p:spPr>
            <a:xfrm>
              <a:off x="8341415" y="4521200"/>
              <a:ext cx="55856" cy="56666"/>
            </a:xfrm>
            <a:custGeom>
              <a:avLst/>
              <a:gdLst/>
              <a:ahLst/>
              <a:cxnLst/>
              <a:rect l="0" t="0" r="0" b="0"/>
              <a:pathLst>
                <a:path w="55856" h="56666">
                  <a:moveTo>
                    <a:pt x="27885" y="0"/>
                  </a:moveTo>
                  <a:lnTo>
                    <a:pt x="27885" y="0"/>
                  </a:lnTo>
                  <a:lnTo>
                    <a:pt x="15676" y="0"/>
                  </a:lnTo>
                  <a:lnTo>
                    <a:pt x="9994" y="1881"/>
                  </a:lnTo>
                  <a:lnTo>
                    <a:pt x="7491" y="3371"/>
                  </a:lnTo>
                  <a:lnTo>
                    <a:pt x="2828" y="10671"/>
                  </a:lnTo>
                  <a:lnTo>
                    <a:pt x="597" y="15580"/>
                  </a:lnTo>
                  <a:lnTo>
                    <a:pt x="0" y="24798"/>
                  </a:lnTo>
                  <a:lnTo>
                    <a:pt x="828" y="29232"/>
                  </a:lnTo>
                  <a:lnTo>
                    <a:pt x="7393" y="37922"/>
                  </a:lnTo>
                  <a:lnTo>
                    <a:pt x="25484" y="51627"/>
                  </a:lnTo>
                  <a:lnTo>
                    <a:pt x="38384" y="55513"/>
                  </a:lnTo>
                  <a:lnTo>
                    <a:pt x="47772" y="56665"/>
                  </a:lnTo>
                  <a:lnTo>
                    <a:pt x="50315" y="55415"/>
                  </a:lnTo>
                  <a:lnTo>
                    <a:pt x="55023" y="50264"/>
                  </a:lnTo>
                  <a:lnTo>
                    <a:pt x="55855" y="46915"/>
                  </a:lnTo>
                  <a:lnTo>
                    <a:pt x="54897" y="39431"/>
                  </a:lnTo>
                  <a:lnTo>
                    <a:pt x="50239" y="33282"/>
                  </a:lnTo>
                  <a:lnTo>
                    <a:pt x="40585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500"/>
            <p:cNvSpPr/>
            <p:nvPr>
              <p:custDataLst>
                <p:tags r:id="rId33"/>
              </p:custDataLst>
            </p:nvPr>
          </p:nvSpPr>
          <p:spPr>
            <a:xfrm>
              <a:off x="7854950" y="4673600"/>
              <a:ext cx="663178" cy="50801"/>
            </a:xfrm>
            <a:custGeom>
              <a:avLst/>
              <a:gdLst/>
              <a:ahLst/>
              <a:cxnLst/>
              <a:rect l="0" t="0" r="0" b="0"/>
              <a:pathLst>
                <a:path w="663178" h="50801">
                  <a:moveTo>
                    <a:pt x="0" y="50800"/>
                  </a:moveTo>
                  <a:lnTo>
                    <a:pt x="0" y="50800"/>
                  </a:lnTo>
                  <a:lnTo>
                    <a:pt x="23806" y="45025"/>
                  </a:lnTo>
                  <a:lnTo>
                    <a:pt x="52208" y="38591"/>
                  </a:lnTo>
                  <a:lnTo>
                    <a:pt x="68672" y="36311"/>
                  </a:lnTo>
                  <a:lnTo>
                    <a:pt x="85998" y="34790"/>
                  </a:lnTo>
                  <a:lnTo>
                    <a:pt x="103898" y="33777"/>
                  </a:lnTo>
                  <a:lnTo>
                    <a:pt x="125005" y="32396"/>
                  </a:lnTo>
                  <a:lnTo>
                    <a:pt x="148247" y="30769"/>
                  </a:lnTo>
                  <a:lnTo>
                    <a:pt x="172915" y="28979"/>
                  </a:lnTo>
                  <a:lnTo>
                    <a:pt x="201354" y="27081"/>
                  </a:lnTo>
                  <a:lnTo>
                    <a:pt x="232308" y="25109"/>
                  </a:lnTo>
                  <a:lnTo>
                    <a:pt x="264939" y="23089"/>
                  </a:lnTo>
                  <a:lnTo>
                    <a:pt x="300098" y="21037"/>
                  </a:lnTo>
                  <a:lnTo>
                    <a:pt x="336944" y="18964"/>
                  </a:lnTo>
                  <a:lnTo>
                    <a:pt x="374912" y="16876"/>
                  </a:lnTo>
                  <a:lnTo>
                    <a:pt x="411514" y="14073"/>
                  </a:lnTo>
                  <a:lnTo>
                    <a:pt x="447204" y="10793"/>
                  </a:lnTo>
                  <a:lnTo>
                    <a:pt x="482286" y="7195"/>
                  </a:lnTo>
                  <a:lnTo>
                    <a:pt x="513435" y="4797"/>
                  </a:lnTo>
                  <a:lnTo>
                    <a:pt x="541962" y="3198"/>
                  </a:lnTo>
                  <a:lnTo>
                    <a:pt x="568742" y="2132"/>
                  </a:lnTo>
                  <a:lnTo>
                    <a:pt x="591533" y="1421"/>
                  </a:lnTo>
                  <a:lnTo>
                    <a:pt x="611667" y="948"/>
                  </a:lnTo>
                  <a:lnTo>
                    <a:pt x="642974" y="421"/>
                  </a:lnTo>
                  <a:lnTo>
                    <a:pt x="663177" y="83"/>
                  </a:lnTo>
                  <a:lnTo>
                    <a:pt x="660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1501"/>
            <p:cNvSpPr/>
            <p:nvPr>
              <p:custDataLst>
                <p:tags r:id="rId34"/>
              </p:custDataLst>
            </p:nvPr>
          </p:nvSpPr>
          <p:spPr>
            <a:xfrm>
              <a:off x="7979618" y="4828692"/>
              <a:ext cx="96320" cy="126689"/>
            </a:xfrm>
            <a:custGeom>
              <a:avLst/>
              <a:gdLst/>
              <a:ahLst/>
              <a:cxnLst/>
              <a:rect l="0" t="0" r="0" b="0"/>
              <a:pathLst>
                <a:path w="96320" h="126689">
                  <a:moveTo>
                    <a:pt x="84882" y="3658"/>
                  </a:moveTo>
                  <a:lnTo>
                    <a:pt x="84882" y="3658"/>
                  </a:lnTo>
                  <a:lnTo>
                    <a:pt x="65309" y="0"/>
                  </a:lnTo>
                  <a:lnTo>
                    <a:pt x="38447" y="4608"/>
                  </a:lnTo>
                  <a:lnTo>
                    <a:pt x="23322" y="9724"/>
                  </a:lnTo>
                  <a:lnTo>
                    <a:pt x="9544" y="19054"/>
                  </a:lnTo>
                  <a:lnTo>
                    <a:pt x="2010" y="30256"/>
                  </a:lnTo>
                  <a:lnTo>
                    <a:pt x="0" y="36207"/>
                  </a:lnTo>
                  <a:lnTo>
                    <a:pt x="1483" y="42996"/>
                  </a:lnTo>
                  <a:lnTo>
                    <a:pt x="10656" y="58066"/>
                  </a:lnTo>
                  <a:lnTo>
                    <a:pt x="27904" y="70408"/>
                  </a:lnTo>
                  <a:lnTo>
                    <a:pt x="57651" y="87171"/>
                  </a:lnTo>
                  <a:lnTo>
                    <a:pt x="82458" y="103662"/>
                  </a:lnTo>
                  <a:lnTo>
                    <a:pt x="93682" y="112310"/>
                  </a:lnTo>
                  <a:lnTo>
                    <a:pt x="95688" y="115603"/>
                  </a:lnTo>
                  <a:lnTo>
                    <a:pt x="96319" y="118505"/>
                  </a:lnTo>
                  <a:lnTo>
                    <a:pt x="94623" y="121145"/>
                  </a:lnTo>
                  <a:lnTo>
                    <a:pt x="87095" y="125960"/>
                  </a:lnTo>
                  <a:lnTo>
                    <a:pt x="76693" y="126688"/>
                  </a:lnTo>
                  <a:lnTo>
                    <a:pt x="49397" y="121407"/>
                  </a:lnTo>
                  <a:lnTo>
                    <a:pt x="21382" y="111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1502"/>
            <p:cNvSpPr/>
            <p:nvPr>
              <p:custDataLst>
                <p:tags r:id="rId35"/>
              </p:custDataLst>
            </p:nvPr>
          </p:nvSpPr>
          <p:spPr>
            <a:xfrm>
              <a:off x="8128000" y="4953862"/>
              <a:ext cx="38101" cy="43589"/>
            </a:xfrm>
            <a:custGeom>
              <a:avLst/>
              <a:gdLst/>
              <a:ahLst/>
              <a:cxnLst/>
              <a:rect l="0" t="0" r="0" b="0"/>
              <a:pathLst>
                <a:path w="38101" h="43589">
                  <a:moveTo>
                    <a:pt x="0" y="24538"/>
                  </a:moveTo>
                  <a:lnTo>
                    <a:pt x="0" y="24538"/>
                  </a:lnTo>
                  <a:lnTo>
                    <a:pt x="6742" y="21167"/>
                  </a:lnTo>
                  <a:lnTo>
                    <a:pt x="11933" y="13867"/>
                  </a:lnTo>
                  <a:lnTo>
                    <a:pt x="14305" y="8958"/>
                  </a:lnTo>
                  <a:lnTo>
                    <a:pt x="17298" y="5684"/>
                  </a:lnTo>
                  <a:lnTo>
                    <a:pt x="24386" y="2047"/>
                  </a:lnTo>
                  <a:lnTo>
                    <a:pt x="32939" y="0"/>
                  </a:lnTo>
                  <a:lnTo>
                    <a:pt x="34659" y="418"/>
                  </a:lnTo>
                  <a:lnTo>
                    <a:pt x="35806" y="1402"/>
                  </a:lnTo>
                  <a:lnTo>
                    <a:pt x="36571" y="2764"/>
                  </a:lnTo>
                  <a:lnTo>
                    <a:pt x="38010" y="32046"/>
                  </a:lnTo>
                  <a:lnTo>
                    <a:pt x="38100" y="435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1503"/>
            <p:cNvSpPr/>
            <p:nvPr>
              <p:custDataLst>
                <p:tags r:id="rId36"/>
              </p:custDataLst>
            </p:nvPr>
          </p:nvSpPr>
          <p:spPr>
            <a:xfrm>
              <a:off x="8262190" y="4814706"/>
              <a:ext cx="75361" cy="157345"/>
            </a:xfrm>
            <a:custGeom>
              <a:avLst/>
              <a:gdLst/>
              <a:ahLst/>
              <a:cxnLst/>
              <a:rect l="0" t="0" r="0" b="0"/>
              <a:pathLst>
                <a:path w="75361" h="157345">
                  <a:moveTo>
                    <a:pt x="75360" y="17644"/>
                  </a:moveTo>
                  <a:lnTo>
                    <a:pt x="75360" y="17644"/>
                  </a:lnTo>
                  <a:lnTo>
                    <a:pt x="66522" y="3338"/>
                  </a:lnTo>
                  <a:lnTo>
                    <a:pt x="60614" y="703"/>
                  </a:lnTo>
                  <a:lnTo>
                    <a:pt x="57062" y="0"/>
                  </a:lnTo>
                  <a:lnTo>
                    <a:pt x="47472" y="2982"/>
                  </a:lnTo>
                  <a:lnTo>
                    <a:pt x="41951" y="5752"/>
                  </a:lnTo>
                  <a:lnTo>
                    <a:pt x="24069" y="26507"/>
                  </a:lnTo>
                  <a:lnTo>
                    <a:pt x="13523" y="46983"/>
                  </a:lnTo>
                  <a:lnTo>
                    <a:pt x="5544" y="69489"/>
                  </a:lnTo>
                  <a:lnTo>
                    <a:pt x="1997" y="91251"/>
                  </a:lnTo>
                  <a:lnTo>
                    <a:pt x="0" y="119965"/>
                  </a:lnTo>
                  <a:lnTo>
                    <a:pt x="4701" y="150990"/>
                  </a:lnTo>
                  <a:lnTo>
                    <a:pt x="5510" y="1573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1504"/>
            <p:cNvSpPr/>
            <p:nvPr>
              <p:custDataLst>
                <p:tags r:id="rId37"/>
              </p:custDataLst>
            </p:nvPr>
          </p:nvSpPr>
          <p:spPr>
            <a:xfrm>
              <a:off x="8242300" y="4921250"/>
              <a:ext cx="95251" cy="5468"/>
            </a:xfrm>
            <a:custGeom>
              <a:avLst/>
              <a:gdLst/>
              <a:ahLst/>
              <a:cxnLst/>
              <a:rect l="0" t="0" r="0" b="0"/>
              <a:pathLst>
                <a:path w="95251" h="5468">
                  <a:moveTo>
                    <a:pt x="0" y="0"/>
                  </a:moveTo>
                  <a:lnTo>
                    <a:pt x="0" y="0"/>
                  </a:lnTo>
                  <a:lnTo>
                    <a:pt x="28129" y="705"/>
                  </a:lnTo>
                  <a:lnTo>
                    <a:pt x="57510" y="546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505"/>
            <p:cNvSpPr/>
            <p:nvPr>
              <p:custDataLst>
                <p:tags r:id="rId38"/>
              </p:custDataLst>
            </p:nvPr>
          </p:nvSpPr>
          <p:spPr>
            <a:xfrm>
              <a:off x="8383712" y="4985632"/>
              <a:ext cx="49089" cy="88019"/>
            </a:xfrm>
            <a:custGeom>
              <a:avLst/>
              <a:gdLst/>
              <a:ahLst/>
              <a:cxnLst/>
              <a:rect l="0" t="0" r="0" b="0"/>
              <a:pathLst>
                <a:path w="49089" h="88019">
                  <a:moveTo>
                    <a:pt x="10988" y="5468"/>
                  </a:moveTo>
                  <a:lnTo>
                    <a:pt x="10988" y="5468"/>
                  </a:lnTo>
                  <a:lnTo>
                    <a:pt x="14359" y="5468"/>
                  </a:lnTo>
                  <a:lnTo>
                    <a:pt x="17895" y="3587"/>
                  </a:lnTo>
                  <a:lnTo>
                    <a:pt x="19826" y="2097"/>
                  </a:lnTo>
                  <a:lnTo>
                    <a:pt x="25734" y="442"/>
                  </a:lnTo>
                  <a:lnTo>
                    <a:pt x="29285" y="0"/>
                  </a:lnTo>
                  <a:lnTo>
                    <a:pt x="35112" y="1392"/>
                  </a:lnTo>
                  <a:lnTo>
                    <a:pt x="37655" y="2750"/>
                  </a:lnTo>
                  <a:lnTo>
                    <a:pt x="39349" y="5067"/>
                  </a:lnTo>
                  <a:lnTo>
                    <a:pt x="41733" y="14364"/>
                  </a:lnTo>
                  <a:lnTo>
                    <a:pt x="42292" y="19535"/>
                  </a:lnTo>
                  <a:lnTo>
                    <a:pt x="35013" y="27948"/>
                  </a:lnTo>
                  <a:lnTo>
                    <a:pt x="6956" y="56011"/>
                  </a:lnTo>
                  <a:lnTo>
                    <a:pt x="857" y="67010"/>
                  </a:lnTo>
                  <a:lnTo>
                    <a:pt x="0" y="69780"/>
                  </a:lnTo>
                  <a:lnTo>
                    <a:pt x="841" y="71626"/>
                  </a:lnTo>
                  <a:lnTo>
                    <a:pt x="2812" y="72856"/>
                  </a:lnTo>
                  <a:lnTo>
                    <a:pt x="31557" y="80641"/>
                  </a:lnTo>
                  <a:lnTo>
                    <a:pt x="39651" y="83093"/>
                  </a:lnTo>
                  <a:lnTo>
                    <a:pt x="49088" y="88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416"/>
          <p:cNvGrpSpPr/>
          <p:nvPr/>
        </p:nvGrpSpPr>
        <p:grpSpPr>
          <a:xfrm>
            <a:off x="7605620" y="5348183"/>
            <a:ext cx="712881" cy="195368"/>
            <a:chOff x="7605620" y="5348183"/>
            <a:chExt cx="712881" cy="195368"/>
          </a:xfrm>
        </p:grpSpPr>
        <p:sp>
          <p:nvSpPr>
            <p:cNvPr id="64" name="SMARTInkShape-1506"/>
            <p:cNvSpPr/>
            <p:nvPr>
              <p:custDataLst>
                <p:tags r:id="rId20"/>
              </p:custDataLst>
            </p:nvPr>
          </p:nvSpPr>
          <p:spPr>
            <a:xfrm>
              <a:off x="7605620" y="5360544"/>
              <a:ext cx="78072" cy="130555"/>
            </a:xfrm>
            <a:custGeom>
              <a:avLst/>
              <a:gdLst/>
              <a:ahLst/>
              <a:cxnLst/>
              <a:rect l="0" t="0" r="0" b="0"/>
              <a:pathLst>
                <a:path w="78072" h="130555">
                  <a:moveTo>
                    <a:pt x="58830" y="11556"/>
                  </a:moveTo>
                  <a:lnTo>
                    <a:pt x="58830" y="11556"/>
                  </a:lnTo>
                  <a:lnTo>
                    <a:pt x="53055" y="6487"/>
                  </a:lnTo>
                  <a:lnTo>
                    <a:pt x="46621" y="2718"/>
                  </a:lnTo>
                  <a:lnTo>
                    <a:pt x="31694" y="0"/>
                  </a:lnTo>
                  <a:lnTo>
                    <a:pt x="17237" y="2566"/>
                  </a:lnTo>
                  <a:lnTo>
                    <a:pt x="10240" y="7796"/>
                  </a:lnTo>
                  <a:lnTo>
                    <a:pt x="0" y="22651"/>
                  </a:lnTo>
                  <a:lnTo>
                    <a:pt x="560" y="27419"/>
                  </a:lnTo>
                  <a:lnTo>
                    <a:pt x="6826" y="38362"/>
                  </a:lnTo>
                  <a:lnTo>
                    <a:pt x="33166" y="61928"/>
                  </a:lnTo>
                  <a:lnTo>
                    <a:pt x="61783" y="82785"/>
                  </a:lnTo>
                  <a:lnTo>
                    <a:pt x="78071" y="103707"/>
                  </a:lnTo>
                  <a:lnTo>
                    <a:pt x="78007" y="108268"/>
                  </a:lnTo>
                  <a:lnTo>
                    <a:pt x="75849" y="112720"/>
                  </a:lnTo>
                  <a:lnTo>
                    <a:pt x="72292" y="117098"/>
                  </a:lnTo>
                  <a:lnTo>
                    <a:pt x="60815" y="123845"/>
                  </a:lnTo>
                  <a:lnTo>
                    <a:pt x="38487" y="129729"/>
                  </a:lnTo>
                  <a:lnTo>
                    <a:pt x="30451" y="130554"/>
                  </a:lnTo>
                  <a:lnTo>
                    <a:pt x="24389" y="129694"/>
                  </a:lnTo>
                  <a:lnTo>
                    <a:pt x="15771" y="124975"/>
                  </a:lnTo>
                  <a:lnTo>
                    <a:pt x="1680" y="1068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507"/>
            <p:cNvSpPr/>
            <p:nvPr>
              <p:custDataLst>
                <p:tags r:id="rId21"/>
              </p:custDataLst>
            </p:nvPr>
          </p:nvSpPr>
          <p:spPr>
            <a:xfrm>
              <a:off x="7715250" y="5469858"/>
              <a:ext cx="44451" cy="48293"/>
            </a:xfrm>
            <a:custGeom>
              <a:avLst/>
              <a:gdLst/>
              <a:ahLst/>
              <a:cxnLst/>
              <a:rect l="0" t="0" r="0" b="0"/>
              <a:pathLst>
                <a:path w="44451" h="48293">
                  <a:moveTo>
                    <a:pt x="0" y="41942"/>
                  </a:moveTo>
                  <a:lnTo>
                    <a:pt x="0" y="41942"/>
                  </a:lnTo>
                  <a:lnTo>
                    <a:pt x="30756" y="11185"/>
                  </a:lnTo>
                  <a:lnTo>
                    <a:pt x="41745" y="196"/>
                  </a:lnTo>
                  <a:lnTo>
                    <a:pt x="42646" y="0"/>
                  </a:lnTo>
                  <a:lnTo>
                    <a:pt x="43247" y="576"/>
                  </a:lnTo>
                  <a:lnTo>
                    <a:pt x="43648" y="1665"/>
                  </a:lnTo>
                  <a:lnTo>
                    <a:pt x="38912" y="32262"/>
                  </a:lnTo>
                  <a:lnTo>
                    <a:pt x="40343" y="39521"/>
                  </a:lnTo>
                  <a:lnTo>
                    <a:pt x="44450" y="482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1508"/>
            <p:cNvSpPr/>
            <p:nvPr>
              <p:custDataLst>
                <p:tags r:id="rId22"/>
              </p:custDataLst>
            </p:nvPr>
          </p:nvSpPr>
          <p:spPr>
            <a:xfrm>
              <a:off x="7874000" y="5348183"/>
              <a:ext cx="111826" cy="61331"/>
            </a:xfrm>
            <a:custGeom>
              <a:avLst/>
              <a:gdLst/>
              <a:ahLst/>
              <a:cxnLst/>
              <a:rect l="0" t="0" r="0" b="0"/>
              <a:pathLst>
                <a:path w="111826" h="61331">
                  <a:moveTo>
                    <a:pt x="0" y="23917"/>
                  </a:moveTo>
                  <a:lnTo>
                    <a:pt x="0" y="23917"/>
                  </a:lnTo>
                  <a:lnTo>
                    <a:pt x="0" y="11708"/>
                  </a:lnTo>
                  <a:lnTo>
                    <a:pt x="1881" y="6026"/>
                  </a:lnTo>
                  <a:lnTo>
                    <a:pt x="3371" y="3523"/>
                  </a:lnTo>
                  <a:lnTo>
                    <a:pt x="5775" y="1854"/>
                  </a:lnTo>
                  <a:lnTo>
                    <a:pt x="12209" y="0"/>
                  </a:lnTo>
                  <a:lnTo>
                    <a:pt x="15901" y="917"/>
                  </a:lnTo>
                  <a:lnTo>
                    <a:pt x="39497" y="16324"/>
                  </a:lnTo>
                  <a:lnTo>
                    <a:pt x="64113" y="43024"/>
                  </a:lnTo>
                  <a:lnTo>
                    <a:pt x="67301" y="50282"/>
                  </a:lnTo>
                  <a:lnTo>
                    <a:pt x="68150" y="54194"/>
                  </a:lnTo>
                  <a:lnTo>
                    <a:pt x="69422" y="56802"/>
                  </a:lnTo>
                  <a:lnTo>
                    <a:pt x="70976" y="58540"/>
                  </a:lnTo>
                  <a:lnTo>
                    <a:pt x="74583" y="60472"/>
                  </a:lnTo>
                  <a:lnTo>
                    <a:pt x="78539" y="61330"/>
                  </a:lnTo>
                  <a:lnTo>
                    <a:pt x="91474" y="55072"/>
                  </a:lnTo>
                  <a:lnTo>
                    <a:pt x="105342" y="44280"/>
                  </a:lnTo>
                  <a:lnTo>
                    <a:pt x="110319" y="36260"/>
                  </a:lnTo>
                  <a:lnTo>
                    <a:pt x="111646" y="32146"/>
                  </a:lnTo>
                  <a:lnTo>
                    <a:pt x="111825" y="29403"/>
                  </a:lnTo>
                  <a:lnTo>
                    <a:pt x="111239" y="27574"/>
                  </a:lnTo>
                  <a:lnTo>
                    <a:pt x="110142" y="26355"/>
                  </a:lnTo>
                  <a:lnTo>
                    <a:pt x="108000" y="26248"/>
                  </a:lnTo>
                  <a:lnTo>
                    <a:pt x="95250" y="30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509"/>
            <p:cNvSpPr/>
            <p:nvPr>
              <p:custDataLst>
                <p:tags r:id="rId23"/>
              </p:custDataLst>
            </p:nvPr>
          </p:nvSpPr>
          <p:spPr>
            <a:xfrm>
              <a:off x="7905750" y="5425305"/>
              <a:ext cx="101601" cy="41317"/>
            </a:xfrm>
            <a:custGeom>
              <a:avLst/>
              <a:gdLst/>
              <a:ahLst/>
              <a:cxnLst/>
              <a:rect l="0" t="0" r="0" b="0"/>
              <a:pathLst>
                <a:path w="101601" h="41317">
                  <a:moveTo>
                    <a:pt x="0" y="29345"/>
                  </a:moveTo>
                  <a:lnTo>
                    <a:pt x="0" y="29345"/>
                  </a:lnTo>
                  <a:lnTo>
                    <a:pt x="5775" y="14842"/>
                  </a:lnTo>
                  <a:lnTo>
                    <a:pt x="12209" y="6201"/>
                  </a:lnTo>
                  <a:lnTo>
                    <a:pt x="21654" y="1420"/>
                  </a:lnTo>
                  <a:lnTo>
                    <a:pt x="31497" y="0"/>
                  </a:lnTo>
                  <a:lnTo>
                    <a:pt x="38222" y="1721"/>
                  </a:lnTo>
                  <a:lnTo>
                    <a:pt x="43563" y="6719"/>
                  </a:lnTo>
                  <a:lnTo>
                    <a:pt x="65713" y="36509"/>
                  </a:lnTo>
                  <a:lnTo>
                    <a:pt x="71069" y="39584"/>
                  </a:lnTo>
                  <a:lnTo>
                    <a:pt x="81421" y="41316"/>
                  </a:lnTo>
                  <a:lnTo>
                    <a:pt x="87458" y="39839"/>
                  </a:lnTo>
                  <a:lnTo>
                    <a:pt x="90055" y="38458"/>
                  </a:lnTo>
                  <a:lnTo>
                    <a:pt x="97082" y="29771"/>
                  </a:lnTo>
                  <a:lnTo>
                    <a:pt x="101600" y="166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510"/>
            <p:cNvSpPr/>
            <p:nvPr>
              <p:custDataLst>
                <p:tags r:id="rId24"/>
              </p:custDataLst>
            </p:nvPr>
          </p:nvSpPr>
          <p:spPr>
            <a:xfrm>
              <a:off x="8267700" y="5480297"/>
              <a:ext cx="50801" cy="63254"/>
            </a:xfrm>
            <a:custGeom>
              <a:avLst/>
              <a:gdLst/>
              <a:ahLst/>
              <a:cxnLst/>
              <a:rect l="0" t="0" r="0" b="0"/>
              <a:pathLst>
                <a:path w="50801" h="63254">
                  <a:moveTo>
                    <a:pt x="0" y="44203"/>
                  </a:moveTo>
                  <a:lnTo>
                    <a:pt x="0" y="44203"/>
                  </a:lnTo>
                  <a:lnTo>
                    <a:pt x="6480" y="33358"/>
                  </a:lnTo>
                  <a:lnTo>
                    <a:pt x="24798" y="15328"/>
                  </a:lnTo>
                  <a:lnTo>
                    <a:pt x="32894" y="8792"/>
                  </a:lnTo>
                  <a:lnTo>
                    <a:pt x="38843" y="1183"/>
                  </a:lnTo>
                  <a:lnTo>
                    <a:pt x="40712" y="0"/>
                  </a:lnTo>
                  <a:lnTo>
                    <a:pt x="41959" y="623"/>
                  </a:lnTo>
                  <a:lnTo>
                    <a:pt x="47329" y="11762"/>
                  </a:lnTo>
                  <a:lnTo>
                    <a:pt x="47375" y="23200"/>
                  </a:lnTo>
                  <a:lnTo>
                    <a:pt x="45027" y="46796"/>
                  </a:lnTo>
                  <a:lnTo>
                    <a:pt x="46588" y="54292"/>
                  </a:lnTo>
                  <a:lnTo>
                    <a:pt x="50800" y="632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1511"/>
            <p:cNvSpPr/>
            <p:nvPr>
              <p:custDataLst>
                <p:tags r:id="rId25"/>
              </p:custDataLst>
            </p:nvPr>
          </p:nvSpPr>
          <p:spPr>
            <a:xfrm>
              <a:off x="8128000" y="54229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24418" y="3862"/>
                  </a:lnTo>
                  <a:lnTo>
                    <a:pt x="47530" y="1144"/>
                  </a:lnTo>
                  <a:lnTo>
                    <a:pt x="75623" y="33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1" name="SMARTInkShape-1512"/>
          <p:cNvSpPr/>
          <p:nvPr>
            <p:custDataLst>
              <p:tags r:id="rId1"/>
            </p:custDataLst>
          </p:nvPr>
        </p:nvSpPr>
        <p:spPr>
          <a:xfrm>
            <a:off x="8178800" y="5270642"/>
            <a:ext cx="86210" cy="215964"/>
          </a:xfrm>
          <a:custGeom>
            <a:avLst/>
            <a:gdLst/>
            <a:ahLst/>
            <a:cxnLst/>
            <a:rect l="0" t="0" r="0" b="0"/>
            <a:pathLst>
              <a:path w="86210" h="215964">
                <a:moveTo>
                  <a:pt x="82550" y="57008"/>
                </a:moveTo>
                <a:lnTo>
                  <a:pt x="82550" y="57008"/>
                </a:lnTo>
                <a:lnTo>
                  <a:pt x="86209" y="36730"/>
                </a:lnTo>
                <a:lnTo>
                  <a:pt x="84646" y="21655"/>
                </a:lnTo>
                <a:lnTo>
                  <a:pt x="79718" y="9310"/>
                </a:lnTo>
                <a:lnTo>
                  <a:pt x="76429" y="4042"/>
                </a:lnTo>
                <a:lnTo>
                  <a:pt x="72825" y="1237"/>
                </a:lnTo>
                <a:lnTo>
                  <a:pt x="69011" y="71"/>
                </a:lnTo>
                <a:lnTo>
                  <a:pt x="65057" y="0"/>
                </a:lnTo>
                <a:lnTo>
                  <a:pt x="55020" y="5565"/>
                </a:lnTo>
                <a:lnTo>
                  <a:pt x="49380" y="10013"/>
                </a:lnTo>
                <a:lnTo>
                  <a:pt x="37469" y="30007"/>
                </a:lnTo>
                <a:lnTo>
                  <a:pt x="26530" y="57707"/>
                </a:lnTo>
                <a:lnTo>
                  <a:pt x="19317" y="88833"/>
                </a:lnTo>
                <a:lnTo>
                  <a:pt x="13760" y="119600"/>
                </a:lnTo>
                <a:lnTo>
                  <a:pt x="9643" y="149033"/>
                </a:lnTo>
                <a:lnTo>
                  <a:pt x="7813" y="176224"/>
                </a:lnTo>
                <a:lnTo>
                  <a:pt x="6638" y="207191"/>
                </a:lnTo>
                <a:lnTo>
                  <a:pt x="6479" y="215008"/>
                </a:lnTo>
                <a:lnTo>
                  <a:pt x="5730" y="215963"/>
                </a:lnTo>
                <a:lnTo>
                  <a:pt x="4525" y="215189"/>
                </a:lnTo>
                <a:lnTo>
                  <a:pt x="0" y="2094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2" name="SMARTInkShape-1513"/>
          <p:cNvSpPr/>
          <p:nvPr>
            <p:custDataLst>
              <p:tags r:id="rId2"/>
            </p:custDataLst>
          </p:nvPr>
        </p:nvSpPr>
        <p:spPr>
          <a:xfrm>
            <a:off x="6635750" y="6352755"/>
            <a:ext cx="174543" cy="276646"/>
          </a:xfrm>
          <a:custGeom>
            <a:avLst/>
            <a:gdLst/>
            <a:ahLst/>
            <a:cxnLst/>
            <a:rect l="0" t="0" r="0" b="0"/>
            <a:pathLst>
              <a:path w="174543" h="276646">
                <a:moveTo>
                  <a:pt x="0" y="276645"/>
                </a:moveTo>
                <a:lnTo>
                  <a:pt x="0" y="276645"/>
                </a:lnTo>
                <a:lnTo>
                  <a:pt x="705" y="254249"/>
                </a:lnTo>
                <a:lnTo>
                  <a:pt x="3371" y="231179"/>
                </a:lnTo>
                <a:lnTo>
                  <a:pt x="10671" y="200699"/>
                </a:lnTo>
                <a:lnTo>
                  <a:pt x="15580" y="183681"/>
                </a:lnTo>
                <a:lnTo>
                  <a:pt x="20971" y="165280"/>
                </a:lnTo>
                <a:lnTo>
                  <a:pt x="26680" y="145957"/>
                </a:lnTo>
                <a:lnTo>
                  <a:pt x="32603" y="126020"/>
                </a:lnTo>
                <a:lnTo>
                  <a:pt x="38669" y="108495"/>
                </a:lnTo>
                <a:lnTo>
                  <a:pt x="51053" y="77734"/>
                </a:lnTo>
                <a:lnTo>
                  <a:pt x="63183" y="46729"/>
                </a:lnTo>
                <a:lnTo>
                  <a:pt x="67875" y="34249"/>
                </a:lnTo>
                <a:lnTo>
                  <a:pt x="68533" y="36026"/>
                </a:lnTo>
                <a:lnTo>
                  <a:pt x="68049" y="57497"/>
                </a:lnTo>
                <a:lnTo>
                  <a:pt x="62935" y="83761"/>
                </a:lnTo>
                <a:lnTo>
                  <a:pt x="59720" y="108604"/>
                </a:lnTo>
                <a:lnTo>
                  <a:pt x="59793" y="136778"/>
                </a:lnTo>
                <a:lnTo>
                  <a:pt x="61029" y="143184"/>
                </a:lnTo>
                <a:lnTo>
                  <a:pt x="63969" y="146749"/>
                </a:lnTo>
                <a:lnTo>
                  <a:pt x="68046" y="148419"/>
                </a:lnTo>
                <a:lnTo>
                  <a:pt x="72881" y="148828"/>
                </a:lnTo>
                <a:lnTo>
                  <a:pt x="87660" y="139874"/>
                </a:lnTo>
                <a:lnTo>
                  <a:pt x="105282" y="122019"/>
                </a:lnTo>
                <a:lnTo>
                  <a:pt x="122522" y="95269"/>
                </a:lnTo>
                <a:lnTo>
                  <a:pt x="131070" y="79528"/>
                </a:lnTo>
                <a:lnTo>
                  <a:pt x="139591" y="62683"/>
                </a:lnTo>
                <a:lnTo>
                  <a:pt x="155173" y="31268"/>
                </a:lnTo>
                <a:lnTo>
                  <a:pt x="172913" y="1378"/>
                </a:lnTo>
                <a:lnTo>
                  <a:pt x="174542" y="0"/>
                </a:lnTo>
                <a:lnTo>
                  <a:pt x="174470" y="9758"/>
                </a:lnTo>
                <a:lnTo>
                  <a:pt x="169970" y="31029"/>
                </a:lnTo>
                <a:lnTo>
                  <a:pt x="164819" y="46579"/>
                </a:lnTo>
                <a:lnTo>
                  <a:pt x="158562" y="64001"/>
                </a:lnTo>
                <a:lnTo>
                  <a:pt x="153686" y="81260"/>
                </a:lnTo>
                <a:lnTo>
                  <a:pt x="149730" y="98410"/>
                </a:lnTo>
                <a:lnTo>
                  <a:pt x="146386" y="115489"/>
                </a:lnTo>
                <a:lnTo>
                  <a:pt x="144554" y="145753"/>
                </a:lnTo>
                <a:lnTo>
                  <a:pt x="146050" y="18774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5" name="SMARTInkShape-Group419"/>
          <p:cNvGrpSpPr/>
          <p:nvPr/>
        </p:nvGrpSpPr>
        <p:grpSpPr>
          <a:xfrm>
            <a:off x="6965950" y="6400800"/>
            <a:ext cx="146051" cy="127001"/>
            <a:chOff x="6965950" y="6400800"/>
            <a:chExt cx="146051" cy="127001"/>
          </a:xfrm>
        </p:grpSpPr>
        <p:sp>
          <p:nvSpPr>
            <p:cNvPr id="73" name="SMARTInkShape-1514"/>
            <p:cNvSpPr/>
            <p:nvPr>
              <p:custDataLst>
                <p:tags r:id="rId18"/>
              </p:custDataLst>
            </p:nvPr>
          </p:nvSpPr>
          <p:spPr>
            <a:xfrm>
              <a:off x="6978650" y="6476642"/>
              <a:ext cx="133351" cy="51159"/>
            </a:xfrm>
            <a:custGeom>
              <a:avLst/>
              <a:gdLst/>
              <a:ahLst/>
              <a:cxnLst/>
              <a:rect l="0" t="0" r="0" b="0"/>
              <a:pathLst>
                <a:path w="133351" h="51159">
                  <a:moveTo>
                    <a:pt x="0" y="51158"/>
                  </a:moveTo>
                  <a:lnTo>
                    <a:pt x="0" y="51158"/>
                  </a:lnTo>
                  <a:lnTo>
                    <a:pt x="5776" y="43972"/>
                  </a:lnTo>
                  <a:lnTo>
                    <a:pt x="16606" y="26529"/>
                  </a:lnTo>
                  <a:lnTo>
                    <a:pt x="44965" y="2855"/>
                  </a:lnTo>
                  <a:lnTo>
                    <a:pt x="50437" y="611"/>
                  </a:lnTo>
                  <a:lnTo>
                    <a:pt x="60282" y="0"/>
                  </a:lnTo>
                  <a:lnTo>
                    <a:pt x="73757" y="3623"/>
                  </a:lnTo>
                  <a:lnTo>
                    <a:pt x="93325" y="18235"/>
                  </a:lnTo>
                  <a:lnTo>
                    <a:pt x="117870" y="35590"/>
                  </a:lnTo>
                  <a:lnTo>
                    <a:pt x="122472" y="37183"/>
                  </a:lnTo>
                  <a:lnTo>
                    <a:pt x="124687" y="36197"/>
                  </a:lnTo>
                  <a:lnTo>
                    <a:pt x="133350" y="257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1515"/>
            <p:cNvSpPr/>
            <p:nvPr>
              <p:custDataLst>
                <p:tags r:id="rId19"/>
              </p:custDataLst>
            </p:nvPr>
          </p:nvSpPr>
          <p:spPr>
            <a:xfrm>
              <a:off x="6965950" y="6400800"/>
              <a:ext cx="114301" cy="50801"/>
            </a:xfrm>
            <a:custGeom>
              <a:avLst/>
              <a:gdLst/>
              <a:ahLst/>
              <a:cxnLst/>
              <a:rect l="0" t="0" r="0" b="0"/>
              <a:pathLst>
                <a:path w="114301" h="50801">
                  <a:moveTo>
                    <a:pt x="0" y="50800"/>
                  </a:moveTo>
                  <a:lnTo>
                    <a:pt x="0" y="50800"/>
                  </a:lnTo>
                  <a:lnTo>
                    <a:pt x="1882" y="30078"/>
                  </a:lnTo>
                  <a:lnTo>
                    <a:pt x="3371" y="24285"/>
                  </a:lnTo>
                  <a:lnTo>
                    <a:pt x="8789" y="15967"/>
                  </a:lnTo>
                  <a:lnTo>
                    <a:pt x="23765" y="4879"/>
                  </a:lnTo>
                  <a:lnTo>
                    <a:pt x="27838" y="4664"/>
                  </a:lnTo>
                  <a:lnTo>
                    <a:pt x="36126" y="8187"/>
                  </a:lnTo>
                  <a:lnTo>
                    <a:pt x="66863" y="29980"/>
                  </a:lnTo>
                  <a:lnTo>
                    <a:pt x="89686" y="46225"/>
                  </a:lnTo>
                  <a:lnTo>
                    <a:pt x="92952" y="47044"/>
                  </a:lnTo>
                  <a:lnTo>
                    <a:pt x="100343" y="46073"/>
                  </a:lnTo>
                  <a:lnTo>
                    <a:pt x="106451" y="41408"/>
                  </a:lnTo>
                  <a:lnTo>
                    <a:pt x="109067" y="38189"/>
                  </a:lnTo>
                  <a:lnTo>
                    <a:pt x="111975" y="2896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SMARTInkShape-Group420"/>
          <p:cNvGrpSpPr/>
          <p:nvPr/>
        </p:nvGrpSpPr>
        <p:grpSpPr>
          <a:xfrm>
            <a:off x="7292683" y="6299081"/>
            <a:ext cx="562268" cy="228720"/>
            <a:chOff x="7292683" y="6299081"/>
            <a:chExt cx="562268" cy="228720"/>
          </a:xfrm>
        </p:grpSpPr>
        <p:sp>
          <p:nvSpPr>
            <p:cNvPr id="76" name="SMARTInkShape-1516"/>
            <p:cNvSpPr/>
            <p:nvPr>
              <p:custDataLst>
                <p:tags r:id="rId13"/>
              </p:custDataLst>
            </p:nvPr>
          </p:nvSpPr>
          <p:spPr>
            <a:xfrm>
              <a:off x="7747000" y="6400800"/>
              <a:ext cx="107951" cy="95251"/>
            </a:xfrm>
            <a:custGeom>
              <a:avLst/>
              <a:gdLst/>
              <a:ahLst/>
              <a:cxnLst/>
              <a:rect l="0" t="0" r="0" b="0"/>
              <a:pathLst>
                <a:path w="107951" h="95251">
                  <a:moveTo>
                    <a:pt x="0" y="95250"/>
                  </a:moveTo>
                  <a:lnTo>
                    <a:pt x="0" y="95250"/>
                  </a:lnTo>
                  <a:lnTo>
                    <a:pt x="0" y="91879"/>
                  </a:lnTo>
                  <a:lnTo>
                    <a:pt x="3371" y="83040"/>
                  </a:lnTo>
                  <a:lnTo>
                    <a:pt x="15580" y="71485"/>
                  </a:lnTo>
                  <a:lnTo>
                    <a:pt x="44444" y="53527"/>
                  </a:lnTo>
                  <a:lnTo>
                    <a:pt x="72513" y="3216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517"/>
            <p:cNvSpPr/>
            <p:nvPr>
              <p:custDataLst>
                <p:tags r:id="rId14"/>
              </p:custDataLst>
            </p:nvPr>
          </p:nvSpPr>
          <p:spPr>
            <a:xfrm>
              <a:off x="7747000" y="6388100"/>
              <a:ext cx="101601" cy="133351"/>
            </a:xfrm>
            <a:custGeom>
              <a:avLst/>
              <a:gdLst/>
              <a:ahLst/>
              <a:cxnLst/>
              <a:rect l="0" t="0" r="0" b="0"/>
              <a:pathLst>
                <a:path w="101601" h="133351">
                  <a:moveTo>
                    <a:pt x="0" y="0"/>
                  </a:moveTo>
                  <a:lnTo>
                    <a:pt x="0" y="0"/>
                  </a:lnTo>
                  <a:lnTo>
                    <a:pt x="13815" y="31393"/>
                  </a:lnTo>
                  <a:lnTo>
                    <a:pt x="23073" y="52758"/>
                  </a:lnTo>
                  <a:lnTo>
                    <a:pt x="44152" y="83208"/>
                  </a:lnTo>
                  <a:lnTo>
                    <a:pt x="74678" y="111295"/>
                  </a:lnTo>
                  <a:lnTo>
                    <a:pt x="10160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1518"/>
            <p:cNvSpPr/>
            <p:nvPr>
              <p:custDataLst>
                <p:tags r:id="rId15"/>
              </p:custDataLst>
            </p:nvPr>
          </p:nvSpPr>
          <p:spPr>
            <a:xfrm>
              <a:off x="7547572" y="6326808"/>
              <a:ext cx="107221" cy="164087"/>
            </a:xfrm>
            <a:custGeom>
              <a:avLst/>
              <a:gdLst/>
              <a:ahLst/>
              <a:cxnLst/>
              <a:rect l="0" t="0" r="0" b="0"/>
              <a:pathLst>
                <a:path w="107221" h="164087">
                  <a:moveTo>
                    <a:pt x="72428" y="42242"/>
                  </a:moveTo>
                  <a:lnTo>
                    <a:pt x="72428" y="42242"/>
                  </a:lnTo>
                  <a:lnTo>
                    <a:pt x="67359" y="24786"/>
                  </a:lnTo>
                  <a:lnTo>
                    <a:pt x="63590" y="20373"/>
                  </a:lnTo>
                  <a:lnTo>
                    <a:pt x="53918" y="20292"/>
                  </a:lnTo>
                  <a:lnTo>
                    <a:pt x="47388" y="21259"/>
                  </a:lnTo>
                  <a:lnTo>
                    <a:pt x="34488" y="31740"/>
                  </a:lnTo>
                  <a:lnTo>
                    <a:pt x="15326" y="61238"/>
                  </a:lnTo>
                  <a:lnTo>
                    <a:pt x="4716" y="87373"/>
                  </a:lnTo>
                  <a:lnTo>
                    <a:pt x="0" y="115451"/>
                  </a:lnTo>
                  <a:lnTo>
                    <a:pt x="3548" y="138750"/>
                  </a:lnTo>
                  <a:lnTo>
                    <a:pt x="7458" y="148914"/>
                  </a:lnTo>
                  <a:lnTo>
                    <a:pt x="12887" y="155690"/>
                  </a:lnTo>
                  <a:lnTo>
                    <a:pt x="26446" y="163219"/>
                  </a:lnTo>
                  <a:lnTo>
                    <a:pt x="53316" y="164086"/>
                  </a:lnTo>
                  <a:lnTo>
                    <a:pt x="71460" y="155897"/>
                  </a:lnTo>
                  <a:lnTo>
                    <a:pt x="80249" y="149762"/>
                  </a:lnTo>
                  <a:lnTo>
                    <a:pt x="93778" y="131657"/>
                  </a:lnTo>
                  <a:lnTo>
                    <a:pt x="103083" y="108793"/>
                  </a:lnTo>
                  <a:lnTo>
                    <a:pt x="107220" y="82168"/>
                  </a:lnTo>
                  <a:lnTo>
                    <a:pt x="105294" y="53872"/>
                  </a:lnTo>
                  <a:lnTo>
                    <a:pt x="99029" y="27655"/>
                  </a:lnTo>
                  <a:lnTo>
                    <a:pt x="89190" y="8948"/>
                  </a:lnTo>
                  <a:lnTo>
                    <a:pt x="82192" y="3818"/>
                  </a:lnTo>
                  <a:lnTo>
                    <a:pt x="65008" y="0"/>
                  </a:lnTo>
                  <a:lnTo>
                    <a:pt x="47493" y="4417"/>
                  </a:lnTo>
                  <a:lnTo>
                    <a:pt x="21628" y="168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1519"/>
            <p:cNvSpPr/>
            <p:nvPr>
              <p:custDataLst>
                <p:tags r:id="rId16"/>
              </p:custDataLst>
            </p:nvPr>
          </p:nvSpPr>
          <p:spPr>
            <a:xfrm>
              <a:off x="7425615" y="6324600"/>
              <a:ext cx="99026" cy="188732"/>
            </a:xfrm>
            <a:custGeom>
              <a:avLst/>
              <a:gdLst/>
              <a:ahLst/>
              <a:cxnLst/>
              <a:rect l="0" t="0" r="0" b="0"/>
              <a:pathLst>
                <a:path w="99026" h="188732">
                  <a:moveTo>
                    <a:pt x="86435" y="0"/>
                  </a:moveTo>
                  <a:lnTo>
                    <a:pt x="86435" y="0"/>
                  </a:lnTo>
                  <a:lnTo>
                    <a:pt x="72951" y="3371"/>
                  </a:lnTo>
                  <a:lnTo>
                    <a:pt x="47711" y="25693"/>
                  </a:lnTo>
                  <a:lnTo>
                    <a:pt x="29949" y="53047"/>
                  </a:lnTo>
                  <a:lnTo>
                    <a:pt x="21261" y="69231"/>
                  </a:lnTo>
                  <a:lnTo>
                    <a:pt x="7844" y="100385"/>
                  </a:lnTo>
                  <a:lnTo>
                    <a:pt x="0" y="129282"/>
                  </a:lnTo>
                  <a:lnTo>
                    <a:pt x="1218" y="153884"/>
                  </a:lnTo>
                  <a:lnTo>
                    <a:pt x="10226" y="172816"/>
                  </a:lnTo>
                  <a:lnTo>
                    <a:pt x="16579" y="180827"/>
                  </a:lnTo>
                  <a:lnTo>
                    <a:pt x="23636" y="185462"/>
                  </a:lnTo>
                  <a:lnTo>
                    <a:pt x="39005" y="188731"/>
                  </a:lnTo>
                  <a:lnTo>
                    <a:pt x="57124" y="180307"/>
                  </a:lnTo>
                  <a:lnTo>
                    <a:pt x="66894" y="173121"/>
                  </a:lnTo>
                  <a:lnTo>
                    <a:pt x="81514" y="151966"/>
                  </a:lnTo>
                  <a:lnTo>
                    <a:pt x="92008" y="125396"/>
                  </a:lnTo>
                  <a:lnTo>
                    <a:pt x="99025" y="94772"/>
                  </a:lnTo>
                  <a:lnTo>
                    <a:pt x="98851" y="66110"/>
                  </a:lnTo>
                  <a:lnTo>
                    <a:pt x="93365" y="42082"/>
                  </a:lnTo>
                  <a:lnTo>
                    <a:pt x="83870" y="26700"/>
                  </a:lnTo>
                  <a:lnTo>
                    <a:pt x="77670" y="24150"/>
                  </a:lnTo>
                  <a:lnTo>
                    <a:pt x="70713" y="24566"/>
                  </a:lnTo>
                  <a:lnTo>
                    <a:pt x="55459" y="31379"/>
                  </a:lnTo>
                  <a:lnTo>
                    <a:pt x="39272" y="43815"/>
                  </a:lnTo>
                  <a:lnTo>
                    <a:pt x="30196" y="60630"/>
                  </a:lnTo>
                  <a:lnTo>
                    <a:pt x="2293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1520"/>
            <p:cNvSpPr/>
            <p:nvPr>
              <p:custDataLst>
                <p:tags r:id="rId17"/>
              </p:custDataLst>
            </p:nvPr>
          </p:nvSpPr>
          <p:spPr>
            <a:xfrm>
              <a:off x="7292683" y="6299081"/>
              <a:ext cx="111418" cy="228720"/>
            </a:xfrm>
            <a:custGeom>
              <a:avLst/>
              <a:gdLst/>
              <a:ahLst/>
              <a:cxnLst/>
              <a:rect l="0" t="0" r="0" b="0"/>
              <a:pathLst>
                <a:path w="111418" h="228720">
                  <a:moveTo>
                    <a:pt x="111417" y="50919"/>
                  </a:moveTo>
                  <a:lnTo>
                    <a:pt x="111417" y="50919"/>
                  </a:lnTo>
                  <a:lnTo>
                    <a:pt x="111417" y="37435"/>
                  </a:lnTo>
                  <a:lnTo>
                    <a:pt x="104676" y="18936"/>
                  </a:lnTo>
                  <a:lnTo>
                    <a:pt x="90369" y="3421"/>
                  </a:lnTo>
                  <a:lnTo>
                    <a:pt x="84685" y="910"/>
                  </a:lnTo>
                  <a:lnTo>
                    <a:pt x="72725" y="0"/>
                  </a:lnTo>
                  <a:lnTo>
                    <a:pt x="58471" y="7592"/>
                  </a:lnTo>
                  <a:lnTo>
                    <a:pt x="32700" y="33378"/>
                  </a:lnTo>
                  <a:lnTo>
                    <a:pt x="15048" y="57234"/>
                  </a:lnTo>
                  <a:lnTo>
                    <a:pt x="2500" y="79596"/>
                  </a:lnTo>
                  <a:lnTo>
                    <a:pt x="0" y="89086"/>
                  </a:lnTo>
                  <a:lnTo>
                    <a:pt x="985" y="105277"/>
                  </a:lnTo>
                  <a:lnTo>
                    <a:pt x="3929" y="111146"/>
                  </a:lnTo>
                  <a:lnTo>
                    <a:pt x="12845" y="119550"/>
                  </a:lnTo>
                  <a:lnTo>
                    <a:pt x="19596" y="120661"/>
                  </a:lnTo>
                  <a:lnTo>
                    <a:pt x="36505" y="118134"/>
                  </a:lnTo>
                  <a:lnTo>
                    <a:pt x="53899" y="106662"/>
                  </a:lnTo>
                  <a:lnTo>
                    <a:pt x="77676" y="80371"/>
                  </a:lnTo>
                  <a:lnTo>
                    <a:pt x="96246" y="52120"/>
                  </a:lnTo>
                  <a:lnTo>
                    <a:pt x="108420" y="30773"/>
                  </a:lnTo>
                  <a:lnTo>
                    <a:pt x="108008" y="31138"/>
                  </a:lnTo>
                  <a:lnTo>
                    <a:pt x="100686" y="44588"/>
                  </a:lnTo>
                  <a:lnTo>
                    <a:pt x="93477" y="65979"/>
                  </a:lnTo>
                  <a:lnTo>
                    <a:pt x="83688" y="91949"/>
                  </a:lnTo>
                  <a:lnTo>
                    <a:pt x="72987" y="119954"/>
                  </a:lnTo>
                  <a:lnTo>
                    <a:pt x="63528" y="148864"/>
                  </a:lnTo>
                  <a:lnTo>
                    <a:pt x="56502" y="176295"/>
                  </a:lnTo>
                  <a:lnTo>
                    <a:pt x="53144" y="199775"/>
                  </a:lnTo>
                  <a:lnTo>
                    <a:pt x="60617" y="2287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SMARTInkShape-Group421"/>
          <p:cNvGrpSpPr/>
          <p:nvPr/>
        </p:nvGrpSpPr>
        <p:grpSpPr>
          <a:xfrm>
            <a:off x="2590800" y="6154633"/>
            <a:ext cx="670735" cy="201718"/>
            <a:chOff x="2590800" y="6154633"/>
            <a:chExt cx="670735" cy="201718"/>
          </a:xfrm>
        </p:grpSpPr>
        <p:sp>
          <p:nvSpPr>
            <p:cNvPr id="82" name="SMARTInkShape-1521"/>
            <p:cNvSpPr/>
            <p:nvPr>
              <p:custDataLst>
                <p:tags r:id="rId6"/>
              </p:custDataLst>
            </p:nvPr>
          </p:nvSpPr>
          <p:spPr>
            <a:xfrm>
              <a:off x="3124200" y="6312278"/>
              <a:ext cx="100246" cy="43681"/>
            </a:xfrm>
            <a:custGeom>
              <a:avLst/>
              <a:gdLst/>
              <a:ahLst/>
              <a:cxnLst/>
              <a:rect l="0" t="0" r="0" b="0"/>
              <a:pathLst>
                <a:path w="100246" h="43681">
                  <a:moveTo>
                    <a:pt x="19050" y="12322"/>
                  </a:moveTo>
                  <a:lnTo>
                    <a:pt x="19050" y="12322"/>
                  </a:lnTo>
                  <a:lnTo>
                    <a:pt x="19050" y="15693"/>
                  </a:lnTo>
                  <a:lnTo>
                    <a:pt x="30984" y="30213"/>
                  </a:lnTo>
                  <a:lnTo>
                    <a:pt x="42233" y="41097"/>
                  </a:lnTo>
                  <a:lnTo>
                    <a:pt x="46522" y="42750"/>
                  </a:lnTo>
                  <a:lnTo>
                    <a:pt x="52903" y="43680"/>
                  </a:lnTo>
                  <a:lnTo>
                    <a:pt x="57144" y="42017"/>
                  </a:lnTo>
                  <a:lnTo>
                    <a:pt x="87184" y="19942"/>
                  </a:lnTo>
                  <a:lnTo>
                    <a:pt x="98552" y="8256"/>
                  </a:lnTo>
                  <a:lnTo>
                    <a:pt x="100245" y="3929"/>
                  </a:lnTo>
                  <a:lnTo>
                    <a:pt x="99991" y="2494"/>
                  </a:lnTo>
                  <a:lnTo>
                    <a:pt x="99116" y="1537"/>
                  </a:lnTo>
                  <a:lnTo>
                    <a:pt x="97828" y="898"/>
                  </a:lnTo>
                  <a:lnTo>
                    <a:pt x="89272" y="0"/>
                  </a:lnTo>
                  <a:lnTo>
                    <a:pt x="60832" y="4698"/>
                  </a:lnTo>
                  <a:lnTo>
                    <a:pt x="29106" y="9091"/>
                  </a:lnTo>
                  <a:lnTo>
                    <a:pt x="16229" y="9004"/>
                  </a:lnTo>
                  <a:lnTo>
                    <a:pt x="0" y="59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522"/>
            <p:cNvSpPr/>
            <p:nvPr>
              <p:custDataLst>
                <p:tags r:id="rId7"/>
              </p:custDataLst>
            </p:nvPr>
          </p:nvSpPr>
          <p:spPr>
            <a:xfrm>
              <a:off x="3181350" y="6248400"/>
              <a:ext cx="1" cy="69851"/>
            </a:xfrm>
            <a:custGeom>
              <a:avLst/>
              <a:gdLst/>
              <a:ahLst/>
              <a:cxnLst/>
              <a:rect l="0" t="0" r="0" b="0"/>
              <a:pathLst>
                <a:path w="1" h="69851">
                  <a:moveTo>
                    <a:pt x="0" y="0"/>
                  </a:moveTo>
                  <a:lnTo>
                    <a:pt x="0" y="0"/>
                  </a:lnTo>
                  <a:lnTo>
                    <a:pt x="0" y="26515"/>
                  </a:lnTo>
                  <a:lnTo>
                    <a:pt x="0" y="54759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1523"/>
            <p:cNvSpPr/>
            <p:nvPr>
              <p:custDataLst>
                <p:tags r:id="rId8"/>
              </p:custDataLst>
            </p:nvPr>
          </p:nvSpPr>
          <p:spPr>
            <a:xfrm>
              <a:off x="3232150" y="6154633"/>
              <a:ext cx="29385" cy="36618"/>
            </a:xfrm>
            <a:custGeom>
              <a:avLst/>
              <a:gdLst/>
              <a:ahLst/>
              <a:cxnLst/>
              <a:rect l="0" t="0" r="0" b="0"/>
              <a:pathLst>
                <a:path w="29385" h="36618">
                  <a:moveTo>
                    <a:pt x="0" y="23917"/>
                  </a:moveTo>
                  <a:lnTo>
                    <a:pt x="0" y="23917"/>
                  </a:lnTo>
                  <a:lnTo>
                    <a:pt x="19772" y="6026"/>
                  </a:lnTo>
                  <a:lnTo>
                    <a:pt x="29384" y="0"/>
                  </a:lnTo>
                  <a:lnTo>
                    <a:pt x="17237" y="19695"/>
                  </a:lnTo>
                  <a:lnTo>
                    <a:pt x="12700" y="36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524"/>
            <p:cNvSpPr/>
            <p:nvPr>
              <p:custDataLst>
                <p:tags r:id="rId9"/>
              </p:custDataLst>
            </p:nvPr>
          </p:nvSpPr>
          <p:spPr>
            <a:xfrm>
              <a:off x="3130550" y="63500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42063" y="5467"/>
                  </a:lnTo>
                  <a:lnTo>
                    <a:pt x="69535" y="6088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525"/>
            <p:cNvSpPr/>
            <p:nvPr>
              <p:custDataLst>
                <p:tags r:id="rId10"/>
              </p:custDataLst>
            </p:nvPr>
          </p:nvSpPr>
          <p:spPr>
            <a:xfrm>
              <a:off x="3016250" y="633730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1526"/>
            <p:cNvSpPr/>
            <p:nvPr>
              <p:custDataLst>
                <p:tags r:id="rId11"/>
              </p:custDataLst>
            </p:nvPr>
          </p:nvSpPr>
          <p:spPr>
            <a:xfrm>
              <a:off x="2590800" y="63500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57477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1527"/>
            <p:cNvSpPr/>
            <p:nvPr>
              <p:custDataLst>
                <p:tags r:id="rId12"/>
              </p:custDataLst>
            </p:nvPr>
          </p:nvSpPr>
          <p:spPr>
            <a:xfrm>
              <a:off x="2851150" y="6337300"/>
              <a:ext cx="69851" cy="9722"/>
            </a:xfrm>
            <a:custGeom>
              <a:avLst/>
              <a:gdLst/>
              <a:ahLst/>
              <a:cxnLst/>
              <a:rect l="0" t="0" r="0" b="0"/>
              <a:pathLst>
                <a:path w="69851" h="9722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13815" y="9495"/>
                  </a:lnTo>
                  <a:lnTo>
                    <a:pt x="42399" y="316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422"/>
          <p:cNvGrpSpPr/>
          <p:nvPr/>
        </p:nvGrpSpPr>
        <p:grpSpPr>
          <a:xfrm>
            <a:off x="3162300" y="5925433"/>
            <a:ext cx="94026" cy="253118"/>
            <a:chOff x="3162300" y="5925433"/>
            <a:chExt cx="94026" cy="253118"/>
          </a:xfrm>
        </p:grpSpPr>
        <p:sp>
          <p:nvSpPr>
            <p:cNvPr id="90" name="SMARTInkShape-1528"/>
            <p:cNvSpPr/>
            <p:nvPr>
              <p:custDataLst>
                <p:tags r:id="rId3"/>
              </p:custDataLst>
            </p:nvPr>
          </p:nvSpPr>
          <p:spPr>
            <a:xfrm>
              <a:off x="3162300" y="61277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40161" y="7839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1529"/>
            <p:cNvSpPr/>
            <p:nvPr>
              <p:custDataLst>
                <p:tags r:id="rId4"/>
              </p:custDataLst>
            </p:nvPr>
          </p:nvSpPr>
          <p:spPr>
            <a:xfrm>
              <a:off x="3187700" y="6092930"/>
              <a:ext cx="50801" cy="85621"/>
            </a:xfrm>
            <a:custGeom>
              <a:avLst/>
              <a:gdLst/>
              <a:ahLst/>
              <a:cxnLst/>
              <a:rect l="0" t="0" r="0" b="0"/>
              <a:pathLst>
                <a:path w="50801" h="85621">
                  <a:moveTo>
                    <a:pt x="50800" y="9420"/>
                  </a:moveTo>
                  <a:lnTo>
                    <a:pt x="50800" y="9420"/>
                  </a:lnTo>
                  <a:lnTo>
                    <a:pt x="41962" y="582"/>
                  </a:lnTo>
                  <a:lnTo>
                    <a:pt x="38558" y="0"/>
                  </a:lnTo>
                  <a:lnTo>
                    <a:pt x="24360" y="2552"/>
                  </a:lnTo>
                  <a:lnTo>
                    <a:pt x="15295" y="5897"/>
                  </a:lnTo>
                  <a:lnTo>
                    <a:pt x="8444" y="13499"/>
                  </a:lnTo>
                  <a:lnTo>
                    <a:pt x="3753" y="23933"/>
                  </a:lnTo>
                  <a:lnTo>
                    <a:pt x="494" y="54109"/>
                  </a:lnTo>
                  <a:lnTo>
                    <a:pt x="0" y="85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1530"/>
            <p:cNvSpPr/>
            <p:nvPr>
              <p:custDataLst>
                <p:tags r:id="rId5"/>
              </p:custDataLst>
            </p:nvPr>
          </p:nvSpPr>
          <p:spPr>
            <a:xfrm>
              <a:off x="3169404" y="5925433"/>
              <a:ext cx="86922" cy="98959"/>
            </a:xfrm>
            <a:custGeom>
              <a:avLst/>
              <a:gdLst/>
              <a:ahLst/>
              <a:cxnLst/>
              <a:rect l="0" t="0" r="0" b="0"/>
              <a:pathLst>
                <a:path w="86922" h="98959">
                  <a:moveTo>
                    <a:pt x="50046" y="5467"/>
                  </a:moveTo>
                  <a:lnTo>
                    <a:pt x="50046" y="5467"/>
                  </a:lnTo>
                  <a:lnTo>
                    <a:pt x="50046" y="2096"/>
                  </a:lnTo>
                  <a:lnTo>
                    <a:pt x="49341" y="1103"/>
                  </a:lnTo>
                  <a:lnTo>
                    <a:pt x="48165" y="440"/>
                  </a:lnTo>
                  <a:lnTo>
                    <a:pt x="46675" y="0"/>
                  </a:lnTo>
                  <a:lnTo>
                    <a:pt x="34466" y="9492"/>
                  </a:lnTo>
                  <a:lnTo>
                    <a:pt x="16447" y="36732"/>
                  </a:lnTo>
                  <a:lnTo>
                    <a:pt x="4970" y="60278"/>
                  </a:lnTo>
                  <a:lnTo>
                    <a:pt x="0" y="83946"/>
                  </a:lnTo>
                  <a:lnTo>
                    <a:pt x="1160" y="84597"/>
                  </a:lnTo>
                  <a:lnTo>
                    <a:pt x="6211" y="83439"/>
                  </a:lnTo>
                  <a:lnTo>
                    <a:pt x="11279" y="76810"/>
                  </a:lnTo>
                  <a:lnTo>
                    <a:pt x="27023" y="51936"/>
                  </a:lnTo>
                  <a:lnTo>
                    <a:pt x="52946" y="20315"/>
                  </a:lnTo>
                  <a:lnTo>
                    <a:pt x="59096" y="12066"/>
                  </a:lnTo>
                  <a:lnTo>
                    <a:pt x="67640" y="6336"/>
                  </a:lnTo>
                  <a:lnTo>
                    <a:pt x="68126" y="7457"/>
                  </a:lnTo>
                  <a:lnTo>
                    <a:pt x="75947" y="38139"/>
                  </a:lnTo>
                  <a:lnTo>
                    <a:pt x="85390" y="67677"/>
                  </a:lnTo>
                  <a:lnTo>
                    <a:pt x="86921" y="74979"/>
                  </a:lnTo>
                  <a:lnTo>
                    <a:pt x="85720" y="82457"/>
                  </a:lnTo>
                  <a:lnTo>
                    <a:pt x="84412" y="86427"/>
                  </a:lnTo>
                  <a:lnTo>
                    <a:pt x="79196" y="92719"/>
                  </a:lnTo>
                  <a:lnTo>
                    <a:pt x="75829" y="95385"/>
                  </a:lnTo>
                  <a:lnTo>
                    <a:pt x="66444" y="98347"/>
                  </a:lnTo>
                  <a:lnTo>
                    <a:pt x="55217" y="98958"/>
                  </a:lnTo>
                  <a:lnTo>
                    <a:pt x="43172" y="96878"/>
                  </a:lnTo>
                  <a:lnTo>
                    <a:pt x="18296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68228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7175</TotalTime>
  <Words>97</Words>
  <Application>Microsoft Office PowerPoint</Application>
  <PresentationFormat>On-screen Show (4:3)</PresentationFormat>
  <Paragraphs>51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FYS2130 Svingninger og bølger</vt:lpstr>
      <vt:lpstr>Nærfelt vs. fjernfelt</vt:lpstr>
      <vt:lpstr>Geometrisk optikk</vt:lpstr>
      <vt:lpstr>Geometrisk optikk</vt:lpstr>
      <vt:lpstr>Geometrisk optikk</vt:lpstr>
      <vt:lpstr>Geometrisk optikk</vt:lpstr>
      <vt:lpstr>Ray tracing</vt:lpstr>
      <vt:lpstr>Ray tracing</vt:lpstr>
      <vt:lpstr>Ray tracing</vt:lpstr>
      <vt:lpstr>Ray tracing</vt:lpstr>
      <vt:lpstr>Ray tracing</vt:lpstr>
      <vt:lpstr>Ray tracing</vt:lpstr>
      <vt:lpstr>Ray tracing</vt:lpstr>
      <vt:lpstr>Ray tracing</vt:lpstr>
      <vt:lpstr>Krumningsradius</vt:lpstr>
      <vt:lpstr>Krum grenseflate</vt:lpstr>
      <vt:lpstr>Linsemakerformelen</vt:lpstr>
      <vt:lpstr>Linseformelen</vt:lpstr>
      <vt:lpstr>Konveks linse</vt:lpstr>
      <vt:lpstr>Konveks linse</vt:lpstr>
      <vt:lpstr>Konveks linse</vt:lpstr>
      <vt:lpstr>Konveks linse</vt:lpstr>
      <vt:lpstr>Konveks linse</vt:lpstr>
      <vt:lpstr>Konveks linse</vt:lpstr>
      <vt:lpstr>Konveks linse</vt:lpstr>
      <vt:lpstr>Konveks linse</vt:lpstr>
      <vt:lpstr>Konveks linse</vt:lpstr>
      <vt:lpstr>Konveks linse</vt:lpstr>
      <vt:lpstr>Konkav linse</vt:lpstr>
      <vt:lpstr>Konkav linse</vt:lpstr>
      <vt:lpstr>Konkav linse</vt:lpstr>
      <vt:lpstr>Konkav linse</vt:lpstr>
      <vt:lpstr>Konkav linse</vt:lpstr>
      <vt:lpstr>Konkav linse</vt:lpstr>
      <vt:lpstr>Konkav linse</vt:lpstr>
      <vt:lpstr>Konkav linse</vt:lpstr>
      <vt:lpstr>Konkav linse</vt:lpstr>
      <vt:lpstr>Konkav linse</vt:lpstr>
      <vt:lpstr>Konkav linse</vt:lpstr>
      <vt:lpstr>Konkav linse</vt:lpstr>
      <vt:lpstr>Konkav linse</vt:lpstr>
      <vt:lpstr>Konkav linse</vt:lpstr>
      <vt:lpstr>Lupe</vt:lpstr>
      <vt:lpstr>Lupe</vt:lpstr>
      <vt:lpstr>Lupe</vt:lpstr>
      <vt:lpstr>Lupe</vt:lpstr>
      <vt:lpstr>Lupe</vt:lpstr>
      <vt:lpstr>Mikroskop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35</cp:revision>
  <dcterms:created xsi:type="dcterms:W3CDTF">2016-12-21T07:17:04Z</dcterms:created>
  <dcterms:modified xsi:type="dcterms:W3CDTF">2018-05-14T07:19:14Z</dcterms:modified>
</cp:coreProperties>
</file>