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04"/>
    <p:restoredTop sz="94710"/>
  </p:normalViewPr>
  <p:slideViewPr>
    <p:cSldViewPr snapToGrid="0">
      <p:cViewPr varScale="1">
        <p:scale>
          <a:sx n="147" d="100"/>
          <a:sy n="147" d="100"/>
        </p:scale>
        <p:origin x="224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9/2/25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219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9/2/25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146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9/2/25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93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9/2/25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34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9/2/25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694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9/2/25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656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9/2/25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826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9/2/25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941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9/2/25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062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9/2/25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38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9/2/25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370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smtClean="0"/>
              <a:t>9/2/25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494485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BEA407-1B54-DB4E-EA96-A98CACF896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Objekter, tjenester og samlinger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1E05738-DA39-D2A1-259E-80ACDF6320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Gruppetime gruppe 3 Uke 3</a:t>
            </a:r>
          </a:p>
        </p:txBody>
      </p:sp>
    </p:spTree>
    <p:extLst>
      <p:ext uri="{BB962C8B-B14F-4D97-AF65-F5344CB8AC3E}">
        <p14:creationId xmlns:p14="http://schemas.microsoft.com/office/powerpoint/2010/main" val="2531661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F2F247-DA52-3DE2-1F21-87DDD58B9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Læringsmål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8F8F7F-5D3B-4F82-14EB-E1E52CE13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Vite om objekter, samt at objekter tilbyr tjenester</a:t>
            </a:r>
          </a:p>
          <a:p>
            <a:r>
              <a:rPr lang="nb-NO" dirty="0"/>
              <a:t>Kunne bruke samlinger for å holde på mange verdier</a:t>
            </a:r>
          </a:p>
          <a:p>
            <a:r>
              <a:rPr lang="nb-NO" dirty="0"/>
              <a:t>Kjenne til forskjellene mellom mengder, lister og ordbøker, samt være i stand til å benytte egnet type samling for et gitt formål</a:t>
            </a:r>
          </a:p>
        </p:txBody>
      </p:sp>
    </p:spTree>
    <p:extLst>
      <p:ext uri="{BB962C8B-B14F-4D97-AF65-F5344CB8AC3E}">
        <p14:creationId xmlns:p14="http://schemas.microsoft.com/office/powerpoint/2010/main" val="1476269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662796-1E25-EB65-F269-1CF1E530E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Kjøreplan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388461-0ABB-EA08-CF85-85A0F322F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Objekter og tjenester</a:t>
            </a:r>
          </a:p>
          <a:p>
            <a:r>
              <a:rPr lang="nb-NO" dirty="0"/>
              <a:t>Samlinger</a:t>
            </a:r>
          </a:p>
          <a:p>
            <a:pPr lvl="1"/>
            <a:r>
              <a:rPr lang="nb-NO" dirty="0"/>
              <a:t>Lister</a:t>
            </a:r>
          </a:p>
          <a:p>
            <a:pPr lvl="1"/>
            <a:r>
              <a:rPr lang="nb-NO" dirty="0"/>
              <a:t>Mengder</a:t>
            </a:r>
          </a:p>
          <a:p>
            <a:pPr lvl="1"/>
            <a:r>
              <a:rPr lang="nb-NO" dirty="0"/>
              <a:t>Ordbøker</a:t>
            </a:r>
          </a:p>
          <a:p>
            <a:pPr lvl="1"/>
            <a:r>
              <a:rPr lang="nb-NO" dirty="0"/>
              <a:t>Nøstede samlinger</a:t>
            </a:r>
          </a:p>
        </p:txBody>
      </p:sp>
    </p:spTree>
    <p:extLst>
      <p:ext uri="{BB962C8B-B14F-4D97-AF65-F5344CB8AC3E}">
        <p14:creationId xmlns:p14="http://schemas.microsoft.com/office/powerpoint/2010/main" val="731994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73F94A-E125-2299-3F2D-566B975A3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et objekt?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9397C8-5D6F-AD83-61A4-16A27919A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Objekter er datastrukturene som lar oss lagre data</a:t>
            </a:r>
          </a:p>
          <a:p>
            <a:r>
              <a:rPr lang="nb-NO" dirty="0"/>
              <a:t>Objekter kan ha ulike verdier og metoder (tjenester)</a:t>
            </a:r>
          </a:p>
          <a:p>
            <a:r>
              <a:rPr lang="nb-NO" dirty="0"/>
              <a:t>Hvert objekt har sin egen minneadresse</a:t>
            </a:r>
          </a:p>
          <a:p>
            <a:r>
              <a:rPr lang="nb-NO" dirty="0"/>
              <a:t>Python har flere innebygde objekter (klasser), senere vil dere også lage egne klasser og objekter</a:t>
            </a:r>
          </a:p>
        </p:txBody>
      </p:sp>
    </p:spTree>
    <p:extLst>
      <p:ext uri="{BB962C8B-B14F-4D97-AF65-F5344CB8AC3E}">
        <p14:creationId xmlns:p14="http://schemas.microsoft.com/office/powerpoint/2010/main" val="3113856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6627CE-F09E-0FDC-91FA-64B4E9C9E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Innebygde funksjoner - strenger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2EB38B-C62E-D6AD-A734-F43F1EEE8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.</a:t>
            </a:r>
            <a:r>
              <a:rPr lang="nb-NO" dirty="0" err="1"/>
              <a:t>lower</a:t>
            </a:r>
            <a:r>
              <a:rPr lang="nb-NO" dirty="0"/>
              <a:t>() – gjør alle bokstaver til små bokstaver</a:t>
            </a:r>
          </a:p>
          <a:p>
            <a:r>
              <a:rPr lang="nb-NO" dirty="0"/>
              <a:t>.</a:t>
            </a:r>
            <a:r>
              <a:rPr lang="nb-NO" dirty="0" err="1"/>
              <a:t>upper</a:t>
            </a:r>
            <a:r>
              <a:rPr lang="nb-NO" dirty="0"/>
              <a:t>() – gjør alle bokstaver til store bokstaver</a:t>
            </a:r>
          </a:p>
          <a:p>
            <a:r>
              <a:rPr lang="nb-NO" dirty="0"/>
              <a:t>len(streng) – gir en int- verdi av en streng sin lengde</a:t>
            </a:r>
          </a:p>
          <a:p>
            <a:r>
              <a:rPr lang="nb-NO" dirty="0"/>
              <a:t>.</a:t>
            </a:r>
            <a:r>
              <a:rPr lang="nb-NO" dirty="0" err="1"/>
              <a:t>count</a:t>
            </a:r>
            <a:r>
              <a:rPr lang="nb-NO" dirty="0"/>
              <a:t>("x") – teller antall forekomster av x i en streng (også </a:t>
            </a:r>
            <a:r>
              <a:rPr lang="nb-NO" dirty="0" err="1"/>
              <a:t>int</a:t>
            </a:r>
            <a:r>
              <a:rPr lang="nb-NO" dirty="0"/>
              <a:t>)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7013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EFB5EA-257A-5B1F-D82D-28ECC61EA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Samlinger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34947B-E57B-73EB-3594-96DFCB737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Samlinger lar oss lagre flere verdier sammen</a:t>
            </a:r>
          </a:p>
          <a:p>
            <a:r>
              <a:rPr lang="nb-NO" dirty="0"/>
              <a:t>Sparer tid – slipper masse variabler</a:t>
            </a:r>
          </a:p>
          <a:p>
            <a:r>
              <a:rPr lang="nb-NO" dirty="0"/>
              <a:t>Flere typer samlinger som egner seg til ulike formål</a:t>
            </a:r>
          </a:p>
        </p:txBody>
      </p:sp>
    </p:spTree>
    <p:extLst>
      <p:ext uri="{BB962C8B-B14F-4D97-AF65-F5344CB8AC3E}">
        <p14:creationId xmlns:p14="http://schemas.microsoft.com/office/powerpoint/2010/main" val="1752937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A38E8-977B-B19E-5517-D9DA2101F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F8893C-E586-8141-440A-F4DDA7CCB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Holder på en liste med elementer – i rekkefølge</a:t>
            </a:r>
          </a:p>
          <a:p>
            <a:r>
              <a:rPr lang="nb-NO" dirty="0"/>
              <a:t>Man kan slå opp verdier, og endre verdier</a:t>
            </a:r>
          </a:p>
          <a:p>
            <a:r>
              <a:rPr lang="nb-NO" dirty="0"/>
              <a:t>Alle verdier har en posisjon i listen, kalt en indeks.</a:t>
            </a:r>
            <a:br>
              <a:rPr lang="nb-NO" dirty="0"/>
            </a:br>
            <a:r>
              <a:rPr lang="nb-NO" dirty="0"/>
              <a:t>	(Indeks starter på 0, ikke 1)</a:t>
            </a:r>
          </a:p>
          <a:p>
            <a:r>
              <a:rPr lang="nb-NO" dirty="0"/>
              <a:t>Kan holde på flere datatyper samtidig</a:t>
            </a:r>
          </a:p>
          <a:p>
            <a:r>
              <a:rPr lang="nb-NO" dirty="0"/>
              <a:t>Opprettes med klammeparenteser: [ ]</a:t>
            </a:r>
          </a:p>
        </p:txBody>
      </p:sp>
    </p:spTree>
    <p:extLst>
      <p:ext uri="{BB962C8B-B14F-4D97-AF65-F5344CB8AC3E}">
        <p14:creationId xmlns:p14="http://schemas.microsoft.com/office/powerpoint/2010/main" val="2412434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CB37D3-C0E8-86C0-D4F8-83AFF9AAA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Manipulering av lister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2F1B94-89FA-E3E4-D892-CA69ED8EF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.</a:t>
            </a:r>
            <a:r>
              <a:rPr lang="nb-NO" dirty="0" err="1"/>
              <a:t>append</a:t>
            </a:r>
            <a:r>
              <a:rPr lang="nb-NO" dirty="0"/>
              <a:t>(x): Legger til x bakerst i listen</a:t>
            </a:r>
          </a:p>
          <a:p>
            <a:r>
              <a:rPr lang="nb-NO" dirty="0"/>
              <a:t>.</a:t>
            </a:r>
            <a:r>
              <a:rPr lang="nb-NO" dirty="0" err="1"/>
              <a:t>insert</a:t>
            </a:r>
            <a:r>
              <a:rPr lang="nb-NO" dirty="0"/>
              <a:t>(indeks, x): Legger til x på indeks</a:t>
            </a:r>
          </a:p>
          <a:p>
            <a:r>
              <a:rPr lang="nb-NO" dirty="0"/>
              <a:t>Listenavn[indeks]: Henter ut elementet på indeks</a:t>
            </a:r>
          </a:p>
          <a:p>
            <a:r>
              <a:rPr lang="nb-NO" dirty="0"/>
              <a:t>Listenavn[indeks] = x: Bytter ut elementet på indeks med x</a:t>
            </a:r>
          </a:p>
          <a:p>
            <a:r>
              <a:rPr lang="nb-NO" dirty="0"/>
              <a:t>Len(listenavn): Returnerer antall elementer i listen</a:t>
            </a:r>
          </a:p>
          <a:p>
            <a:r>
              <a:rPr lang="nb-NO" dirty="0"/>
              <a:t>.</a:t>
            </a:r>
            <a:r>
              <a:rPr lang="nb-NO" dirty="0" err="1"/>
              <a:t>remove</a:t>
            </a:r>
            <a:r>
              <a:rPr lang="nb-NO" dirty="0"/>
              <a:t>(x): Fjerner x i listen (hvis x finnes. Gir feilmelding om x ikke er med)</a:t>
            </a:r>
          </a:p>
          <a:p>
            <a:r>
              <a:rPr lang="nb-NO" dirty="0"/>
              <a:t>(</a:t>
            </a:r>
            <a:r>
              <a:rPr lang="nb-NO" dirty="0" err="1"/>
              <a:t>if</a:t>
            </a:r>
            <a:r>
              <a:rPr lang="nb-NO" dirty="0"/>
              <a:t>) x in listenavn: Gir en </a:t>
            </a:r>
            <a:r>
              <a:rPr lang="nb-NO" dirty="0" err="1"/>
              <a:t>boolean</a:t>
            </a:r>
            <a:r>
              <a:rPr lang="nb-NO" dirty="0"/>
              <a:t> på om x er med i listen eller ikke</a:t>
            </a:r>
          </a:p>
        </p:txBody>
      </p:sp>
    </p:spTree>
    <p:extLst>
      <p:ext uri="{BB962C8B-B14F-4D97-AF65-F5344CB8AC3E}">
        <p14:creationId xmlns:p14="http://schemas.microsoft.com/office/powerpoint/2010/main" val="1965627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C1523C-6EAE-A1FA-C9DE-3A22665EB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Mengder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926CDE-F1A1-F70B-EBDE-72BCA7F7E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samling der rekkefølge og forekomster ikke har noe å si</a:t>
            </a:r>
          </a:p>
          <a:p>
            <a:pPr lvl="1"/>
            <a:r>
              <a:rPr lang="nb-NO" dirty="0" err="1"/>
              <a:t>F.eks</a:t>
            </a:r>
            <a:r>
              <a:rPr lang="nb-NO" dirty="0"/>
              <a:t>: {1,2,3,3,2} == {2,1,3,1,2,1}</a:t>
            </a:r>
          </a:p>
          <a:p>
            <a:r>
              <a:rPr lang="nb-NO" dirty="0"/>
              <a:t>Noteres med krøllparenteser: { }</a:t>
            </a:r>
          </a:p>
          <a:p>
            <a:r>
              <a:rPr lang="nb-NO" dirty="0"/>
              <a:t>Kan ikke slå opp på indeks slik som med lister (siden rekkefølge ikke er viktig</a:t>
            </a:r>
          </a:p>
          <a:p>
            <a:r>
              <a:rPr lang="nb-NO" dirty="0"/>
              <a:t>Eksempel: Navn på byer i Norge</a:t>
            </a:r>
          </a:p>
          <a:p>
            <a:pPr lvl="1"/>
            <a:r>
              <a:rPr lang="nb-NO" dirty="0"/>
              <a:t>Bryr oss ikke om byer har samme navn, bare hvilke navn som finnes</a:t>
            </a:r>
          </a:p>
        </p:txBody>
      </p:sp>
    </p:spTree>
    <p:extLst>
      <p:ext uri="{BB962C8B-B14F-4D97-AF65-F5344CB8AC3E}">
        <p14:creationId xmlns:p14="http://schemas.microsoft.com/office/powerpoint/2010/main" val="2195605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B6F21E-E929-69B1-962B-DAF77643F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14A19A-CA5B-2103-D5E1-CD8930125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Ordbøker holder på flere par, kalt nøkkel- verdi- par</a:t>
            </a:r>
          </a:p>
          <a:p>
            <a:pPr lvl="1"/>
            <a:r>
              <a:rPr lang="nb-NO" dirty="0"/>
              <a:t>Nøkkelen «holder» på en verdi</a:t>
            </a:r>
          </a:p>
          <a:p>
            <a:pPr lvl="1"/>
            <a:r>
              <a:rPr lang="nb-NO" dirty="0"/>
              <a:t>Verdien kan hentes fra sin nøkkel</a:t>
            </a:r>
          </a:p>
          <a:p>
            <a:r>
              <a:rPr lang="nb-NO" dirty="0"/>
              <a:t>Markeres også med krøllparenteser { }</a:t>
            </a:r>
          </a:p>
          <a:p>
            <a:pPr lvl="1"/>
            <a:r>
              <a:rPr lang="nb-NO" dirty="0"/>
              <a:t>Men skilles fra mengder ved å skrive {nøkkel : verdi}</a:t>
            </a:r>
          </a:p>
          <a:p>
            <a:r>
              <a:rPr lang="nb-NO" dirty="0"/>
              <a:t>Har ikke indeks, men man kan slå opp på nøkler</a:t>
            </a:r>
          </a:p>
        </p:txBody>
      </p:sp>
    </p:spTree>
    <p:extLst>
      <p:ext uri="{BB962C8B-B14F-4D97-AF65-F5344CB8AC3E}">
        <p14:creationId xmlns:p14="http://schemas.microsoft.com/office/powerpoint/2010/main" val="3893426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420FD7-37ED-AEAF-56E3-8840B82AE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 - funksjoner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34B71C-24EA-240B-29CE-EBB63142B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nb-NO" sz="3600" dirty="0"/>
              <a:t>ordbok = {} – Oppretter en tom ordbok</a:t>
            </a:r>
          </a:p>
          <a:p>
            <a:r>
              <a:rPr lang="nb-NO" sz="3600" dirty="0"/>
              <a:t>▪ ordbok = {nøkkel: verdi, nøkkel2: verdi2} – Oppretter en ordbok med </a:t>
            </a:r>
            <a:r>
              <a:rPr lang="nb-NO" sz="3600" b="1" dirty="0"/>
              <a:t>to </a:t>
            </a:r>
            <a:r>
              <a:rPr lang="nb-NO" sz="3600" dirty="0"/>
              <a:t>elementer</a:t>
            </a:r>
          </a:p>
          <a:p>
            <a:r>
              <a:rPr lang="nb-NO" sz="3600" dirty="0"/>
              <a:t>▪ ordbok[nøkkel] = verdi – Legger til nøkkel og verdi i ordboken, kobla sammen</a:t>
            </a:r>
          </a:p>
          <a:p>
            <a:r>
              <a:rPr lang="nb-NO" sz="3600" dirty="0"/>
              <a:t>▪ ordbok[nøkkel] – Henter ut </a:t>
            </a:r>
            <a:r>
              <a:rPr lang="nb-NO" sz="3600" b="1" dirty="0"/>
              <a:t>verdien </a:t>
            </a:r>
            <a:r>
              <a:rPr lang="nb-NO" sz="3600" dirty="0"/>
              <a:t>som tilhører den spesifiserte nøkkelen</a:t>
            </a:r>
          </a:p>
          <a:p>
            <a:r>
              <a:rPr lang="nb-NO" sz="3600" dirty="0"/>
              <a:t>▪ nøkkel </a:t>
            </a:r>
            <a:r>
              <a:rPr lang="nb-NO" sz="3600" b="1" dirty="0"/>
              <a:t>in </a:t>
            </a:r>
            <a:r>
              <a:rPr lang="nb-NO" sz="3600" dirty="0"/>
              <a:t>ordbok – Sjekker om </a:t>
            </a:r>
            <a:r>
              <a:rPr lang="nb-NO" sz="3600" b="1" dirty="0"/>
              <a:t>nøkkelen </a:t>
            </a:r>
            <a:r>
              <a:rPr lang="nb-NO" sz="3600" dirty="0"/>
              <a:t>eksisterer i ordboka</a:t>
            </a:r>
          </a:p>
          <a:p>
            <a:r>
              <a:rPr lang="nb-NO" sz="3600" dirty="0"/>
              <a:t>▪ </a:t>
            </a:r>
            <a:r>
              <a:rPr lang="nb-NO" sz="3600" dirty="0" err="1"/>
              <a:t>ordbok.remove</a:t>
            </a:r>
            <a:r>
              <a:rPr lang="nb-NO" sz="3600" dirty="0"/>
              <a:t>(nøkkel) – Fjerner elementet med matchende nøkkel</a:t>
            </a:r>
          </a:p>
          <a:p>
            <a:r>
              <a:rPr lang="nb-NO" sz="3600" dirty="0"/>
              <a:t>▪ nøkler = </a:t>
            </a:r>
            <a:r>
              <a:rPr lang="nb-NO" sz="3600" dirty="0" err="1"/>
              <a:t>ordbok.keys</a:t>
            </a:r>
            <a:r>
              <a:rPr lang="nb-NO" sz="3600" dirty="0"/>
              <a:t>() – Lager en </a:t>
            </a:r>
            <a:r>
              <a:rPr lang="nb-NO" sz="3600" b="1" dirty="0"/>
              <a:t>ny liste </a:t>
            </a:r>
            <a:r>
              <a:rPr lang="nb-NO" sz="3600" dirty="0"/>
              <a:t>som kun inneholder </a:t>
            </a:r>
            <a:r>
              <a:rPr lang="nb-NO" sz="3600" dirty="0" err="1"/>
              <a:t>nøkkelene</a:t>
            </a:r>
            <a:endParaRPr lang="nb-NO" sz="3600" dirty="0"/>
          </a:p>
          <a:p>
            <a:r>
              <a:rPr lang="nb-NO" sz="3600" dirty="0"/>
              <a:t>▪ verdier = </a:t>
            </a:r>
            <a:r>
              <a:rPr lang="nb-NO" sz="3600" dirty="0" err="1"/>
              <a:t>ordbok.values</a:t>
            </a:r>
            <a:r>
              <a:rPr lang="nb-NO" sz="3600" dirty="0"/>
              <a:t>() – Lager en </a:t>
            </a:r>
            <a:r>
              <a:rPr lang="nb-NO" sz="3600" b="1" dirty="0"/>
              <a:t>ny liste </a:t>
            </a:r>
            <a:r>
              <a:rPr lang="nb-NO" sz="3600" dirty="0"/>
              <a:t>som kun inneholder verdiene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79858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DA1B6A-72F8-562C-BFDB-BEE7E73BC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Eksempler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4FB827-E144-3A36-E0EF-F002B244D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05037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4548</TotalTime>
  <Words>580</Words>
  <Application>Microsoft Macintosh PowerPoint</Application>
  <PresentationFormat>Widescreen</PresentationFormat>
  <Paragraphs>65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MS Shell Dlg 2</vt:lpstr>
      <vt:lpstr>Wingdings</vt:lpstr>
      <vt:lpstr>Wingdings 3</vt:lpstr>
      <vt:lpstr>Madison</vt:lpstr>
      <vt:lpstr>Objekter, tjenester og samlinger</vt:lpstr>
      <vt:lpstr>Læringsmål</vt:lpstr>
      <vt:lpstr>Kjøreplan</vt:lpstr>
      <vt:lpstr>Hva er et objekt?</vt:lpstr>
      <vt:lpstr>Innebygde funksjoner - strenger</vt:lpstr>
      <vt:lpstr>Samlinger </vt:lpstr>
      <vt:lpstr>Lister</vt:lpstr>
      <vt:lpstr>Manipulering av lister</vt:lpstr>
      <vt:lpstr>Mengder</vt:lpstr>
      <vt:lpstr>Ordbøker</vt:lpstr>
      <vt:lpstr>Ordbøker - funksjoner</vt:lpstr>
      <vt:lpstr>Eksempler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Nicholas Uribarri</dc:creator>
  <cp:lastModifiedBy>Nicholas Uribarri</cp:lastModifiedBy>
  <cp:revision>3</cp:revision>
  <dcterms:created xsi:type="dcterms:W3CDTF">2025-09-02T06:56:16Z</dcterms:created>
  <dcterms:modified xsi:type="dcterms:W3CDTF">2025-09-05T10:44:17Z</dcterms:modified>
</cp:coreProperties>
</file>