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46"/>
  </p:notesMasterIdLst>
  <p:sldIdLst>
    <p:sldId id="256" r:id="rId2"/>
    <p:sldId id="257" r:id="rId3"/>
    <p:sldId id="258" r:id="rId4"/>
    <p:sldId id="298" r:id="rId5"/>
    <p:sldId id="259" r:id="rId6"/>
    <p:sldId id="260" r:id="rId7"/>
    <p:sldId id="262" r:id="rId8"/>
    <p:sldId id="299" r:id="rId9"/>
    <p:sldId id="300" r:id="rId10"/>
    <p:sldId id="261" r:id="rId11"/>
    <p:sldId id="263" r:id="rId12"/>
    <p:sldId id="264" r:id="rId13"/>
    <p:sldId id="265" r:id="rId14"/>
    <p:sldId id="301" r:id="rId15"/>
    <p:sldId id="267" r:id="rId16"/>
    <p:sldId id="268" r:id="rId17"/>
    <p:sldId id="271" r:id="rId18"/>
    <p:sldId id="269" r:id="rId19"/>
    <p:sldId id="270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3" r:id="rId31"/>
    <p:sldId id="282" r:id="rId32"/>
    <p:sldId id="302" r:id="rId33"/>
    <p:sldId id="284" r:id="rId34"/>
    <p:sldId id="290" r:id="rId35"/>
    <p:sldId id="285" r:id="rId36"/>
    <p:sldId id="288" r:id="rId37"/>
    <p:sldId id="297" r:id="rId38"/>
    <p:sldId id="287" r:id="rId39"/>
    <p:sldId id="293" r:id="rId40"/>
    <p:sldId id="294" r:id="rId41"/>
    <p:sldId id="295" r:id="rId42"/>
    <p:sldId id="296" r:id="rId43"/>
    <p:sldId id="286" r:id="rId44"/>
    <p:sldId id="303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A880C4-D3B4-4A26-8F5C-302537D5A64D}" v="19" dt="2020-01-21T20:51:08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8681" autoAdjust="0"/>
  </p:normalViewPr>
  <p:slideViewPr>
    <p:cSldViewPr snapToGrid="0">
      <p:cViewPr varScale="1">
        <p:scale>
          <a:sx n="67" d="100"/>
          <a:sy n="67" d="100"/>
        </p:scale>
        <p:origin x="124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3CA880C4-D3B4-4A26-8F5C-302537D5A64D}"/>
    <pc:docChg chg="undo custSel addSld delSld modSld sldOrd">
      <pc:chgData name="Jessie Usagi" userId="9cd9acdb6ac7286c" providerId="LiveId" clId="{3CA880C4-D3B4-4A26-8F5C-302537D5A64D}" dt="2020-01-21T20:53:48.389" v="4016" actId="20577"/>
      <pc:docMkLst>
        <pc:docMk/>
      </pc:docMkLst>
      <pc:sldChg chg="modSp modNotesTx">
        <pc:chgData name="Jessie Usagi" userId="9cd9acdb6ac7286c" providerId="LiveId" clId="{3CA880C4-D3B4-4A26-8F5C-302537D5A64D}" dt="2020-01-21T19:31:39.729" v="505" actId="20577"/>
        <pc:sldMkLst>
          <pc:docMk/>
          <pc:sldMk cId="3328120091" sldId="256"/>
        </pc:sldMkLst>
        <pc:spChg chg="mod">
          <ac:chgData name="Jessie Usagi" userId="9cd9acdb6ac7286c" providerId="LiveId" clId="{3CA880C4-D3B4-4A26-8F5C-302537D5A64D}" dt="2020-01-21T19:12:25.468" v="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3CA880C4-D3B4-4A26-8F5C-302537D5A64D}" dt="2020-01-21T19:32:20.006" v="527" actId="20577"/>
        <pc:sldMkLst>
          <pc:docMk/>
          <pc:sldMk cId="1042409334" sldId="257"/>
        </pc:sldMkLst>
        <pc:spChg chg="mod">
          <ac:chgData name="Jessie Usagi" userId="9cd9acdb6ac7286c" providerId="LiveId" clId="{3CA880C4-D3B4-4A26-8F5C-302537D5A64D}" dt="2020-01-21T19:32:20.006" v="527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NotesTx">
        <pc:chgData name="Jessie Usagi" userId="9cd9acdb6ac7286c" providerId="LiveId" clId="{3CA880C4-D3B4-4A26-8F5C-302537D5A64D}" dt="2020-01-21T19:33:12.218" v="700" actId="20577"/>
        <pc:sldMkLst>
          <pc:docMk/>
          <pc:sldMk cId="3640176503" sldId="258"/>
        </pc:sldMkLst>
      </pc:sldChg>
      <pc:sldChg chg="modNotesTx">
        <pc:chgData name="Jessie Usagi" userId="9cd9acdb6ac7286c" providerId="LiveId" clId="{3CA880C4-D3B4-4A26-8F5C-302537D5A64D}" dt="2020-01-21T19:41:53.877" v="792" actId="20577"/>
        <pc:sldMkLst>
          <pc:docMk/>
          <pc:sldMk cId="622752836" sldId="259"/>
        </pc:sldMkLst>
      </pc:sldChg>
      <pc:sldChg chg="modNotesTx">
        <pc:chgData name="Jessie Usagi" userId="9cd9acdb6ac7286c" providerId="LiveId" clId="{3CA880C4-D3B4-4A26-8F5C-302537D5A64D}" dt="2020-01-21T19:54:35.873" v="1406" actId="20577"/>
        <pc:sldMkLst>
          <pc:docMk/>
          <pc:sldMk cId="3074606555" sldId="261"/>
        </pc:sldMkLst>
      </pc:sldChg>
      <pc:sldChg chg="modNotesTx">
        <pc:chgData name="Jessie Usagi" userId="9cd9acdb6ac7286c" providerId="LiveId" clId="{3CA880C4-D3B4-4A26-8F5C-302537D5A64D}" dt="2020-01-21T19:43:09.529" v="922" actId="20577"/>
        <pc:sldMkLst>
          <pc:docMk/>
          <pc:sldMk cId="2736335848" sldId="262"/>
        </pc:sldMkLst>
      </pc:sldChg>
      <pc:sldChg chg="modNotesTx">
        <pc:chgData name="Jessie Usagi" userId="9cd9acdb6ac7286c" providerId="LiveId" clId="{3CA880C4-D3B4-4A26-8F5C-302537D5A64D}" dt="2020-01-21T19:54:38.348" v="1413" actId="20577"/>
        <pc:sldMkLst>
          <pc:docMk/>
          <pc:sldMk cId="2250618812" sldId="263"/>
        </pc:sldMkLst>
      </pc:sldChg>
      <pc:sldChg chg="modSp">
        <pc:chgData name="Jessie Usagi" userId="9cd9acdb6ac7286c" providerId="LiveId" clId="{3CA880C4-D3B4-4A26-8F5C-302537D5A64D}" dt="2020-01-21T20:51:35.358" v="3786" actId="20577"/>
        <pc:sldMkLst>
          <pc:docMk/>
          <pc:sldMk cId="2108657107" sldId="265"/>
        </pc:sldMkLst>
        <pc:spChg chg="mod">
          <ac:chgData name="Jessie Usagi" userId="9cd9acdb6ac7286c" providerId="LiveId" clId="{3CA880C4-D3B4-4A26-8F5C-302537D5A64D}" dt="2020-01-21T20:51:35.358" v="3786" actId="20577"/>
          <ac:spMkLst>
            <pc:docMk/>
            <pc:sldMk cId="2108657107" sldId="265"/>
            <ac:spMk id="2" creationId="{FE667256-6003-4511-ACBE-D0FF4F656B66}"/>
          </ac:spMkLst>
        </pc:spChg>
      </pc:sldChg>
      <pc:sldChg chg="modSp">
        <pc:chgData name="Jessie Usagi" userId="9cd9acdb6ac7286c" providerId="LiveId" clId="{3CA880C4-D3B4-4A26-8F5C-302537D5A64D}" dt="2020-01-21T19:58:41.998" v="1489"/>
        <pc:sldMkLst>
          <pc:docMk/>
          <pc:sldMk cId="3572815247" sldId="267"/>
        </pc:sldMkLst>
        <pc:spChg chg="mod">
          <ac:chgData name="Jessie Usagi" userId="9cd9acdb6ac7286c" providerId="LiveId" clId="{3CA880C4-D3B4-4A26-8F5C-302537D5A64D}" dt="2020-01-21T19:58:38.280" v="1487"/>
          <ac:spMkLst>
            <pc:docMk/>
            <pc:sldMk cId="3572815247" sldId="267"/>
            <ac:spMk id="3" creationId="{080FABE2-F743-473E-9564-C43B8168D7F9}"/>
          </ac:spMkLst>
        </pc:spChg>
        <pc:spChg chg="mod">
          <ac:chgData name="Jessie Usagi" userId="9cd9acdb6ac7286c" providerId="LiveId" clId="{3CA880C4-D3B4-4A26-8F5C-302537D5A64D}" dt="2020-01-21T19:58:41.998" v="1489"/>
          <ac:spMkLst>
            <pc:docMk/>
            <pc:sldMk cId="3572815247" sldId="267"/>
            <ac:spMk id="4" creationId="{155928C4-C5BA-49AC-A73F-F637FADEAA08}"/>
          </ac:spMkLst>
        </pc:spChg>
      </pc:sldChg>
      <pc:sldChg chg="modNotesTx">
        <pc:chgData name="Jessie Usagi" userId="9cd9acdb6ac7286c" providerId="LiveId" clId="{3CA880C4-D3B4-4A26-8F5C-302537D5A64D}" dt="2020-01-21T20:52:21.201" v="3870" actId="20577"/>
        <pc:sldMkLst>
          <pc:docMk/>
          <pc:sldMk cId="3075495885" sldId="274"/>
        </pc:sldMkLst>
      </pc:sldChg>
      <pc:sldChg chg="modSp modNotesTx">
        <pc:chgData name="Jessie Usagi" userId="9cd9acdb6ac7286c" providerId="LiveId" clId="{3CA880C4-D3B4-4A26-8F5C-302537D5A64D}" dt="2020-01-21T20:11:52.514" v="1823" actId="20577"/>
        <pc:sldMkLst>
          <pc:docMk/>
          <pc:sldMk cId="1130883808" sldId="277"/>
        </pc:sldMkLst>
        <pc:spChg chg="mod">
          <ac:chgData name="Jessie Usagi" userId="9cd9acdb6ac7286c" providerId="LiveId" clId="{3CA880C4-D3B4-4A26-8F5C-302537D5A64D}" dt="2020-01-21T20:11:52.514" v="1823" actId="20577"/>
          <ac:spMkLst>
            <pc:docMk/>
            <pc:sldMk cId="1130883808" sldId="277"/>
            <ac:spMk id="4" creationId="{414E49DD-DDA8-41D7-A3B9-3630937A9E9B}"/>
          </ac:spMkLst>
        </pc:spChg>
      </pc:sldChg>
      <pc:sldChg chg="modNotesTx">
        <pc:chgData name="Jessie Usagi" userId="9cd9acdb6ac7286c" providerId="LiveId" clId="{3CA880C4-D3B4-4A26-8F5C-302537D5A64D}" dt="2020-01-21T20:10:47.906" v="1789" actId="20577"/>
        <pc:sldMkLst>
          <pc:docMk/>
          <pc:sldMk cId="272980728" sldId="279"/>
        </pc:sldMkLst>
      </pc:sldChg>
      <pc:sldChg chg="modSp modNotesTx">
        <pc:chgData name="Jessie Usagi" userId="9cd9acdb6ac7286c" providerId="LiveId" clId="{3CA880C4-D3B4-4A26-8F5C-302537D5A64D}" dt="2020-01-21T20:27:26.578" v="2882" actId="20577"/>
        <pc:sldMkLst>
          <pc:docMk/>
          <pc:sldMk cId="2108233334" sldId="284"/>
        </pc:sldMkLst>
        <pc:spChg chg="mod">
          <ac:chgData name="Jessie Usagi" userId="9cd9acdb6ac7286c" providerId="LiveId" clId="{3CA880C4-D3B4-4A26-8F5C-302537D5A64D}" dt="2020-01-21T20:27:26.578" v="2882" actId="20577"/>
          <ac:spMkLst>
            <pc:docMk/>
            <pc:sldMk cId="2108233334" sldId="284"/>
            <ac:spMk id="3" creationId="{6B22191D-7476-4BC9-822E-B23F81187E08}"/>
          </ac:spMkLst>
        </pc:spChg>
      </pc:sldChg>
      <pc:sldChg chg="ord">
        <pc:chgData name="Jessie Usagi" userId="9cd9acdb6ac7286c" providerId="LiveId" clId="{3CA880C4-D3B4-4A26-8F5C-302537D5A64D}" dt="2020-01-21T20:44:44.015" v="3450"/>
        <pc:sldMkLst>
          <pc:docMk/>
          <pc:sldMk cId="458840237" sldId="285"/>
        </pc:sldMkLst>
      </pc:sldChg>
      <pc:sldChg chg="modNotesTx">
        <pc:chgData name="Jessie Usagi" userId="9cd9acdb6ac7286c" providerId="LiveId" clId="{3CA880C4-D3B4-4A26-8F5C-302537D5A64D}" dt="2020-01-21T20:28:02.873" v="2954" actId="313"/>
        <pc:sldMkLst>
          <pc:docMk/>
          <pc:sldMk cId="2730699553" sldId="287"/>
        </pc:sldMkLst>
      </pc:sldChg>
      <pc:sldChg chg="ord">
        <pc:chgData name="Jessie Usagi" userId="9cd9acdb6ac7286c" providerId="LiveId" clId="{3CA880C4-D3B4-4A26-8F5C-302537D5A64D}" dt="2020-01-21T20:44:50.999" v="3451"/>
        <pc:sldMkLst>
          <pc:docMk/>
          <pc:sldMk cId="3332999387" sldId="288"/>
        </pc:sldMkLst>
      </pc:sldChg>
      <pc:sldChg chg="modSp">
        <pc:chgData name="Jessie Usagi" userId="9cd9acdb6ac7286c" providerId="LiveId" clId="{3CA880C4-D3B4-4A26-8F5C-302537D5A64D}" dt="2020-01-21T20:27:09.140" v="2880" actId="20577"/>
        <pc:sldMkLst>
          <pc:docMk/>
          <pc:sldMk cId="1120662028" sldId="290"/>
        </pc:sldMkLst>
        <pc:spChg chg="mod">
          <ac:chgData name="Jessie Usagi" userId="9cd9acdb6ac7286c" providerId="LiveId" clId="{3CA880C4-D3B4-4A26-8F5C-302537D5A64D}" dt="2020-01-21T20:27:09.140" v="2880" actId="20577"/>
          <ac:spMkLst>
            <pc:docMk/>
            <pc:sldMk cId="1120662028" sldId="290"/>
            <ac:spMk id="3" creationId="{555FAC86-2E26-478F-B0F8-33768591A029}"/>
          </ac:spMkLst>
        </pc:spChg>
      </pc:sldChg>
      <pc:sldChg chg="modSp">
        <pc:chgData name="Jessie Usagi" userId="9cd9acdb6ac7286c" providerId="LiveId" clId="{3CA880C4-D3B4-4A26-8F5C-302537D5A64D}" dt="2020-01-21T20:30:21.062" v="3155" actId="20577"/>
        <pc:sldMkLst>
          <pc:docMk/>
          <pc:sldMk cId="3387017494" sldId="296"/>
        </pc:sldMkLst>
        <pc:spChg chg="mod">
          <ac:chgData name="Jessie Usagi" userId="9cd9acdb6ac7286c" providerId="LiveId" clId="{3CA880C4-D3B4-4A26-8F5C-302537D5A64D}" dt="2020-01-21T20:30:21.062" v="3155" actId="20577"/>
          <ac:spMkLst>
            <pc:docMk/>
            <pc:sldMk cId="3387017494" sldId="296"/>
            <ac:spMk id="3" creationId="{F092407A-BC39-4682-84C2-50947EFB44DE}"/>
          </ac:spMkLst>
        </pc:spChg>
      </pc:sldChg>
      <pc:sldChg chg="modSp ord modNotesTx">
        <pc:chgData name="Jessie Usagi" userId="9cd9acdb6ac7286c" providerId="LiveId" clId="{3CA880C4-D3B4-4A26-8F5C-302537D5A64D}" dt="2020-01-21T20:48:21.780" v="3762" actId="20577"/>
        <pc:sldMkLst>
          <pc:docMk/>
          <pc:sldMk cId="465687888" sldId="297"/>
        </pc:sldMkLst>
        <pc:spChg chg="mod">
          <ac:chgData name="Jessie Usagi" userId="9cd9acdb6ac7286c" providerId="LiveId" clId="{3CA880C4-D3B4-4A26-8F5C-302537D5A64D}" dt="2020-01-21T20:23:33.843" v="2622" actId="20577"/>
          <ac:spMkLst>
            <pc:docMk/>
            <pc:sldMk cId="465687888" sldId="297"/>
            <ac:spMk id="2" creationId="{237185C2-05A0-43C0-B18A-F768BC979A27}"/>
          </ac:spMkLst>
        </pc:spChg>
        <pc:spChg chg="mod">
          <ac:chgData name="Jessie Usagi" userId="9cd9acdb6ac7286c" providerId="LiveId" clId="{3CA880C4-D3B4-4A26-8F5C-302537D5A64D}" dt="2020-01-21T20:24:35.139" v="2738" actId="20577"/>
          <ac:spMkLst>
            <pc:docMk/>
            <pc:sldMk cId="465687888" sldId="297"/>
            <ac:spMk id="3" creationId="{E675790D-C301-4340-8E82-F06BF49A5FE7}"/>
          </ac:spMkLst>
        </pc:spChg>
      </pc:sldChg>
      <pc:sldChg chg="modSp modNotesTx">
        <pc:chgData name="Jessie Usagi" userId="9cd9acdb6ac7286c" providerId="LiveId" clId="{3CA880C4-D3B4-4A26-8F5C-302537D5A64D}" dt="2020-01-21T19:42:41.420" v="885" actId="20577"/>
        <pc:sldMkLst>
          <pc:docMk/>
          <pc:sldMk cId="681581178" sldId="298"/>
        </pc:sldMkLst>
        <pc:spChg chg="mod">
          <ac:chgData name="Jessie Usagi" userId="9cd9acdb6ac7286c" providerId="LiveId" clId="{3CA880C4-D3B4-4A26-8F5C-302537D5A64D}" dt="2020-01-21T19:15:27.750" v="78" actId="20577"/>
          <ac:spMkLst>
            <pc:docMk/>
            <pc:sldMk cId="681581178" sldId="298"/>
            <ac:spMk id="3" creationId="{EBD79C05-F804-4D04-AD53-A20489DBF796}"/>
          </ac:spMkLst>
        </pc:spChg>
      </pc:sldChg>
      <pc:sldChg chg="modNotesTx">
        <pc:chgData name="Jessie Usagi" userId="9cd9acdb6ac7286c" providerId="LiveId" clId="{3CA880C4-D3B4-4A26-8F5C-302537D5A64D}" dt="2020-01-21T19:43:47.844" v="1075" actId="20577"/>
        <pc:sldMkLst>
          <pc:docMk/>
          <pc:sldMk cId="1935167263" sldId="299"/>
        </pc:sldMkLst>
      </pc:sldChg>
      <pc:sldChg chg="addSp modSp modNotesTx">
        <pc:chgData name="Jessie Usagi" userId="9cd9acdb6ac7286c" providerId="LiveId" clId="{3CA880C4-D3B4-4A26-8F5C-302537D5A64D}" dt="2020-01-21T19:56:57.608" v="1485" actId="20577"/>
        <pc:sldMkLst>
          <pc:docMk/>
          <pc:sldMk cId="940127759" sldId="300"/>
        </pc:sldMkLst>
        <pc:spChg chg="mod">
          <ac:chgData name="Jessie Usagi" userId="9cd9acdb6ac7286c" providerId="LiveId" clId="{3CA880C4-D3B4-4A26-8F5C-302537D5A64D}" dt="2020-01-21T19:49:58.610" v="1192" actId="20577"/>
          <ac:spMkLst>
            <pc:docMk/>
            <pc:sldMk cId="940127759" sldId="300"/>
            <ac:spMk id="2" creationId="{8E56FF52-FA4F-4D87-8533-44BC23DB77E4}"/>
          </ac:spMkLst>
        </pc:spChg>
        <pc:spChg chg="mod">
          <ac:chgData name="Jessie Usagi" userId="9cd9acdb6ac7286c" providerId="LiveId" clId="{3CA880C4-D3B4-4A26-8F5C-302537D5A64D}" dt="2020-01-21T19:54:21.561" v="1399" actId="20577"/>
          <ac:spMkLst>
            <pc:docMk/>
            <pc:sldMk cId="940127759" sldId="300"/>
            <ac:spMk id="5" creationId="{15056070-A7D1-4A29-97BC-3E558145D122}"/>
          </ac:spMkLst>
        </pc:spChg>
        <pc:spChg chg="add mod">
          <ac:chgData name="Jessie Usagi" userId="9cd9acdb6ac7286c" providerId="LiveId" clId="{3CA880C4-D3B4-4A26-8F5C-302537D5A64D}" dt="2020-01-21T19:53:59.779" v="1398" actId="20577"/>
          <ac:spMkLst>
            <pc:docMk/>
            <pc:sldMk cId="940127759" sldId="300"/>
            <ac:spMk id="6" creationId="{33B3559F-3C69-43D3-97A1-856951483FA5}"/>
          </ac:spMkLst>
        </pc:spChg>
        <pc:cxnChg chg="mod">
          <ac:chgData name="Jessie Usagi" userId="9cd9acdb6ac7286c" providerId="LiveId" clId="{3CA880C4-D3B4-4A26-8F5C-302537D5A64D}" dt="2020-01-21T19:52:48.253" v="1387" actId="1076"/>
          <ac:cxnSpMkLst>
            <pc:docMk/>
            <pc:sldMk cId="940127759" sldId="300"/>
            <ac:cxnSpMk id="7" creationId="{150A6113-41F5-4C2C-85ED-46A0099A1AFC}"/>
          </ac:cxnSpMkLst>
        </pc:cxnChg>
      </pc:sldChg>
      <pc:sldChg chg="modSp">
        <pc:chgData name="Jessie Usagi" userId="9cd9acdb6ac7286c" providerId="LiveId" clId="{3CA880C4-D3B4-4A26-8F5C-302537D5A64D}" dt="2020-01-21T20:51:55.732" v="3855" actId="20577"/>
        <pc:sldMkLst>
          <pc:docMk/>
          <pc:sldMk cId="3399445880" sldId="301"/>
        </pc:sldMkLst>
        <pc:spChg chg="mod">
          <ac:chgData name="Jessie Usagi" userId="9cd9acdb6ac7286c" providerId="LiveId" clId="{3CA880C4-D3B4-4A26-8F5C-302537D5A64D}" dt="2020-01-21T20:51:55.732" v="3855" actId="20577"/>
          <ac:spMkLst>
            <pc:docMk/>
            <pc:sldMk cId="3399445880" sldId="301"/>
            <ac:spMk id="2" creationId="{59486A26-5BF7-458A-A4F7-0D9F71F371D1}"/>
          </ac:spMkLst>
        </pc:spChg>
      </pc:sldChg>
      <pc:sldChg chg="modSp add del">
        <pc:chgData name="Jessie Usagi" userId="9cd9acdb6ac7286c" providerId="LiveId" clId="{3CA880C4-D3B4-4A26-8F5C-302537D5A64D}" dt="2020-01-21T20:05:55.140" v="1656" actId="2696"/>
        <pc:sldMkLst>
          <pc:docMk/>
          <pc:sldMk cId="522191352" sldId="302"/>
        </pc:sldMkLst>
        <pc:spChg chg="mod">
          <ac:chgData name="Jessie Usagi" userId="9cd9acdb6ac7286c" providerId="LiveId" clId="{3CA880C4-D3B4-4A26-8F5C-302537D5A64D}" dt="2020-01-21T20:05:15.423" v="1637" actId="20577"/>
          <ac:spMkLst>
            <pc:docMk/>
            <pc:sldMk cId="522191352" sldId="302"/>
            <ac:spMk id="2" creationId="{57E4DCED-3D9A-456B-8F29-631E3AAB0271}"/>
          </ac:spMkLst>
        </pc:spChg>
        <pc:spChg chg="mod">
          <ac:chgData name="Jessie Usagi" userId="9cd9acdb6ac7286c" providerId="LiveId" clId="{3CA880C4-D3B4-4A26-8F5C-302537D5A64D}" dt="2020-01-21T20:05:27.361" v="1655" actId="20577"/>
          <ac:spMkLst>
            <pc:docMk/>
            <pc:sldMk cId="522191352" sldId="302"/>
            <ac:spMk id="3" creationId="{E5F28F59-090C-4B99-B438-91A0E0928B5A}"/>
          </ac:spMkLst>
        </pc:spChg>
      </pc:sldChg>
      <pc:sldChg chg="addSp delSp modSp add">
        <pc:chgData name="Jessie Usagi" userId="9cd9acdb6ac7286c" providerId="LiveId" clId="{3CA880C4-D3B4-4A26-8F5C-302537D5A64D}" dt="2020-01-21T20:21:35.404" v="2607" actId="1076"/>
        <pc:sldMkLst>
          <pc:docMk/>
          <pc:sldMk cId="627775599" sldId="302"/>
        </pc:sldMkLst>
        <pc:spChg chg="mod">
          <ac:chgData name="Jessie Usagi" userId="9cd9acdb6ac7286c" providerId="LiveId" clId="{3CA880C4-D3B4-4A26-8F5C-302537D5A64D}" dt="2020-01-21T20:12:39.778" v="1855" actId="20577"/>
          <ac:spMkLst>
            <pc:docMk/>
            <pc:sldMk cId="627775599" sldId="302"/>
            <ac:spMk id="2" creationId="{2604DC84-2B46-4FBE-AD49-28FABD10C8CB}"/>
          </ac:spMkLst>
        </pc:spChg>
        <pc:spChg chg="mod">
          <ac:chgData name="Jessie Usagi" userId="9cd9acdb6ac7286c" providerId="LiveId" clId="{3CA880C4-D3B4-4A26-8F5C-302537D5A64D}" dt="2020-01-21T20:21:24.717" v="2605" actId="20577"/>
          <ac:spMkLst>
            <pc:docMk/>
            <pc:sldMk cId="627775599" sldId="302"/>
            <ac:spMk id="3" creationId="{EA49716E-AB4D-4DA8-95B6-28710D7515DA}"/>
          </ac:spMkLst>
        </pc:spChg>
        <pc:spChg chg="del">
          <ac:chgData name="Jessie Usagi" userId="9cd9acdb6ac7286c" providerId="LiveId" clId="{3CA880C4-D3B4-4A26-8F5C-302537D5A64D}" dt="2020-01-21T20:13:20.986" v="1938"/>
          <ac:spMkLst>
            <pc:docMk/>
            <pc:sldMk cId="627775599" sldId="302"/>
            <ac:spMk id="4" creationId="{B625D60A-6D7B-4DEF-AF75-3691D238D459}"/>
          </ac:spMkLst>
        </pc:spChg>
        <pc:spChg chg="add del">
          <ac:chgData name="Jessie Usagi" userId="9cd9acdb6ac7286c" providerId="LiveId" clId="{3CA880C4-D3B4-4A26-8F5C-302537D5A64D}" dt="2020-01-21T20:19:55.515" v="2360"/>
          <ac:spMkLst>
            <pc:docMk/>
            <pc:sldMk cId="627775599" sldId="302"/>
            <ac:spMk id="9" creationId="{4DBA8F9D-178E-4A28-9F03-572D32C9E65D}"/>
          </ac:spMkLst>
        </pc:spChg>
        <pc:graphicFrameChg chg="add del mod modGraphic">
          <ac:chgData name="Jessie Usagi" userId="9cd9acdb6ac7286c" providerId="LiveId" clId="{3CA880C4-D3B4-4A26-8F5C-302537D5A64D}" dt="2020-01-21T20:14:22.670" v="2076" actId="478"/>
          <ac:graphicFrameMkLst>
            <pc:docMk/>
            <pc:sldMk cId="627775599" sldId="302"/>
            <ac:graphicFrameMk id="5" creationId="{9F80A4B3-73A6-49CC-B9C2-426BCCC77E93}"/>
          </ac:graphicFrameMkLst>
        </pc:graphicFrameChg>
        <pc:graphicFrameChg chg="add mod modGraphic">
          <ac:chgData name="Jessie Usagi" userId="9cd9acdb6ac7286c" providerId="LiveId" clId="{3CA880C4-D3B4-4A26-8F5C-302537D5A64D}" dt="2020-01-21T20:21:32.232" v="2606" actId="1076"/>
          <ac:graphicFrameMkLst>
            <pc:docMk/>
            <pc:sldMk cId="627775599" sldId="302"/>
            <ac:graphicFrameMk id="7" creationId="{5C572ADD-3D59-4DFE-B71A-6052E06A659C}"/>
          </ac:graphicFrameMkLst>
        </pc:graphicFrameChg>
        <pc:graphicFrameChg chg="add mod modGraphic">
          <ac:chgData name="Jessie Usagi" userId="9cd9acdb6ac7286c" providerId="LiveId" clId="{3CA880C4-D3B4-4A26-8F5C-302537D5A64D}" dt="2020-01-21T20:21:35.404" v="2607" actId="1076"/>
          <ac:graphicFrameMkLst>
            <pc:docMk/>
            <pc:sldMk cId="627775599" sldId="302"/>
            <ac:graphicFrameMk id="10" creationId="{E4CE0CC1-2105-4AFE-9D8A-A502B27AC852}"/>
          </ac:graphicFrameMkLst>
        </pc:graphicFrameChg>
      </pc:sldChg>
      <pc:sldChg chg="addSp delSp modSp add del">
        <pc:chgData name="Jessie Usagi" userId="9cd9acdb6ac7286c" providerId="LiveId" clId="{3CA880C4-D3B4-4A26-8F5C-302537D5A64D}" dt="2020-01-21T19:21:26.848" v="245" actId="2696"/>
        <pc:sldMkLst>
          <pc:docMk/>
          <pc:sldMk cId="1996061772" sldId="302"/>
        </pc:sldMkLst>
        <pc:spChg chg="mod">
          <ac:chgData name="Jessie Usagi" userId="9cd9acdb6ac7286c" providerId="LiveId" clId="{3CA880C4-D3B4-4A26-8F5C-302537D5A64D}" dt="2020-01-21T19:20:17.351" v="244" actId="14100"/>
          <ac:spMkLst>
            <pc:docMk/>
            <pc:sldMk cId="1996061772" sldId="302"/>
            <ac:spMk id="2" creationId="{5E540DF4-D7B6-4729-BDAB-1C27E16FB969}"/>
          </ac:spMkLst>
        </pc:spChg>
        <pc:spChg chg="del">
          <ac:chgData name="Jessie Usagi" userId="9cd9acdb6ac7286c" providerId="LiveId" clId="{3CA880C4-D3B4-4A26-8F5C-302537D5A64D}" dt="2020-01-21T19:19:48.234" v="229"/>
          <ac:spMkLst>
            <pc:docMk/>
            <pc:sldMk cId="1996061772" sldId="302"/>
            <ac:spMk id="3" creationId="{A90D9DED-F867-4068-9599-F6A967E27344}"/>
          </ac:spMkLst>
        </pc:spChg>
        <pc:spChg chg="del">
          <ac:chgData name="Jessie Usagi" userId="9cd9acdb6ac7286c" providerId="LiveId" clId="{3CA880C4-D3B4-4A26-8F5C-302537D5A64D}" dt="2020-01-21T19:19:48.234" v="229"/>
          <ac:spMkLst>
            <pc:docMk/>
            <pc:sldMk cId="1996061772" sldId="302"/>
            <ac:spMk id="4" creationId="{F0FFAE4E-34D1-4F5E-906A-94D8A9066709}"/>
          </ac:spMkLst>
        </pc:spChg>
        <pc:spChg chg="add mod">
          <ac:chgData name="Jessie Usagi" userId="9cd9acdb6ac7286c" providerId="LiveId" clId="{3CA880C4-D3B4-4A26-8F5C-302537D5A64D}" dt="2020-01-21T19:19:48.234" v="229"/>
          <ac:spMkLst>
            <pc:docMk/>
            <pc:sldMk cId="1996061772" sldId="302"/>
            <ac:spMk id="5" creationId="{0009BB3F-0F9F-4D3A-BC97-9027C61EACF3}"/>
          </ac:spMkLst>
        </pc:spChg>
      </pc:sldChg>
      <pc:sldChg chg="add modNotesTx">
        <pc:chgData name="Jessie Usagi" userId="9cd9acdb6ac7286c" providerId="LiveId" clId="{3CA880C4-D3B4-4A26-8F5C-302537D5A64D}" dt="2020-01-21T20:53:48.389" v="4016" actId="20577"/>
        <pc:sldMkLst>
          <pc:docMk/>
          <pc:sldMk cId="4021517408" sldId="303"/>
        </pc:sldMkLst>
      </pc:sldChg>
    </pc:docChg>
  </pc:docChgLst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9-04T22:41:06.610" v="12078" actId="11529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9-04T22:37:31.125" v="12029" actId="14100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9-04T22:37:31.125" v="12029" actId="14100"/>
          <ac:spMkLst>
            <pc:docMk/>
            <pc:sldMk cId="1042409334" sldId="257"/>
            <ac:spMk id="3" creationId="{A00EAB3B-4FB1-4905-AAA6-E905CFDDCE44}"/>
          </ac:spMkLst>
        </pc:spChg>
      </pc:sldChg>
      <pc:sldChg chg="modSp">
        <pc:chgData name="Jessie Usagi" userId="9cd9acdb6ac7286c" providerId="LiveId" clId="{F5DEC654-8E9F-44F5-8520-460EEC429693}" dt="2019-08-22T05:12:37.362" v="11098" actId="790"/>
        <pc:sldMkLst>
          <pc:docMk/>
          <pc:sldMk cId="3640176503" sldId="258"/>
        </pc:sldMkLst>
        <pc:spChg chg="mod">
          <ac:chgData name="Jessie Usagi" userId="9cd9acdb6ac7286c" providerId="LiveId" clId="{F5DEC654-8E9F-44F5-8520-460EEC429693}" dt="2019-08-22T05:12:37.362" v="11098" actId="790"/>
          <ac:spMkLst>
            <pc:docMk/>
            <pc:sldMk cId="3640176503" sldId="258"/>
            <ac:spMk id="3" creationId="{9324EEED-2542-43ED-9933-7DF9A4FC016E}"/>
          </ac:spMkLst>
        </pc:spChg>
      </pc:sldChg>
      <pc:sldChg chg="modSp">
        <pc:chgData name="Jessie Usagi" userId="9cd9acdb6ac7286c" providerId="LiveId" clId="{F5DEC654-8E9F-44F5-8520-460EEC429693}" dt="2019-08-22T09:52:58.430" v="11998" actId="20577"/>
        <pc:sldMkLst>
          <pc:docMk/>
          <pc:sldMk cId="622752836" sldId="259"/>
        </pc:sldMkLst>
        <pc:spChg chg="mod">
          <ac:chgData name="Jessie Usagi" userId="9cd9acdb6ac7286c" providerId="LiveId" clId="{F5DEC654-8E9F-44F5-8520-460EEC429693}" dt="2019-08-22T09:52:58.430" v="11998" actId="20577"/>
          <ac:spMkLst>
            <pc:docMk/>
            <pc:sldMk cId="622752836" sldId="259"/>
            <ac:spMk id="3" creationId="{810E60FA-D0FD-4D97-81DC-7F63264B9D2A}"/>
          </ac:spMkLst>
        </pc:spChg>
      </pc:sldChg>
      <pc:sldChg chg="modSp">
        <pc:chgData name="Jessie Usagi" userId="9cd9acdb6ac7286c" providerId="LiveId" clId="{F5DEC654-8E9F-44F5-8520-460EEC429693}" dt="2019-08-22T05:12:49.464" v="11099" actId="790"/>
        <pc:sldMkLst>
          <pc:docMk/>
          <pc:sldMk cId="27402119" sldId="260"/>
        </pc:sldMkLst>
        <pc:spChg chg="mod">
          <ac:chgData name="Jessie Usagi" userId="9cd9acdb6ac7286c" providerId="LiveId" clId="{F5DEC654-8E9F-44F5-8520-460EEC429693}" dt="2019-08-22T05:12:49.464" v="11099" actId="790"/>
          <ac:spMkLst>
            <pc:docMk/>
            <pc:sldMk cId="27402119" sldId="260"/>
            <ac:spMk id="3" creationId="{13411E7B-FFEB-4649-BF70-5362368861EA}"/>
          </ac:spMkLst>
        </pc:spChg>
      </pc:sldChg>
      <pc:sldChg chg="modSp">
        <pc:chgData name="Jessie Usagi" userId="9cd9acdb6ac7286c" providerId="LiveId" clId="{F5DEC654-8E9F-44F5-8520-460EEC429693}" dt="2019-08-22T05:13:45.532" v="11101" actId="790"/>
        <pc:sldMkLst>
          <pc:docMk/>
          <pc:sldMk cId="3074606555" sldId="261"/>
        </pc:sldMkLst>
        <pc:spChg chg="mod">
          <ac:chgData name="Jessie Usagi" userId="9cd9acdb6ac7286c" providerId="LiveId" clId="{F5DEC654-8E9F-44F5-8520-460EEC429693}" dt="2019-08-22T05:13:45.532" v="11101" actId="790"/>
          <ac:spMkLst>
            <pc:docMk/>
            <pc:sldMk cId="3074606555" sldId="261"/>
            <ac:spMk id="3" creationId="{FF9AE44B-2B20-4911-A607-6F85CFD239FF}"/>
          </ac:spMkLst>
        </pc:spChg>
      </pc:sldChg>
      <pc:sldChg chg="modSp ord">
        <pc:chgData name="Jessie Usagi" userId="9cd9acdb6ac7286c" providerId="LiveId" clId="{F5DEC654-8E9F-44F5-8520-460EEC429693}" dt="2019-08-22T05:12:57.342" v="11100" actId="790"/>
        <pc:sldMkLst>
          <pc:docMk/>
          <pc:sldMk cId="2736335848" sldId="262"/>
        </pc:sldMkLst>
        <pc:spChg chg="mod">
          <ac:chgData name="Jessie Usagi" userId="9cd9acdb6ac7286c" providerId="LiveId" clId="{F5DEC654-8E9F-44F5-8520-460EEC429693}" dt="2019-08-22T05:12:57.342" v="11100" actId="790"/>
          <ac:spMkLst>
            <pc:docMk/>
            <pc:sldMk cId="2736335848" sldId="262"/>
            <ac:spMk id="3" creationId="{1CEC086E-31CB-49E6-91D5-32EC5A43DB79}"/>
          </ac:spMkLst>
        </pc:spChg>
      </pc:sldChg>
      <pc:sldChg chg="modSp ord">
        <pc:chgData name="Jessie Usagi" userId="9cd9acdb6ac7286c" providerId="LiveId" clId="{F5DEC654-8E9F-44F5-8520-460EEC429693}" dt="2019-08-22T05:14:25.780" v="11102" actId="790"/>
        <pc:sldMkLst>
          <pc:docMk/>
          <pc:sldMk cId="2250618812" sldId="263"/>
        </pc:sldMkLst>
        <pc:spChg chg="mod">
          <ac:chgData name="Jessie Usagi" userId="9cd9acdb6ac7286c" providerId="LiveId" clId="{F5DEC654-8E9F-44F5-8520-460EEC429693}" dt="2019-08-22T05:14:25.780" v="11102" actId="790"/>
          <ac:spMkLst>
            <pc:docMk/>
            <pc:sldMk cId="2250618812" sldId="263"/>
            <ac:spMk id="3" creationId="{324708F2-5662-478D-8E10-CA79BEAD9B7F}"/>
          </ac:spMkLst>
        </pc:spChg>
      </pc:sldChg>
      <pc:sldChg chg="modSp">
        <pc:chgData name="Jessie Usagi" userId="9cd9acdb6ac7286c" providerId="LiveId" clId="{F5DEC654-8E9F-44F5-8520-460EEC429693}" dt="2019-08-22T05:14:33.961" v="11103" actId="790"/>
        <pc:sldMkLst>
          <pc:docMk/>
          <pc:sldMk cId="2034518527" sldId="264"/>
        </pc:sldMkLst>
        <pc:spChg chg="mod">
          <ac:chgData name="Jessie Usagi" userId="9cd9acdb6ac7286c" providerId="LiveId" clId="{F5DEC654-8E9F-44F5-8520-460EEC429693}" dt="2019-08-22T05:14:33.961" v="11103" actId="790"/>
          <ac:spMkLst>
            <pc:docMk/>
            <pc:sldMk cId="2034518527" sldId="264"/>
            <ac:spMk id="3" creationId="{6A5B03F2-9B3E-4092-9504-FFB28DE68083}"/>
          </ac:spMkLst>
        </pc:spChg>
      </pc:sldChg>
      <pc:sldChg chg="modSp">
        <pc:chgData name="Jessie Usagi" userId="9cd9acdb6ac7286c" providerId="LiveId" clId="{F5DEC654-8E9F-44F5-8520-460EEC429693}" dt="2019-08-22T05:14:49.151" v="11104" actId="790"/>
        <pc:sldMkLst>
          <pc:docMk/>
          <pc:sldMk cId="2108657107" sldId="265"/>
        </pc:sldMkLst>
        <pc:spChg chg="mod">
          <ac:chgData name="Jessie Usagi" userId="9cd9acdb6ac7286c" providerId="LiveId" clId="{F5DEC654-8E9F-44F5-8520-460EEC429693}" dt="2019-08-22T05:14:49.151" v="11104" actId="790"/>
          <ac:spMkLst>
            <pc:docMk/>
            <pc:sldMk cId="2108657107" sldId="265"/>
            <ac:spMk id="3" creationId="{A4268E59-263B-4025-8F50-56B1678CC847}"/>
          </ac:spMkLst>
        </pc:spChg>
      </pc:sldChg>
      <pc:sldChg chg="modSp">
        <pc:chgData name="Jessie Usagi" userId="9cd9acdb6ac7286c" providerId="LiveId" clId="{F5DEC654-8E9F-44F5-8520-460EEC429693}" dt="2019-08-22T05:14:55.217" v="11105" actId="790"/>
        <pc:sldMkLst>
          <pc:docMk/>
          <pc:sldMk cId="1279954861" sldId="266"/>
        </pc:sldMkLst>
        <pc:spChg chg="mod">
          <ac:chgData name="Jessie Usagi" userId="9cd9acdb6ac7286c" providerId="LiveId" clId="{F5DEC654-8E9F-44F5-8520-460EEC429693}" dt="2019-08-22T05:14:55.217" v="11105" actId="790"/>
          <ac:spMkLst>
            <pc:docMk/>
            <pc:sldMk cId="1279954861" sldId="266"/>
            <ac:spMk id="3" creationId="{E411557B-D10D-45C5-8C8F-6A286D8B5D01}"/>
          </ac:spMkLst>
        </pc:spChg>
      </pc:sldChg>
      <pc:sldChg chg="addSp modSp">
        <pc:chgData name="Jessie Usagi" userId="9cd9acdb6ac7286c" providerId="LiveId" clId="{F5DEC654-8E9F-44F5-8520-460EEC429693}" dt="2019-09-04T22:40:36.884" v="12075" actId="14100"/>
        <pc:sldMkLst>
          <pc:docMk/>
          <pc:sldMk cId="3572815247" sldId="267"/>
        </pc:sldMkLst>
        <pc:spChg chg="mod">
          <ac:chgData name="Jessie Usagi" userId="9cd9acdb6ac7286c" providerId="LiveId" clId="{F5DEC654-8E9F-44F5-8520-460EEC429693}" dt="2019-08-22T05:15:09.756" v="11106" actId="790"/>
          <ac:spMkLst>
            <pc:docMk/>
            <pc:sldMk cId="3572815247" sldId="267"/>
            <ac:spMk id="3" creationId="{080FABE2-F743-473E-9564-C43B8168D7F9}"/>
          </ac:spMkLst>
        </pc:spChg>
        <pc:spChg chg="mod">
          <ac:chgData name="Jessie Usagi" userId="9cd9acdb6ac7286c" providerId="LiveId" clId="{F5DEC654-8E9F-44F5-8520-460EEC429693}" dt="2019-08-22T05:15:09.756" v="11106" actId="790"/>
          <ac:spMkLst>
            <pc:docMk/>
            <pc:sldMk cId="3572815247" sldId="267"/>
            <ac:spMk id="4" creationId="{155928C4-C5BA-49AC-A73F-F637FADEAA08}"/>
          </ac:spMkLst>
        </pc:spChg>
        <pc:cxnChg chg="add mod">
          <ac:chgData name="Jessie Usagi" userId="9cd9acdb6ac7286c" providerId="LiveId" clId="{F5DEC654-8E9F-44F5-8520-460EEC429693}" dt="2019-09-04T22:40:36.884" v="12075" actId="14100"/>
          <ac:cxnSpMkLst>
            <pc:docMk/>
            <pc:sldMk cId="3572815247" sldId="267"/>
            <ac:cxnSpMk id="7" creationId="{942767BA-0B48-467C-9F50-D96A8F1DA91A}"/>
          </ac:cxnSpMkLst>
        </pc:cxnChg>
      </pc:sldChg>
      <pc:sldChg chg="addSp delSp modSp add">
        <pc:chgData name="Jessie Usagi" userId="9cd9acdb6ac7286c" providerId="LiveId" clId="{F5DEC654-8E9F-44F5-8520-460EEC429693}" dt="2019-09-04T22:38:32.314" v="12047" actId="20577"/>
        <pc:sldMkLst>
          <pc:docMk/>
          <pc:sldMk cId="2453381301" sldId="268"/>
        </pc:sldMkLst>
        <pc:spChg chg="mod">
          <ac:chgData name="Jessie Usagi" userId="9cd9acdb6ac7286c" providerId="LiveId" clId="{F5DEC654-8E9F-44F5-8520-460EEC429693}" dt="2019-08-22T00:04:15.691" v="52" actId="20577"/>
          <ac:spMkLst>
            <pc:docMk/>
            <pc:sldMk cId="2453381301" sldId="268"/>
            <ac:spMk id="2" creationId="{F596ACCF-D864-40F9-8362-E7F12DD863E6}"/>
          </ac:spMkLst>
        </pc:spChg>
        <pc:spChg chg="del">
          <ac:chgData name="Jessie Usagi" userId="9cd9acdb6ac7286c" providerId="LiveId" clId="{F5DEC654-8E9F-44F5-8520-460EEC429693}" dt="2019-08-22T00:04:24.053" v="53"/>
          <ac:spMkLst>
            <pc:docMk/>
            <pc:sldMk cId="2453381301" sldId="268"/>
            <ac:spMk id="3" creationId="{F84DCB48-5ACA-494A-A6B1-46A21F3C65EF}"/>
          </ac:spMkLst>
        </pc:spChg>
        <pc:spChg chg="del">
          <ac:chgData name="Jessie Usagi" userId="9cd9acdb6ac7286c" providerId="LiveId" clId="{F5DEC654-8E9F-44F5-8520-460EEC429693}" dt="2019-08-22T00:04:24.053" v="53"/>
          <ac:spMkLst>
            <pc:docMk/>
            <pc:sldMk cId="2453381301" sldId="268"/>
            <ac:spMk id="4" creationId="{A8D22A18-E3B3-41C5-9F13-1776FCF4C903}"/>
          </ac:spMkLst>
        </pc:spChg>
        <pc:spChg chg="add mod">
          <ac:chgData name="Jessie Usagi" userId="9cd9acdb6ac7286c" providerId="LiveId" clId="{F5DEC654-8E9F-44F5-8520-460EEC429693}" dt="2019-09-04T22:38:32.314" v="12047" actId="20577"/>
          <ac:spMkLst>
            <pc:docMk/>
            <pc:sldMk cId="2453381301" sldId="268"/>
            <ac:spMk id="5" creationId="{69D0CF92-7665-421B-8FF2-BFE2E8CA3CE3}"/>
          </ac:spMkLst>
        </pc:spChg>
      </pc:sldChg>
      <pc:sldChg chg="modSp add">
        <pc:chgData name="Jessie Usagi" userId="9cd9acdb6ac7286c" providerId="LiveId" clId="{F5DEC654-8E9F-44F5-8520-460EEC429693}" dt="2019-08-22T05:15:38.414" v="11109" actId="790"/>
        <pc:sldMkLst>
          <pc:docMk/>
          <pc:sldMk cId="1791164102" sldId="269"/>
        </pc:sldMkLst>
        <pc:spChg chg="mod">
          <ac:chgData name="Jessie Usagi" userId="9cd9acdb6ac7286c" providerId="LiveId" clId="{F5DEC654-8E9F-44F5-8520-460EEC429693}" dt="2019-08-22T00:06:24.133" v="174" actId="20577"/>
          <ac:spMkLst>
            <pc:docMk/>
            <pc:sldMk cId="1791164102" sldId="269"/>
            <ac:spMk id="2" creationId="{2236C060-657D-4936-9783-87C9CB4F8229}"/>
          </ac:spMkLst>
        </pc:spChg>
        <pc:spChg chg="mod">
          <ac:chgData name="Jessie Usagi" userId="9cd9acdb6ac7286c" providerId="LiveId" clId="{F5DEC654-8E9F-44F5-8520-460EEC429693}" dt="2019-08-22T05:15:38.414" v="11109" actId="790"/>
          <ac:spMkLst>
            <pc:docMk/>
            <pc:sldMk cId="1791164102" sldId="269"/>
            <ac:spMk id="3" creationId="{75344C44-459B-4AEE-824F-1BEBC6B8B6A0}"/>
          </ac:spMkLst>
        </pc:spChg>
      </pc:sldChg>
      <pc:sldChg chg="modSp add">
        <pc:chgData name="Jessie Usagi" userId="9cd9acdb6ac7286c" providerId="LiveId" clId="{F5DEC654-8E9F-44F5-8520-460EEC429693}" dt="2019-08-22T05:16:35.226" v="11121" actId="20577"/>
        <pc:sldMkLst>
          <pc:docMk/>
          <pc:sldMk cId="3738643224" sldId="270"/>
        </pc:sldMkLst>
        <pc:spChg chg="mod">
          <ac:chgData name="Jessie Usagi" userId="9cd9acdb6ac7286c" providerId="LiveId" clId="{F5DEC654-8E9F-44F5-8520-460EEC429693}" dt="2019-08-22T00:19:06.399" v="1609" actId="20577"/>
          <ac:spMkLst>
            <pc:docMk/>
            <pc:sldMk cId="3738643224" sldId="270"/>
            <ac:spMk id="2" creationId="{A0C76664-64FF-4B9F-99FA-73E0986373F5}"/>
          </ac:spMkLst>
        </pc:spChg>
        <pc:spChg chg="mod">
          <ac:chgData name="Jessie Usagi" userId="9cd9acdb6ac7286c" providerId="LiveId" clId="{F5DEC654-8E9F-44F5-8520-460EEC429693}" dt="2019-08-22T05:16:35.226" v="11121" actId="20577"/>
          <ac:spMkLst>
            <pc:docMk/>
            <pc:sldMk cId="3738643224" sldId="270"/>
            <ac:spMk id="3" creationId="{4A15AA66-74BD-485A-9551-FB0B2562F253}"/>
          </ac:spMkLst>
        </pc:spChg>
      </pc:sldChg>
      <pc:sldChg chg="modSp add ord">
        <pc:chgData name="Jessie Usagi" userId="9cd9acdb6ac7286c" providerId="LiveId" clId="{F5DEC654-8E9F-44F5-8520-460EEC429693}" dt="2019-08-22T05:15:23.705" v="11108" actId="790"/>
        <pc:sldMkLst>
          <pc:docMk/>
          <pc:sldMk cId="4171436403" sldId="271"/>
        </pc:sldMkLst>
        <pc:spChg chg="mod">
          <ac:chgData name="Jessie Usagi" userId="9cd9acdb6ac7286c" providerId="LiveId" clId="{F5DEC654-8E9F-44F5-8520-460EEC429693}" dt="2019-08-22T00:22:33.552" v="1768" actId="20577"/>
          <ac:spMkLst>
            <pc:docMk/>
            <pc:sldMk cId="4171436403" sldId="271"/>
            <ac:spMk id="2" creationId="{623A71BD-7D5E-4E4D-AC36-1C903D881B5B}"/>
          </ac:spMkLst>
        </pc:spChg>
        <pc:spChg chg="mod">
          <ac:chgData name="Jessie Usagi" userId="9cd9acdb6ac7286c" providerId="LiveId" clId="{F5DEC654-8E9F-44F5-8520-460EEC429693}" dt="2019-08-22T05:15:23.705" v="11108" actId="790"/>
          <ac:spMkLst>
            <pc:docMk/>
            <pc:sldMk cId="4171436403" sldId="271"/>
            <ac:spMk id="3" creationId="{5CF25011-DE7E-4340-A3AC-D6EC7DA4A9BF}"/>
          </ac:spMkLst>
        </pc:spChg>
      </pc:sldChg>
      <pc:sldChg chg="modSp add">
        <pc:chgData name="Jessie Usagi" userId="9cd9acdb6ac7286c" providerId="LiveId" clId="{F5DEC654-8E9F-44F5-8520-460EEC429693}" dt="2019-08-22T01:15:22.166" v="2297" actId="20577"/>
        <pc:sldMkLst>
          <pc:docMk/>
          <pc:sldMk cId="2464834668" sldId="272"/>
        </pc:sldMkLst>
        <pc:spChg chg="mod">
          <ac:chgData name="Jessie Usagi" userId="9cd9acdb6ac7286c" providerId="LiveId" clId="{F5DEC654-8E9F-44F5-8520-460EEC429693}" dt="2019-08-22T01:14:13.867" v="2143" actId="20577"/>
          <ac:spMkLst>
            <pc:docMk/>
            <pc:sldMk cId="2464834668" sldId="272"/>
            <ac:spMk id="2" creationId="{8E39C9AA-F359-44A6-8573-049709634BEC}"/>
          </ac:spMkLst>
        </pc:spChg>
        <pc:spChg chg="mod">
          <ac:chgData name="Jessie Usagi" userId="9cd9acdb6ac7286c" providerId="LiveId" clId="{F5DEC654-8E9F-44F5-8520-460EEC429693}" dt="2019-08-22T01:15:22.166" v="2297" actId="20577"/>
          <ac:spMkLst>
            <pc:docMk/>
            <pc:sldMk cId="2464834668" sldId="272"/>
            <ac:spMk id="3" creationId="{C24E2007-6680-4715-BCDF-D77BA3A3CE93}"/>
          </ac:spMkLst>
        </pc:spChg>
      </pc:sldChg>
      <pc:sldChg chg="modSp add">
        <pc:chgData name="Jessie Usagi" userId="9cd9acdb6ac7286c" providerId="LiveId" clId="{F5DEC654-8E9F-44F5-8520-460EEC429693}" dt="2019-08-22T05:17:02.344" v="11122" actId="20577"/>
        <pc:sldMkLst>
          <pc:docMk/>
          <pc:sldMk cId="3145645262" sldId="273"/>
        </pc:sldMkLst>
        <pc:spChg chg="mod">
          <ac:chgData name="Jessie Usagi" userId="9cd9acdb6ac7286c" providerId="LiveId" clId="{F5DEC654-8E9F-44F5-8520-460EEC429693}" dt="2019-08-22T01:15:28.573" v="2302" actId="20577"/>
          <ac:spMkLst>
            <pc:docMk/>
            <pc:sldMk cId="3145645262" sldId="273"/>
            <ac:spMk id="2" creationId="{3915D6F1-37D5-4130-BCCA-83A0F76E14CA}"/>
          </ac:spMkLst>
        </pc:spChg>
        <pc:spChg chg="mod">
          <ac:chgData name="Jessie Usagi" userId="9cd9acdb6ac7286c" providerId="LiveId" clId="{F5DEC654-8E9F-44F5-8520-460EEC429693}" dt="2019-08-22T05:17:02.344" v="11122" actId="20577"/>
          <ac:spMkLst>
            <pc:docMk/>
            <pc:sldMk cId="3145645262" sldId="273"/>
            <ac:spMk id="3" creationId="{3774464C-8255-4668-9EC5-DB632C7EF10F}"/>
          </ac:spMkLst>
        </pc:spChg>
      </pc:sldChg>
      <pc:sldChg chg="modSp add">
        <pc:chgData name="Jessie Usagi" userId="9cd9acdb6ac7286c" providerId="LiveId" clId="{F5DEC654-8E9F-44F5-8520-460EEC429693}" dt="2019-08-22T01:25:43.456" v="2799" actId="20577"/>
        <pc:sldMkLst>
          <pc:docMk/>
          <pc:sldMk cId="3075495885" sldId="274"/>
        </pc:sldMkLst>
        <pc:spChg chg="mod">
          <ac:chgData name="Jessie Usagi" userId="9cd9acdb6ac7286c" providerId="LiveId" clId="{F5DEC654-8E9F-44F5-8520-460EEC429693}" dt="2019-08-22T01:18:57.366" v="2536" actId="20577"/>
          <ac:spMkLst>
            <pc:docMk/>
            <pc:sldMk cId="3075495885" sldId="274"/>
            <ac:spMk id="2" creationId="{248345E2-4009-40D0-94E2-3ECC345DFF1F}"/>
          </ac:spMkLst>
        </pc:spChg>
        <pc:spChg chg="mod">
          <ac:chgData name="Jessie Usagi" userId="9cd9acdb6ac7286c" providerId="LiveId" clId="{F5DEC654-8E9F-44F5-8520-460EEC429693}" dt="2019-08-22T01:25:43.456" v="2799" actId="20577"/>
          <ac:spMkLst>
            <pc:docMk/>
            <pc:sldMk cId="3075495885" sldId="274"/>
            <ac:spMk id="3" creationId="{7B7FBC89-3AE3-417A-AEC6-6EA9EFCDDF00}"/>
          </ac:spMkLst>
        </pc:spChg>
      </pc:sldChg>
      <pc:sldChg chg="addSp modSp add">
        <pc:chgData name="Jessie Usagi" userId="9cd9acdb6ac7286c" providerId="LiveId" clId="{F5DEC654-8E9F-44F5-8520-460EEC429693}" dt="2019-09-04T22:40:52.204" v="12076" actId="11529"/>
        <pc:sldMkLst>
          <pc:docMk/>
          <pc:sldMk cId="2568158037" sldId="275"/>
        </pc:sldMkLst>
        <pc:spChg chg="mod">
          <ac:chgData name="Jessie Usagi" userId="9cd9acdb6ac7286c" providerId="LiveId" clId="{F5DEC654-8E9F-44F5-8520-460EEC429693}" dt="2019-08-22T01:25:50.015" v="2809" actId="20577"/>
          <ac:spMkLst>
            <pc:docMk/>
            <pc:sldMk cId="2568158037" sldId="275"/>
            <ac:spMk id="2" creationId="{5E9F97FA-5BD9-4B60-9BD1-9F736C4294F7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568158037" sldId="275"/>
            <ac:spMk id="3" creationId="{853B8196-188B-4000-8AD1-F849C92685BD}"/>
          </ac:spMkLst>
        </pc:spChg>
        <pc:spChg chg="add mod">
          <ac:chgData name="Jessie Usagi" userId="9cd9acdb6ac7286c" providerId="LiveId" clId="{F5DEC654-8E9F-44F5-8520-460EEC429693}" dt="2019-08-22T05:29:57.443" v="11127" actId="113"/>
          <ac:spMkLst>
            <pc:docMk/>
            <pc:sldMk cId="2568158037" sldId="275"/>
            <ac:spMk id="4" creationId="{ED07965A-DBB7-48DF-A98D-D8AC326886E8}"/>
          </ac:spMkLst>
        </pc:spChg>
        <pc:cxnChg chg="add mod">
          <ac:chgData name="Jessie Usagi" userId="9cd9acdb6ac7286c" providerId="LiveId" clId="{F5DEC654-8E9F-44F5-8520-460EEC429693}" dt="2019-09-04T22:40:52.204" v="12076" actId="11529"/>
          <ac:cxnSpMkLst>
            <pc:docMk/>
            <pc:sldMk cId="2568158037" sldId="275"/>
            <ac:cxnSpMk id="6" creationId="{EF7CB92E-9AEA-4E9C-B840-085482180C78}"/>
          </ac:cxnSpMkLst>
        </pc:cxnChg>
      </pc:sldChg>
      <pc:sldChg chg="addSp modSp add">
        <pc:chgData name="Jessie Usagi" userId="9cd9acdb6ac7286c" providerId="LiveId" clId="{F5DEC654-8E9F-44F5-8520-460EEC429693}" dt="2019-09-04T22:40:59" v="12077" actId="11529"/>
        <pc:sldMkLst>
          <pc:docMk/>
          <pc:sldMk cId="89141304" sldId="276"/>
        </pc:sldMkLst>
        <pc:spChg chg="mod">
          <ac:chgData name="Jessie Usagi" userId="9cd9acdb6ac7286c" providerId="LiveId" clId="{F5DEC654-8E9F-44F5-8520-460EEC429693}" dt="2019-08-22T01:27:51.492" v="3025" actId="20577"/>
          <ac:spMkLst>
            <pc:docMk/>
            <pc:sldMk cId="89141304" sldId="276"/>
            <ac:spMk id="2" creationId="{CB80D4D5-BDFF-4199-87F6-1315C8555C40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89141304" sldId="276"/>
            <ac:spMk id="3" creationId="{B92E5AF2-C29D-4CEA-9B28-ADCFB2FDD73B}"/>
          </ac:spMkLst>
        </pc:spChg>
        <pc:spChg chg="add mod">
          <ac:chgData name="Jessie Usagi" userId="9cd9acdb6ac7286c" providerId="LiveId" clId="{F5DEC654-8E9F-44F5-8520-460EEC429693}" dt="2019-08-22T05:30:53.619" v="11129" actId="113"/>
          <ac:spMkLst>
            <pc:docMk/>
            <pc:sldMk cId="89141304" sldId="276"/>
            <ac:spMk id="4" creationId="{B83FDF78-9DA1-450D-921C-720213FE89BA}"/>
          </ac:spMkLst>
        </pc:spChg>
        <pc:cxnChg chg="add mod">
          <ac:chgData name="Jessie Usagi" userId="9cd9acdb6ac7286c" providerId="LiveId" clId="{F5DEC654-8E9F-44F5-8520-460EEC429693}" dt="2019-09-04T22:40:59" v="12077" actId="11529"/>
          <ac:cxnSpMkLst>
            <pc:docMk/>
            <pc:sldMk cId="89141304" sldId="276"/>
            <ac:cxnSpMk id="6" creationId="{94807C25-0CFA-4971-A3EE-C6D3E3ABA219}"/>
          </ac:cxnSpMkLst>
        </pc:cxnChg>
      </pc:sldChg>
      <pc:sldChg chg="addSp modSp add">
        <pc:chgData name="Jessie Usagi" userId="9cd9acdb6ac7286c" providerId="LiveId" clId="{F5DEC654-8E9F-44F5-8520-460EEC429693}" dt="2019-09-04T22:41:06.610" v="12078" actId="11529"/>
        <pc:sldMkLst>
          <pc:docMk/>
          <pc:sldMk cId="1130883808" sldId="277"/>
        </pc:sldMkLst>
        <pc:spChg chg="mod">
          <ac:chgData name="Jessie Usagi" userId="9cd9acdb6ac7286c" providerId="LiveId" clId="{F5DEC654-8E9F-44F5-8520-460EEC429693}" dt="2019-08-22T01:32:11.976" v="3322" actId="20577"/>
          <ac:spMkLst>
            <pc:docMk/>
            <pc:sldMk cId="1130883808" sldId="277"/>
            <ac:spMk id="2" creationId="{3232CE3F-C3FF-425D-8C55-91F17C9847EC}"/>
          </ac:spMkLst>
        </pc:spChg>
        <pc:spChg chg="mod">
          <ac:chgData name="Jessie Usagi" userId="9cd9acdb6ac7286c" providerId="LiveId" clId="{F5DEC654-8E9F-44F5-8520-460EEC429693}" dt="2019-09-04T22:39:55.478" v="12072" actId="20577"/>
          <ac:spMkLst>
            <pc:docMk/>
            <pc:sldMk cId="1130883808" sldId="277"/>
            <ac:spMk id="3" creationId="{5502F42A-9D4D-460B-91A7-DB1EAC65544F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1130883808" sldId="277"/>
            <ac:spMk id="4" creationId="{414E49DD-DDA8-41D7-A3B9-3630937A9E9B}"/>
          </ac:spMkLst>
        </pc:spChg>
        <pc:cxnChg chg="add mod">
          <ac:chgData name="Jessie Usagi" userId="9cd9acdb6ac7286c" providerId="LiveId" clId="{F5DEC654-8E9F-44F5-8520-460EEC429693}" dt="2019-09-04T22:41:06.610" v="12078" actId="11529"/>
          <ac:cxnSpMkLst>
            <pc:docMk/>
            <pc:sldMk cId="1130883808" sldId="277"/>
            <ac:cxnSpMk id="6" creationId="{56FA78A5-E679-4951-AAF3-4BD398A5F9E2}"/>
          </ac:cxnSpMkLst>
        </pc:cxnChg>
      </pc:sldChg>
      <pc:sldChg chg="addSp delSp modSp add">
        <pc:chgData name="Jessie Usagi" userId="9cd9acdb6ac7286c" providerId="LiveId" clId="{F5DEC654-8E9F-44F5-8520-460EEC429693}" dt="2019-09-04T22:28:54.138" v="12027"/>
        <pc:sldMkLst>
          <pc:docMk/>
          <pc:sldMk cId="2561770822" sldId="278"/>
        </pc:sldMkLst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561770822" sldId="278"/>
            <ac:spMk id="2" creationId="{6DFAEA07-DB20-440A-BCCD-B74414615901}"/>
          </ac:spMkLst>
        </pc:spChg>
        <pc:spChg chg="add del mod">
          <ac:chgData name="Jessie Usagi" userId="9cd9acdb6ac7286c" providerId="LiveId" clId="{F5DEC654-8E9F-44F5-8520-460EEC429693}" dt="2019-08-22T01:50:07.297" v="4193" actId="478"/>
          <ac:spMkLst>
            <pc:docMk/>
            <pc:sldMk cId="2561770822" sldId="278"/>
            <ac:spMk id="3" creationId="{7FA4255D-62D3-4E61-8B24-5FDD172F82BE}"/>
          </ac:spMkLst>
        </pc:spChg>
        <pc:spChg chg="del">
          <ac:chgData name="Jessie Usagi" userId="9cd9acdb6ac7286c" providerId="LiveId" clId="{F5DEC654-8E9F-44F5-8520-460EEC429693}" dt="2019-08-22T01:46:08.272" v="4042"/>
          <ac:spMkLst>
            <pc:docMk/>
            <pc:sldMk cId="2561770822" sldId="278"/>
            <ac:spMk id="4" creationId="{501515B0-327C-4F0A-9FE4-7994E697CD08}"/>
          </ac:spMkLst>
        </pc:spChg>
        <pc:spChg chg="add del">
          <ac:chgData name="Jessie Usagi" userId="9cd9acdb6ac7286c" providerId="LiveId" clId="{F5DEC654-8E9F-44F5-8520-460EEC429693}" dt="2019-08-22T01:44:59.359" v="4013"/>
          <ac:spMkLst>
            <pc:docMk/>
            <pc:sldMk cId="2561770822" sldId="278"/>
            <ac:spMk id="5" creationId="{2DF20D7D-F328-4328-A5B5-A285585D0E47}"/>
          </ac:spMkLst>
        </pc:spChg>
        <pc:spChg chg="add del">
          <ac:chgData name="Jessie Usagi" userId="9cd9acdb6ac7286c" providerId="LiveId" clId="{F5DEC654-8E9F-44F5-8520-460EEC429693}" dt="2019-08-22T01:45:12.784" v="4023"/>
          <ac:spMkLst>
            <pc:docMk/>
            <pc:sldMk cId="2561770822" sldId="278"/>
            <ac:spMk id="6" creationId="{FDE9B3F1-B80D-4CCF-8A71-3E0DE3486BFE}"/>
          </ac:spMkLst>
        </pc:spChg>
        <pc:spChg chg="add del">
          <ac:chgData name="Jessie Usagi" userId="9cd9acdb6ac7286c" providerId="LiveId" clId="{F5DEC654-8E9F-44F5-8520-460EEC429693}" dt="2019-08-22T01:45:20.068" v="4027"/>
          <ac:spMkLst>
            <pc:docMk/>
            <pc:sldMk cId="2561770822" sldId="278"/>
            <ac:spMk id="7" creationId="{82D5BEA5-82D0-44E3-8BC8-3B87435E2374}"/>
          </ac:spMkLst>
        </pc:spChg>
        <pc:spChg chg="add del mod">
          <ac:chgData name="Jessie Usagi" userId="9cd9acdb6ac7286c" providerId="LiveId" clId="{F5DEC654-8E9F-44F5-8520-460EEC429693}" dt="2019-08-22T01:46:29.790" v="4057"/>
          <ac:spMkLst>
            <pc:docMk/>
            <pc:sldMk cId="2561770822" sldId="278"/>
            <ac:spMk id="8" creationId="{4581344C-AB8D-4686-B72D-911BF02D14FD}"/>
          </ac:spMkLst>
        </pc:spChg>
        <pc:spChg chg="add del mod">
          <ac:chgData name="Jessie Usagi" userId="9cd9acdb6ac7286c" providerId="LiveId" clId="{F5DEC654-8E9F-44F5-8520-460EEC429693}" dt="2019-08-22T01:46:29.790" v="4057"/>
          <ac:spMkLst>
            <pc:docMk/>
            <pc:sldMk cId="2561770822" sldId="278"/>
            <ac:spMk id="9" creationId="{D5FA9541-0FA3-4811-96BD-CD31AE2F1208}"/>
          </ac:spMkLst>
        </pc:spChg>
        <pc:spChg chg="add del mod">
          <ac:chgData name="Jessie Usagi" userId="9cd9acdb6ac7286c" providerId="LiveId" clId="{F5DEC654-8E9F-44F5-8520-460EEC429693}" dt="2019-08-22T01:46:29.790" v="4057"/>
          <ac:spMkLst>
            <pc:docMk/>
            <pc:sldMk cId="2561770822" sldId="278"/>
            <ac:spMk id="10" creationId="{B4BD1E40-E8D3-4300-BB73-B8AF14F8CA15}"/>
          </ac:spMkLst>
        </pc:spChg>
        <pc:spChg chg="add del mod">
          <ac:chgData name="Jessie Usagi" userId="9cd9acdb6ac7286c" providerId="LiveId" clId="{F5DEC654-8E9F-44F5-8520-460EEC429693}" dt="2019-08-22T01:50:15.620" v="4194" actId="478"/>
          <ac:spMkLst>
            <pc:docMk/>
            <pc:sldMk cId="2561770822" sldId="278"/>
            <ac:spMk id="11" creationId="{CEA1D789-635D-45C3-B7DF-A2CB3FB9103A}"/>
          </ac:spMkLst>
        </pc:spChg>
        <pc:spChg chg="add del">
          <ac:chgData name="Jessie Usagi" userId="9cd9acdb6ac7286c" providerId="LiveId" clId="{F5DEC654-8E9F-44F5-8520-460EEC429693}" dt="2019-08-22T01:46:34.437" v="4059"/>
          <ac:spMkLst>
            <pc:docMk/>
            <pc:sldMk cId="2561770822" sldId="278"/>
            <ac:spMk id="12" creationId="{7DD346EC-CCED-4A59-8380-4E8C722B0D3D}"/>
          </ac:spMkLst>
        </pc:spChg>
        <pc:spChg chg="add mod">
          <ac:chgData name="Jessie Usagi" userId="9cd9acdb6ac7286c" providerId="LiveId" clId="{F5DEC654-8E9F-44F5-8520-460EEC429693}" dt="2019-08-22T01:46:42.144" v="4061" actId="571"/>
          <ac:spMkLst>
            <pc:docMk/>
            <pc:sldMk cId="2561770822" sldId="278"/>
            <ac:spMk id="13" creationId="{0BB66099-DDD1-4CCB-8792-0115FAAB3054}"/>
          </ac:spMkLst>
        </pc:spChg>
        <pc:spChg chg="add del mod">
          <ac:chgData name="Jessie Usagi" userId="9cd9acdb6ac7286c" providerId="LiveId" clId="{F5DEC654-8E9F-44F5-8520-460EEC429693}" dt="2019-08-22T01:50:07.297" v="4193" actId="478"/>
          <ac:spMkLst>
            <pc:docMk/>
            <pc:sldMk cId="2561770822" sldId="278"/>
            <ac:spMk id="14" creationId="{A8ADB169-0411-46D8-B055-EBD8CB1506D0}"/>
          </ac:spMkLst>
        </pc:spChg>
        <pc:spChg chg="add del">
          <ac:chgData name="Jessie Usagi" userId="9cd9acdb6ac7286c" providerId="LiveId" clId="{F5DEC654-8E9F-44F5-8520-460EEC429693}" dt="2019-08-22T01:49:02.354" v="4169"/>
          <ac:spMkLst>
            <pc:docMk/>
            <pc:sldMk cId="2561770822" sldId="278"/>
            <ac:spMk id="15" creationId="{C96DAB24-5F07-4899-B0E9-46E1D07C34A6}"/>
          </ac:spMkLst>
        </pc:spChg>
        <pc:spChg chg="add del">
          <ac:chgData name="Jessie Usagi" userId="9cd9acdb6ac7286c" providerId="LiveId" clId="{F5DEC654-8E9F-44F5-8520-460EEC429693}" dt="2019-08-22T01:49:24.169" v="4178"/>
          <ac:spMkLst>
            <pc:docMk/>
            <pc:sldMk cId="2561770822" sldId="278"/>
            <ac:spMk id="16" creationId="{ECA11D8E-1992-42EE-980E-6274BE5CF038}"/>
          </ac:spMkLst>
        </pc:spChg>
        <pc:spChg chg="add del mod">
          <ac:chgData name="Jessie Usagi" userId="9cd9acdb6ac7286c" providerId="LiveId" clId="{F5DEC654-8E9F-44F5-8520-460EEC429693}" dt="2019-09-04T22:28:54.138" v="12027"/>
          <ac:spMkLst>
            <pc:docMk/>
            <pc:sldMk cId="2561770822" sldId="278"/>
            <ac:spMk id="18" creationId="{BB133FCE-5E79-4BCC-BE1B-E74AB68FFB6D}"/>
          </ac:spMkLst>
        </pc:spChg>
        <pc:spChg chg="add del">
          <ac:chgData name="Jessie Usagi" userId="9cd9acdb6ac7286c" providerId="LiveId" clId="{F5DEC654-8E9F-44F5-8520-460EEC429693}" dt="2019-08-22T01:50:28.269" v="4196"/>
          <ac:spMkLst>
            <pc:docMk/>
            <pc:sldMk cId="2561770822" sldId="278"/>
            <ac:spMk id="19" creationId="{38496E85-7B5F-4267-B0BD-0B1D579255AB}"/>
          </ac:spMkLst>
        </pc:spChg>
        <pc:spChg chg="add del">
          <ac:chgData name="Jessie Usagi" userId="9cd9acdb6ac7286c" providerId="LiveId" clId="{F5DEC654-8E9F-44F5-8520-460EEC429693}" dt="2019-08-22T01:51:01.450" v="4219"/>
          <ac:spMkLst>
            <pc:docMk/>
            <pc:sldMk cId="2561770822" sldId="278"/>
            <ac:spMk id="20" creationId="{A4F1BBF7-D8D2-419E-A9E2-76A1C2702387}"/>
          </ac:spMkLst>
        </pc:spChg>
        <pc:spChg chg="add del">
          <ac:chgData name="Jessie Usagi" userId="9cd9acdb6ac7286c" providerId="LiveId" clId="{F5DEC654-8E9F-44F5-8520-460EEC429693}" dt="2019-08-22T01:51:24.842" v="4233"/>
          <ac:spMkLst>
            <pc:docMk/>
            <pc:sldMk cId="2561770822" sldId="278"/>
            <ac:spMk id="21" creationId="{8001E959-11D6-4CE3-B5AF-1742898F0541}"/>
          </ac:spMkLst>
        </pc:spChg>
      </pc:sldChg>
      <pc:sldChg chg="modSp add">
        <pc:chgData name="Jessie Usagi" userId="9cd9acdb6ac7286c" providerId="LiveId" clId="{F5DEC654-8E9F-44F5-8520-460EEC429693}" dt="2019-09-04T22:28:54.138" v="12027"/>
        <pc:sldMkLst>
          <pc:docMk/>
          <pc:sldMk cId="272980728" sldId="279"/>
        </pc:sldMkLst>
        <pc:spChg chg="mod">
          <ac:chgData name="Jessie Usagi" userId="9cd9acdb6ac7286c" providerId="LiveId" clId="{F5DEC654-8E9F-44F5-8520-460EEC429693}" dt="2019-08-22T01:58:09.071" v="4402" actId="20577"/>
          <ac:spMkLst>
            <pc:docMk/>
            <pc:sldMk cId="272980728" sldId="279"/>
            <ac:spMk id="2" creationId="{0A4B66D8-370D-4F13-951E-2C0F461045EB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72980728" sldId="279"/>
            <ac:spMk id="3" creationId="{BF3AEB94-5DAD-4509-869F-7E9B74DEAEB9}"/>
          </ac:spMkLst>
        </pc:spChg>
      </pc:sldChg>
      <pc:sldChg chg="addSp modSp add">
        <pc:chgData name="Jessie Usagi" userId="9cd9acdb6ac7286c" providerId="LiveId" clId="{F5DEC654-8E9F-44F5-8520-460EEC429693}" dt="2019-08-22T05:34:25.322" v="11262" actId="113"/>
        <pc:sldMkLst>
          <pc:docMk/>
          <pc:sldMk cId="2143692612" sldId="280"/>
        </pc:sldMkLst>
        <pc:spChg chg="mod">
          <ac:chgData name="Jessie Usagi" userId="9cd9acdb6ac7286c" providerId="LiveId" clId="{F5DEC654-8E9F-44F5-8520-460EEC429693}" dt="2019-08-22T02:10:50.555" v="4835" actId="20577"/>
          <ac:spMkLst>
            <pc:docMk/>
            <pc:sldMk cId="2143692612" sldId="280"/>
            <ac:spMk id="2" creationId="{AE4A638A-FA8D-4B6F-903C-42BB578371FD}"/>
          </ac:spMkLst>
        </pc:spChg>
        <pc:spChg chg="mod">
          <ac:chgData name="Jessie Usagi" userId="9cd9acdb6ac7286c" providerId="LiveId" clId="{F5DEC654-8E9F-44F5-8520-460EEC429693}" dt="2019-08-22T05:34:25.322" v="11262" actId="113"/>
          <ac:spMkLst>
            <pc:docMk/>
            <pc:sldMk cId="2143692612" sldId="280"/>
            <ac:spMk id="3" creationId="{566922E4-8F22-4E57-B44A-6CFBECC844E4}"/>
          </ac:spMkLst>
        </pc:spChg>
        <pc:spChg chg="add mod">
          <ac:chgData name="Jessie Usagi" userId="9cd9acdb6ac7286c" providerId="LiveId" clId="{F5DEC654-8E9F-44F5-8520-460EEC429693}" dt="2019-08-22T05:34:19.940" v="11260" actId="114"/>
          <ac:spMkLst>
            <pc:docMk/>
            <pc:sldMk cId="2143692612" sldId="280"/>
            <ac:spMk id="4" creationId="{E49C7534-8157-4253-8661-66E66471DE9B}"/>
          </ac:spMkLst>
        </pc:spChg>
      </pc:sldChg>
      <pc:sldChg chg="delSp modSp add">
        <pc:chgData name="Jessie Usagi" userId="9cd9acdb6ac7286c" providerId="LiveId" clId="{F5DEC654-8E9F-44F5-8520-460EEC429693}" dt="2019-09-04T22:28:54.138" v="12027"/>
        <pc:sldMkLst>
          <pc:docMk/>
          <pc:sldMk cId="2097141330" sldId="281"/>
        </pc:sldMkLst>
        <pc:spChg chg="mod">
          <ac:chgData name="Jessie Usagi" userId="9cd9acdb6ac7286c" providerId="LiveId" clId="{F5DEC654-8E9F-44F5-8520-460EEC429693}" dt="2019-08-22T02:15:06.433" v="5271" actId="20577"/>
          <ac:spMkLst>
            <pc:docMk/>
            <pc:sldMk cId="2097141330" sldId="281"/>
            <ac:spMk id="2" creationId="{89249F81-D4CD-4897-B1DC-E1B9E50E3656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097141330" sldId="281"/>
            <ac:spMk id="3" creationId="{BE673959-277A-441C-86DA-3CF5D7846ABB}"/>
          </ac:spMkLst>
        </pc:spChg>
        <pc:spChg chg="del">
          <ac:chgData name="Jessie Usagi" userId="9cd9acdb6ac7286c" providerId="LiveId" clId="{F5DEC654-8E9F-44F5-8520-460EEC429693}" dt="2019-08-22T02:17:09.702" v="5569"/>
          <ac:spMkLst>
            <pc:docMk/>
            <pc:sldMk cId="2097141330" sldId="281"/>
            <ac:spMk id="4" creationId="{E15C7A5A-5960-4319-BE49-4463FAD7BA97}"/>
          </ac:spMkLst>
        </pc:spChg>
      </pc:sldChg>
      <pc:sldChg chg="modSp add">
        <pc:chgData name="Jessie Usagi" userId="9cd9acdb6ac7286c" providerId="LiveId" clId="{F5DEC654-8E9F-44F5-8520-460EEC429693}" dt="2019-09-04T22:28:54.138" v="12027"/>
        <pc:sldMkLst>
          <pc:docMk/>
          <pc:sldMk cId="2141807242" sldId="282"/>
        </pc:sldMkLst>
        <pc:spChg chg="mod">
          <ac:chgData name="Jessie Usagi" userId="9cd9acdb6ac7286c" providerId="LiveId" clId="{F5DEC654-8E9F-44F5-8520-460EEC429693}" dt="2019-08-22T02:19:00.679" v="5745" actId="20577"/>
          <ac:spMkLst>
            <pc:docMk/>
            <pc:sldMk cId="2141807242" sldId="282"/>
            <ac:spMk id="2" creationId="{518D2231-051D-43E1-A3B4-8D0E1A4C8853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141807242" sldId="282"/>
            <ac:spMk id="3" creationId="{38E17631-916C-4FA4-BDAA-51ECBFD46D0C}"/>
          </ac:spMkLst>
        </pc:spChg>
      </pc:sldChg>
      <pc:sldChg chg="modSp add">
        <pc:chgData name="Jessie Usagi" userId="9cd9acdb6ac7286c" providerId="LiveId" clId="{F5DEC654-8E9F-44F5-8520-460EEC429693}" dt="2019-09-04T22:28:54.138" v="12027"/>
        <pc:sldMkLst>
          <pc:docMk/>
          <pc:sldMk cId="3381134473" sldId="283"/>
        </pc:sldMkLst>
        <pc:spChg chg="mod">
          <ac:chgData name="Jessie Usagi" userId="9cd9acdb6ac7286c" providerId="LiveId" clId="{F5DEC654-8E9F-44F5-8520-460EEC429693}" dt="2019-08-22T02:26:29.573" v="5909" actId="20577"/>
          <ac:spMkLst>
            <pc:docMk/>
            <pc:sldMk cId="3381134473" sldId="283"/>
            <ac:spMk id="2" creationId="{6480C6AA-EEBB-41CF-8361-6B3F840E49F2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3381134473" sldId="283"/>
            <ac:spMk id="3" creationId="{B43EA549-796B-49F9-93F8-F08962DF7F7B}"/>
          </ac:spMkLst>
        </pc:spChg>
      </pc:sldChg>
      <pc:sldChg chg="modSp add">
        <pc:chgData name="Jessie Usagi" userId="9cd9acdb6ac7286c" providerId="LiveId" clId="{F5DEC654-8E9F-44F5-8520-460EEC429693}" dt="2019-08-22T05:38:12.857" v="11415" actId="113"/>
        <pc:sldMkLst>
          <pc:docMk/>
          <pc:sldMk cId="2108233334" sldId="284"/>
        </pc:sldMkLst>
        <pc:spChg chg="mod">
          <ac:chgData name="Jessie Usagi" userId="9cd9acdb6ac7286c" providerId="LiveId" clId="{F5DEC654-8E9F-44F5-8520-460EEC429693}" dt="2019-08-22T02:35:56.527" v="6351" actId="20577"/>
          <ac:spMkLst>
            <pc:docMk/>
            <pc:sldMk cId="2108233334" sldId="284"/>
            <ac:spMk id="2" creationId="{1F51DDBD-3247-4051-ABCF-C72E03FF96F3}"/>
          </ac:spMkLst>
        </pc:spChg>
        <pc:spChg chg="mod">
          <ac:chgData name="Jessie Usagi" userId="9cd9acdb6ac7286c" providerId="LiveId" clId="{F5DEC654-8E9F-44F5-8520-460EEC429693}" dt="2019-08-22T05:38:12.857" v="11415" actId="113"/>
          <ac:spMkLst>
            <pc:docMk/>
            <pc:sldMk cId="2108233334" sldId="284"/>
            <ac:spMk id="3" creationId="{6B22191D-7476-4BC9-822E-B23F81187E08}"/>
          </ac:spMkLst>
        </pc:spChg>
      </pc:sldChg>
      <pc:sldChg chg="addSp delSp modSp add">
        <pc:chgData name="Jessie Usagi" userId="9cd9acdb6ac7286c" providerId="LiveId" clId="{F5DEC654-8E9F-44F5-8520-460EEC429693}" dt="2019-08-22T05:45:56.489" v="11637" actId="113"/>
        <pc:sldMkLst>
          <pc:docMk/>
          <pc:sldMk cId="458840237" sldId="285"/>
        </pc:sldMkLst>
        <pc:spChg chg="mod">
          <ac:chgData name="Jessie Usagi" userId="9cd9acdb6ac7286c" providerId="LiveId" clId="{F5DEC654-8E9F-44F5-8520-460EEC429693}" dt="2019-08-22T02:38:59.533" v="6565" actId="20577"/>
          <ac:spMkLst>
            <pc:docMk/>
            <pc:sldMk cId="458840237" sldId="285"/>
            <ac:spMk id="2" creationId="{15037F96-D594-48B7-98F5-F9E4CBA9ED9C}"/>
          </ac:spMkLst>
        </pc:spChg>
        <pc:spChg chg="mod">
          <ac:chgData name="Jessie Usagi" userId="9cd9acdb6ac7286c" providerId="LiveId" clId="{F5DEC654-8E9F-44F5-8520-460EEC429693}" dt="2019-08-22T05:45:56.489" v="11637" actId="113"/>
          <ac:spMkLst>
            <pc:docMk/>
            <pc:sldMk cId="458840237" sldId="285"/>
            <ac:spMk id="3" creationId="{65211869-45C4-4820-9264-7373EF281080}"/>
          </ac:spMkLst>
        </pc:spChg>
        <pc:spChg chg="add del mod">
          <ac:chgData name="Jessie Usagi" userId="9cd9acdb6ac7286c" providerId="LiveId" clId="{F5DEC654-8E9F-44F5-8520-460EEC429693}" dt="2019-08-22T03:17:06.194" v="7386"/>
          <ac:spMkLst>
            <pc:docMk/>
            <pc:sldMk cId="458840237" sldId="285"/>
            <ac:spMk id="4" creationId="{34C6628C-3947-4C74-ACE5-A24809BF18E6}"/>
          </ac:spMkLst>
        </pc:spChg>
      </pc:sldChg>
      <pc:sldChg chg="modSp add">
        <pc:chgData name="Jessie Usagi" userId="9cd9acdb6ac7286c" providerId="LiveId" clId="{F5DEC654-8E9F-44F5-8520-460EEC429693}" dt="2019-09-04T22:28:54.138" v="12027"/>
        <pc:sldMkLst>
          <pc:docMk/>
          <pc:sldMk cId="812777310" sldId="286"/>
        </pc:sldMkLst>
        <pc:spChg chg="mod">
          <ac:chgData name="Jessie Usagi" userId="9cd9acdb6ac7286c" providerId="LiveId" clId="{F5DEC654-8E9F-44F5-8520-460EEC429693}" dt="2019-08-22T02:41:03.715" v="6773" actId="20577"/>
          <ac:spMkLst>
            <pc:docMk/>
            <pc:sldMk cId="812777310" sldId="286"/>
            <ac:spMk id="2" creationId="{BADD8260-B0BB-44C9-9CB5-D31BD903A38B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812777310" sldId="286"/>
            <ac:spMk id="3" creationId="{C6E5F1EF-BCF8-496B-8CC6-CB7FBA894FEA}"/>
          </ac:spMkLst>
        </pc:spChg>
      </pc:sldChg>
      <pc:sldChg chg="modSp add ord">
        <pc:chgData name="Jessie Usagi" userId="9cd9acdb6ac7286c" providerId="LiveId" clId="{F5DEC654-8E9F-44F5-8520-460EEC429693}" dt="2019-09-04T22:28:54.138" v="12027"/>
        <pc:sldMkLst>
          <pc:docMk/>
          <pc:sldMk cId="2730699553" sldId="287"/>
        </pc:sldMkLst>
        <pc:spChg chg="mod">
          <ac:chgData name="Jessie Usagi" userId="9cd9acdb6ac7286c" providerId="LiveId" clId="{F5DEC654-8E9F-44F5-8520-460EEC429693}" dt="2019-08-22T02:55:08.777" v="7123" actId="20577"/>
          <ac:spMkLst>
            <pc:docMk/>
            <pc:sldMk cId="2730699553" sldId="287"/>
            <ac:spMk id="2" creationId="{4F150E68-17EE-4A86-8ADA-4FAE80285F9A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730699553" sldId="287"/>
            <ac:spMk id="3" creationId="{9FD1E50F-8516-4737-B97E-46A498163A1A}"/>
          </ac:spMkLst>
        </pc:spChg>
      </pc:sldChg>
      <pc:sldChg chg="addSp delSp modSp add">
        <pc:chgData name="Jessie Usagi" userId="9cd9acdb6ac7286c" providerId="LiveId" clId="{F5DEC654-8E9F-44F5-8520-460EEC429693}" dt="2019-08-22T05:59:41.949" v="11763" actId="20577"/>
        <pc:sldMkLst>
          <pc:docMk/>
          <pc:sldMk cId="3332999387" sldId="288"/>
        </pc:sldMkLst>
        <pc:spChg chg="mod">
          <ac:chgData name="Jessie Usagi" userId="9cd9acdb6ac7286c" providerId="LiveId" clId="{F5DEC654-8E9F-44F5-8520-460EEC429693}" dt="2019-08-22T03:47:33.641" v="8514" actId="20577"/>
          <ac:spMkLst>
            <pc:docMk/>
            <pc:sldMk cId="3332999387" sldId="288"/>
            <ac:spMk id="2" creationId="{B387E7AD-768B-43CF-8813-8E3491D43791}"/>
          </ac:spMkLst>
        </pc:spChg>
        <pc:spChg chg="mod">
          <ac:chgData name="Jessie Usagi" userId="9cd9acdb6ac7286c" providerId="LiveId" clId="{F5DEC654-8E9F-44F5-8520-460EEC429693}" dt="2019-08-22T05:59:41.949" v="11763" actId="20577"/>
          <ac:spMkLst>
            <pc:docMk/>
            <pc:sldMk cId="3332999387" sldId="288"/>
            <ac:spMk id="3" creationId="{BEA50531-C53A-4E1B-95CF-FBC97860C9B8}"/>
          </ac:spMkLst>
        </pc:spChg>
        <pc:spChg chg="add del mod">
          <ac:chgData name="Jessie Usagi" userId="9cd9acdb6ac7286c" providerId="LiveId" clId="{F5DEC654-8E9F-44F5-8520-460EEC429693}" dt="2019-08-22T04:07:00.484" v="8516" actId="478"/>
          <ac:spMkLst>
            <pc:docMk/>
            <pc:sldMk cId="3332999387" sldId="288"/>
            <ac:spMk id="4" creationId="{34BACAF0-397D-4592-8757-0B4902C5BC90}"/>
          </ac:spMkLst>
        </pc:spChg>
        <pc:spChg chg="add del">
          <ac:chgData name="Jessie Usagi" userId="9cd9acdb6ac7286c" providerId="LiveId" clId="{F5DEC654-8E9F-44F5-8520-460EEC429693}" dt="2019-08-22T04:33:21.435" v="10146"/>
          <ac:spMkLst>
            <pc:docMk/>
            <pc:sldMk cId="3332999387" sldId="288"/>
            <ac:spMk id="5" creationId="{6BDC5DC3-5497-425A-B4E8-B5C6773FFF3B}"/>
          </ac:spMkLst>
        </pc:spChg>
        <pc:graphicFrameChg chg="add mod modGraphic">
          <ac:chgData name="Jessie Usagi" userId="9cd9acdb6ac7286c" providerId="LiveId" clId="{F5DEC654-8E9F-44F5-8520-460EEC429693}" dt="2019-08-22T04:42:58.487" v="10755" actId="14100"/>
          <ac:graphicFrameMkLst>
            <pc:docMk/>
            <pc:sldMk cId="3332999387" sldId="288"/>
            <ac:graphicFrameMk id="6" creationId="{200A66F9-4274-42AC-B627-992729387E0E}"/>
          </ac:graphicFrameMkLst>
        </pc:graphicFrameChg>
      </pc:sldChg>
      <pc:sldChg chg="modSp add">
        <pc:chgData name="Jessie Usagi" userId="9cd9acdb6ac7286c" providerId="LiveId" clId="{F5DEC654-8E9F-44F5-8520-460EEC429693}" dt="2019-08-22T05:39:46.905" v="11539" actId="20577"/>
        <pc:sldMkLst>
          <pc:docMk/>
          <pc:sldMk cId="1120662028" sldId="290"/>
        </pc:sldMkLst>
        <pc:spChg chg="mod">
          <ac:chgData name="Jessie Usagi" userId="9cd9acdb6ac7286c" providerId="LiveId" clId="{F5DEC654-8E9F-44F5-8520-460EEC429693}" dt="2019-08-22T03:47:16.427" v="8497" actId="20577"/>
          <ac:spMkLst>
            <pc:docMk/>
            <pc:sldMk cId="1120662028" sldId="290"/>
            <ac:spMk id="2" creationId="{0D5EF528-A5C2-4E28-8C7E-8675C7DF65DC}"/>
          </ac:spMkLst>
        </pc:spChg>
        <pc:spChg chg="mod">
          <ac:chgData name="Jessie Usagi" userId="9cd9acdb6ac7286c" providerId="LiveId" clId="{F5DEC654-8E9F-44F5-8520-460EEC429693}" dt="2019-08-22T05:39:46.905" v="11539" actId="20577"/>
          <ac:spMkLst>
            <pc:docMk/>
            <pc:sldMk cId="1120662028" sldId="290"/>
            <ac:spMk id="3" creationId="{555FAC86-2E26-478F-B0F8-33768591A029}"/>
          </ac:spMkLst>
        </pc:spChg>
      </pc:sldChg>
      <pc:sldChg chg="addSp delSp modSp add">
        <pc:chgData name="Jessie Usagi" userId="9cd9acdb6ac7286c" providerId="LiveId" clId="{F5DEC654-8E9F-44F5-8520-460EEC429693}" dt="2019-08-22T05:40:36.429" v="11543" actId="114"/>
        <pc:sldMkLst>
          <pc:docMk/>
          <pc:sldMk cId="3271080868" sldId="293"/>
        </pc:sldMkLst>
        <pc:spChg chg="mod">
          <ac:chgData name="Jessie Usagi" userId="9cd9acdb6ac7286c" providerId="LiveId" clId="{F5DEC654-8E9F-44F5-8520-460EEC429693}" dt="2019-08-22T04:31:36.460" v="10091" actId="20577"/>
          <ac:spMkLst>
            <pc:docMk/>
            <pc:sldMk cId="3271080868" sldId="293"/>
            <ac:spMk id="2" creationId="{16A51C21-819B-4E55-97E7-FF7CC094D9A2}"/>
          </ac:spMkLst>
        </pc:spChg>
        <pc:spChg chg="del">
          <ac:chgData name="Jessie Usagi" userId="9cd9acdb6ac7286c" providerId="LiveId" clId="{F5DEC654-8E9F-44F5-8520-460EEC429693}" dt="2019-08-22T04:19:12.689" v="9137" actId="478"/>
          <ac:spMkLst>
            <pc:docMk/>
            <pc:sldMk cId="3271080868" sldId="293"/>
            <ac:spMk id="3" creationId="{F1CAB8FA-4C2B-4EAA-B41E-E03C771BA269}"/>
          </ac:spMkLst>
        </pc:spChg>
        <pc:spChg chg="del">
          <ac:chgData name="Jessie Usagi" userId="9cd9acdb6ac7286c" providerId="LiveId" clId="{F5DEC654-8E9F-44F5-8520-460EEC429693}" dt="2019-08-22T04:19:12.689" v="9137" actId="478"/>
          <ac:spMkLst>
            <pc:docMk/>
            <pc:sldMk cId="3271080868" sldId="293"/>
            <ac:spMk id="4" creationId="{06EB7626-FC58-4B2A-8C29-90D0457BB116}"/>
          </ac:spMkLst>
        </pc:spChg>
        <pc:spChg chg="add del mod">
          <ac:chgData name="Jessie Usagi" userId="9cd9acdb6ac7286c" providerId="LiveId" clId="{F5DEC654-8E9F-44F5-8520-460EEC429693}" dt="2019-08-22T04:20:08.809" v="9148" actId="478"/>
          <ac:spMkLst>
            <pc:docMk/>
            <pc:sldMk cId="3271080868" sldId="293"/>
            <ac:spMk id="6" creationId="{FA585209-133D-4902-837A-EC0A4E62993E}"/>
          </ac:spMkLst>
        </pc:spChg>
        <pc:spChg chg="add mod">
          <ac:chgData name="Jessie Usagi" userId="9cd9acdb6ac7286c" providerId="LiveId" clId="{F5DEC654-8E9F-44F5-8520-460EEC429693}" dt="2019-08-22T05:40:36.429" v="11543" actId="114"/>
          <ac:spMkLst>
            <pc:docMk/>
            <pc:sldMk cId="3271080868" sldId="293"/>
            <ac:spMk id="7" creationId="{C0BE9D01-2572-4B92-87EB-5F2FA3F2C3B5}"/>
          </ac:spMkLst>
        </pc:spChg>
        <pc:graphicFrameChg chg="add mod modGraphic">
          <ac:chgData name="Jessie Usagi" userId="9cd9acdb6ac7286c" providerId="LiveId" clId="{F5DEC654-8E9F-44F5-8520-460EEC429693}" dt="2019-08-22T04:24:53.518" v="9660" actId="1076"/>
          <ac:graphicFrameMkLst>
            <pc:docMk/>
            <pc:sldMk cId="3271080868" sldId="293"/>
            <ac:graphicFrameMk id="5" creationId="{9E576C00-2F30-4246-B5F8-9E35095F15A3}"/>
          </ac:graphicFrameMkLst>
        </pc:graphicFrameChg>
      </pc:sldChg>
      <pc:sldChg chg="addSp modSp add">
        <pc:chgData name="Jessie Usagi" userId="9cd9acdb6ac7286c" providerId="LiveId" clId="{F5DEC654-8E9F-44F5-8520-460EEC429693}" dt="2019-08-22T05:41:26.279" v="11554" actId="113"/>
        <pc:sldMkLst>
          <pc:docMk/>
          <pc:sldMk cId="1302672297" sldId="294"/>
        </pc:sldMkLst>
        <pc:spChg chg="mod">
          <ac:chgData name="Jessie Usagi" userId="9cd9acdb6ac7286c" providerId="LiveId" clId="{F5DEC654-8E9F-44F5-8520-460EEC429693}" dt="2019-08-22T04:31:39.099" v="10094" actId="20577"/>
          <ac:spMkLst>
            <pc:docMk/>
            <pc:sldMk cId="1302672297" sldId="294"/>
            <ac:spMk id="2" creationId="{5E27E0D9-A954-4A81-B945-ABA7189CDA0E}"/>
          </ac:spMkLst>
        </pc:spChg>
        <pc:spChg chg="mod">
          <ac:chgData name="Jessie Usagi" userId="9cd9acdb6ac7286c" providerId="LiveId" clId="{F5DEC654-8E9F-44F5-8520-460EEC429693}" dt="2019-08-22T05:41:26.279" v="11554" actId="113"/>
          <ac:spMkLst>
            <pc:docMk/>
            <pc:sldMk cId="1302672297" sldId="294"/>
            <ac:spMk id="3" creationId="{F249BFE4-18A9-4B30-9B89-63578E7C95B6}"/>
          </ac:spMkLst>
        </pc:spChg>
        <pc:graphicFrameChg chg="add mod modGraphic">
          <ac:chgData name="Jessie Usagi" userId="9cd9acdb6ac7286c" providerId="LiveId" clId="{F5DEC654-8E9F-44F5-8520-460EEC429693}" dt="2019-08-22T04:30:58.942" v="10054" actId="113"/>
          <ac:graphicFrameMkLst>
            <pc:docMk/>
            <pc:sldMk cId="1302672297" sldId="294"/>
            <ac:graphicFrameMk id="4" creationId="{5609228D-5FD6-42E1-BE2D-C6045E7E0F71}"/>
          </ac:graphicFrameMkLst>
        </pc:graphicFrameChg>
      </pc:sldChg>
      <pc:sldChg chg="addSp modSp add">
        <pc:chgData name="Jessie Usagi" userId="9cd9acdb6ac7286c" providerId="LiveId" clId="{F5DEC654-8E9F-44F5-8520-460EEC429693}" dt="2019-08-22T05:42:16.518" v="11565" actId="113"/>
        <pc:sldMkLst>
          <pc:docMk/>
          <pc:sldMk cId="3768218021" sldId="295"/>
        </pc:sldMkLst>
        <pc:spChg chg="mod">
          <ac:chgData name="Jessie Usagi" userId="9cd9acdb6ac7286c" providerId="LiveId" clId="{F5DEC654-8E9F-44F5-8520-460EEC429693}" dt="2019-08-22T04:31:42.020" v="10096" actId="20577"/>
          <ac:spMkLst>
            <pc:docMk/>
            <pc:sldMk cId="3768218021" sldId="295"/>
            <ac:spMk id="2" creationId="{8A8D2A95-CE21-45E4-9BEB-8B99EC89BE58}"/>
          </ac:spMkLst>
        </pc:spChg>
        <pc:spChg chg="mod">
          <ac:chgData name="Jessie Usagi" userId="9cd9acdb6ac7286c" providerId="LiveId" clId="{F5DEC654-8E9F-44F5-8520-460EEC429693}" dt="2019-08-22T05:42:16.518" v="11565" actId="113"/>
          <ac:spMkLst>
            <pc:docMk/>
            <pc:sldMk cId="3768218021" sldId="295"/>
            <ac:spMk id="3" creationId="{EB1F39E3-8E30-4609-9322-F0B3CE0B3E24}"/>
          </ac:spMkLst>
        </pc:spChg>
        <pc:graphicFrameChg chg="add mod modGraphic">
          <ac:chgData name="Jessie Usagi" userId="9cd9acdb6ac7286c" providerId="LiveId" clId="{F5DEC654-8E9F-44F5-8520-460EEC429693}" dt="2019-08-22T04:32:08.987" v="10105" actId="20577"/>
          <ac:graphicFrameMkLst>
            <pc:docMk/>
            <pc:sldMk cId="3768218021" sldId="295"/>
            <ac:graphicFrameMk id="4" creationId="{812BAFCF-96B5-49E8-B798-25D2A5678E8F}"/>
          </ac:graphicFrameMkLst>
        </pc:graphicFrameChg>
      </pc:sldChg>
      <pc:sldChg chg="modSp add">
        <pc:chgData name="Jessie Usagi" userId="9cd9acdb6ac7286c" providerId="LiveId" clId="{F5DEC654-8E9F-44F5-8520-460EEC429693}" dt="2019-08-22T05:44:37.316" v="11605" actId="20577"/>
        <pc:sldMkLst>
          <pc:docMk/>
          <pc:sldMk cId="3387017494" sldId="296"/>
        </pc:sldMkLst>
        <pc:spChg chg="mod">
          <ac:chgData name="Jessie Usagi" userId="9cd9acdb6ac7286c" providerId="LiveId" clId="{F5DEC654-8E9F-44F5-8520-460EEC429693}" dt="2019-08-22T04:43:36.740" v="10790" actId="20577"/>
          <ac:spMkLst>
            <pc:docMk/>
            <pc:sldMk cId="3387017494" sldId="296"/>
            <ac:spMk id="2" creationId="{4CC4C88C-C1C7-45CB-9B92-433D957F7D07}"/>
          </ac:spMkLst>
        </pc:spChg>
        <pc:spChg chg="mod">
          <ac:chgData name="Jessie Usagi" userId="9cd9acdb6ac7286c" providerId="LiveId" clId="{F5DEC654-8E9F-44F5-8520-460EEC429693}" dt="2019-08-22T05:44:37.316" v="11605" actId="20577"/>
          <ac:spMkLst>
            <pc:docMk/>
            <pc:sldMk cId="3387017494" sldId="296"/>
            <ac:spMk id="3" creationId="{F092407A-BC39-4682-84C2-50947EFB44DE}"/>
          </ac:spMkLst>
        </pc:spChg>
      </pc:sldChg>
      <pc:sldChg chg="modSp add">
        <pc:chgData name="Jessie Usagi" userId="9cd9acdb6ac7286c" providerId="LiveId" clId="{F5DEC654-8E9F-44F5-8520-460EEC429693}" dt="2019-08-22T05:53:23.722" v="11741" actId="20577"/>
        <pc:sldMkLst>
          <pc:docMk/>
          <pc:sldMk cId="465687888" sldId="297"/>
        </pc:sldMkLst>
        <pc:spChg chg="mod">
          <ac:chgData name="Jessie Usagi" userId="9cd9acdb6ac7286c" providerId="LiveId" clId="{F5DEC654-8E9F-44F5-8520-460EEC429693}" dt="2019-08-22T05:52:53.482" v="11651" actId="20577"/>
          <ac:spMkLst>
            <pc:docMk/>
            <pc:sldMk cId="465687888" sldId="297"/>
            <ac:spMk id="2" creationId="{237185C2-05A0-43C0-B18A-F768BC979A27}"/>
          </ac:spMkLst>
        </pc:spChg>
        <pc:spChg chg="mod">
          <ac:chgData name="Jessie Usagi" userId="9cd9acdb6ac7286c" providerId="LiveId" clId="{F5DEC654-8E9F-44F5-8520-460EEC429693}" dt="2019-08-22T05:53:23.722" v="11741" actId="20577"/>
          <ac:spMkLst>
            <pc:docMk/>
            <pc:sldMk cId="465687888" sldId="297"/>
            <ac:spMk id="3" creationId="{E675790D-C301-4340-8E82-F06BF49A5FE7}"/>
          </ac:spMkLst>
        </pc:spChg>
      </pc:sldChg>
      <pc:sldChg chg="modSp add">
        <pc:chgData name="Jessie Usagi" userId="9cd9acdb6ac7286c" providerId="LiveId" clId="{F5DEC654-8E9F-44F5-8520-460EEC429693}" dt="2019-08-22T09:52:48.464" v="11997" actId="20577"/>
        <pc:sldMkLst>
          <pc:docMk/>
          <pc:sldMk cId="681581178" sldId="298"/>
        </pc:sldMkLst>
        <pc:spChg chg="mod">
          <ac:chgData name="Jessie Usagi" userId="9cd9acdb6ac7286c" providerId="LiveId" clId="{F5DEC654-8E9F-44F5-8520-460EEC429693}" dt="2019-08-22T09:52:00.382" v="11781" actId="5793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F5DEC654-8E9F-44F5-8520-460EEC429693}" dt="2019-08-22T09:52:48.464" v="11997" actId="20577"/>
          <ac:spMkLst>
            <pc:docMk/>
            <pc:sldMk cId="681581178" sldId="298"/>
            <ac:spMk id="3" creationId="{EBD79C05-F804-4D04-AD53-A20489DBF79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1B9B0-3015-4B8F-B898-C801A428AEEC}" type="datetimeFigureOut">
              <a:rPr lang="nb-NO" smtClean="0"/>
              <a:t>18.02.2020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69EAE-24E9-4E51-A990-69E302F7DB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075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51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4617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3764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9538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810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9353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016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8524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162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8354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1037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3516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7409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7825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304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3050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6049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44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1034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yuegu@uio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v20/" TargetMode="External"/><Relationship Id="rId2" Type="http://schemas.openxmlformats.org/officeDocument/2006/relationships/hyperlink" Target="https://www.uio.no/studier/emner/matnat/ifi/IN1000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io.instructure.com/courses/2223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gnusli.no/ifirooms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ail.uio.no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pport.office.com/nb-no/article/bruke-regler-til-%C3%A5-videresende-meldinger-automatisk-45aa9664-4911-4f96-9663-ece42816d74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inestudier.uio.no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tjenester/it/utdanning/minestudier/hjelp/abonnere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evilry.ifi.uio.no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trix.ifi.uio.no/course/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unioslo.padlet.org/henrihlo/o1y63anue3cx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00/v20/obliger/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00/v20/eksamen/index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22. </a:t>
            </a:r>
            <a:r>
              <a:rPr lang="nb-NO" sz="2400">
                <a:solidFill>
                  <a:schemeClr val="tx2"/>
                </a:solidFill>
              </a:rPr>
              <a:t>januar 2020</a:t>
            </a:r>
            <a:endParaRPr lang="nb-NO" sz="2400" dirty="0">
              <a:solidFill>
                <a:schemeClr val="tx2"/>
              </a:solidFill>
            </a:endParaRP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r>
              <a:rPr lang="nb-NO" dirty="0"/>
              <a:t>Bli kjent med hverandre</a:t>
            </a:r>
          </a:p>
          <a:p>
            <a:endParaRPr lang="nb-NO" dirty="0"/>
          </a:p>
          <a:p>
            <a:r>
              <a:rPr lang="nb-NO" dirty="0"/>
              <a:t>Praktisk informasjon</a:t>
            </a:r>
          </a:p>
          <a:p>
            <a:endParaRPr lang="nb-NO" dirty="0"/>
          </a:p>
          <a:p>
            <a:r>
              <a:rPr lang="nb-NO" dirty="0"/>
              <a:t>Faglig gjennomgang</a:t>
            </a:r>
          </a:p>
          <a:p>
            <a:endParaRPr lang="nb-NO" dirty="0"/>
          </a:p>
          <a:p>
            <a:r>
              <a:rPr lang="nb-NO" dirty="0"/>
              <a:t>Oppgaveløsing/Live-koding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B3B4B-3FE3-4C63-9D9F-3B95DF4D2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meg </a:t>
            </a:r>
            <a:r>
              <a:rPr lang="nb-NO" dirty="0">
                <a:sym typeface="Wingdings" panose="05000000000000000000" pitchFamily="2" charset="2"/>
              </a:rPr>
              <a:t>:)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4EEED-2542-43ED-9933-7DF9A4FC0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Jessie </a:t>
            </a:r>
            <a:r>
              <a:rPr lang="nb-NO" dirty="0" err="1"/>
              <a:t>Yue</a:t>
            </a:r>
            <a:r>
              <a:rPr lang="nb-NO" dirty="0"/>
              <a:t> </a:t>
            </a:r>
            <a:r>
              <a:rPr lang="nb-NO" dirty="0" err="1"/>
              <a:t>Guan</a:t>
            </a:r>
            <a:endParaRPr lang="nb-NO" dirty="0"/>
          </a:p>
          <a:p>
            <a:endParaRPr lang="nb-NO" dirty="0"/>
          </a:p>
          <a:p>
            <a:r>
              <a:rPr lang="nb-NO" dirty="0"/>
              <a:t>Tidligere</a:t>
            </a:r>
            <a:r>
              <a:rPr lang="en-US" dirty="0"/>
              <a:t> </a:t>
            </a:r>
            <a:r>
              <a:rPr lang="nb-NO" dirty="0"/>
              <a:t>utdanning</a:t>
            </a:r>
          </a:p>
          <a:p>
            <a:endParaRPr lang="en-US" dirty="0"/>
          </a:p>
          <a:p>
            <a:r>
              <a:rPr lang="en-US" dirty="0"/>
              <a:t>Fact or fiction?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yuegu@uio.no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017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085B-4F8C-41F8-BDBB-8DF4CADC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dere :)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79C05-F804-4D04-AD53-A20489DBF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heter du?</a:t>
            </a:r>
          </a:p>
          <a:p>
            <a:endParaRPr lang="nb-NO" dirty="0"/>
          </a:p>
          <a:p>
            <a:r>
              <a:rPr lang="nb-NO" dirty="0"/>
              <a:t>Hvor gammel er du?</a:t>
            </a:r>
          </a:p>
          <a:p>
            <a:endParaRPr lang="nb-NO" dirty="0"/>
          </a:p>
          <a:p>
            <a:r>
              <a:rPr lang="nb-NO" dirty="0"/>
              <a:t>Hvilket studieprogram går du?</a:t>
            </a:r>
          </a:p>
          <a:p>
            <a:endParaRPr lang="nb-NO" dirty="0"/>
          </a:p>
          <a:p>
            <a:r>
              <a:rPr lang="nb-NO" dirty="0"/>
              <a:t>Hvilket år går du?</a:t>
            </a:r>
          </a:p>
        </p:txBody>
      </p:sp>
    </p:spTree>
    <p:extLst>
      <p:ext uri="{BB962C8B-B14F-4D97-AF65-F5344CB8AC3E}">
        <p14:creationId xmlns:p14="http://schemas.microsoft.com/office/powerpoint/2010/main" val="6815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A9BFE-5B52-46B7-81E6-BDDA6EEB5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Speed friending :D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E60FA-D0FD-4D97-81DC-7F63264B9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94602"/>
          </a:xfrm>
        </p:spPr>
        <p:txBody>
          <a:bodyPr>
            <a:normAutofit/>
          </a:bodyPr>
          <a:lstStyle/>
          <a:p>
            <a:r>
              <a:rPr lang="nb-NO" dirty="0"/>
              <a:t>Hva gjorde du før IFI?</a:t>
            </a:r>
          </a:p>
          <a:p>
            <a:r>
              <a:rPr lang="nb-NO" dirty="0"/>
              <a:t>Hva bruker du fritiden din til?</a:t>
            </a:r>
          </a:p>
          <a:p>
            <a:r>
              <a:rPr lang="nb-NO" dirty="0"/>
              <a:t>Hva er favorittretten din?</a:t>
            </a:r>
          </a:p>
          <a:p>
            <a:r>
              <a:rPr lang="nb-NO" dirty="0"/>
              <a:t>Hvor har du mest lyst til å reise?</a:t>
            </a:r>
          </a:p>
          <a:p>
            <a:r>
              <a:rPr lang="nb-NO" dirty="0"/>
              <a:t>Har du sett/lest/spilt noen interessante serier/bøker/spill i det siste?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75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521A-C940-4567-A629-4EEBC425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Emnesiden og semestersiden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E7B-FFEB-4649-BF70-536236886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Emnesiden</a:t>
            </a:r>
          </a:p>
          <a:p>
            <a:r>
              <a:rPr lang="nb-NO" dirty="0">
                <a:hlinkClick r:id="rId2"/>
              </a:rPr>
              <a:t>https://www.uio.no/studier/emner/matnat/ifi/IN1000/</a:t>
            </a:r>
            <a:endParaRPr lang="nb-NO" dirty="0"/>
          </a:p>
          <a:p>
            <a:endParaRPr lang="nb-NO" dirty="0"/>
          </a:p>
          <a:p>
            <a:r>
              <a:rPr lang="nb-NO" dirty="0"/>
              <a:t>Semestersiden</a:t>
            </a:r>
          </a:p>
          <a:p>
            <a:r>
              <a:rPr lang="nb-NO" dirty="0">
                <a:hlinkClick r:id="rId3"/>
              </a:rPr>
              <a:t>https://www.uio.no/studier/emner/matnat/ifi/IN1000/v20/</a:t>
            </a:r>
            <a:endParaRPr lang="nb-NO" dirty="0"/>
          </a:p>
          <a:p>
            <a:endParaRPr lang="nb-NO" dirty="0"/>
          </a:p>
          <a:p>
            <a:r>
              <a:rPr lang="nb-NO" dirty="0"/>
              <a:t>Sjekk semestersiden ofte! Her kommer det viktig informasjon!</a:t>
            </a:r>
          </a:p>
        </p:txBody>
      </p:sp>
    </p:spTree>
    <p:extLst>
      <p:ext uri="{BB962C8B-B14F-4D97-AF65-F5344CB8AC3E}">
        <p14:creationId xmlns:p14="http://schemas.microsoft.com/office/powerpoint/2010/main" val="2740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F6813-D6D5-4A26-9655-A1AEFCD4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Forkurs og kart over bygget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C086E-31CB-49E6-91D5-32EC5A43D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Forkurs</a:t>
            </a:r>
          </a:p>
          <a:p>
            <a:r>
              <a:rPr lang="nb-NO" dirty="0">
                <a:hlinkClick r:id="rId3"/>
              </a:rPr>
              <a:t>https://uio.instructure.com/courses/22238</a:t>
            </a:r>
            <a:endParaRPr lang="nb-NO" dirty="0"/>
          </a:p>
          <a:p>
            <a:endParaRPr lang="nb-NO" dirty="0"/>
          </a:p>
          <a:p>
            <a:r>
              <a:rPr lang="nb-NO" dirty="0"/>
              <a:t>Kart over bygget</a:t>
            </a:r>
          </a:p>
          <a:p>
            <a:r>
              <a:rPr lang="nb-NO" dirty="0">
                <a:hlinkClick r:id="rId4"/>
              </a:rPr>
              <a:t>http://magnusli.no/ifirooms/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633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56FC-C509-4971-A800-FAB0ED72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Studieadministrasjonen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BC22C-403E-4792-9642-68A6C794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4"/>
          </a:xfrm>
        </p:spPr>
        <p:txBody>
          <a:bodyPr>
            <a:normAutofit/>
          </a:bodyPr>
          <a:lstStyle/>
          <a:p>
            <a:r>
              <a:rPr lang="nb-NO" dirty="0"/>
              <a:t>Studieveiledning</a:t>
            </a:r>
          </a:p>
          <a:p>
            <a:endParaRPr lang="nb-NO" dirty="0"/>
          </a:p>
          <a:p>
            <a:r>
              <a:rPr lang="nb-NO" dirty="0"/>
              <a:t>Permisjon &amp; deltidsstudier</a:t>
            </a:r>
          </a:p>
          <a:p>
            <a:endParaRPr lang="nb-NO" dirty="0"/>
          </a:p>
          <a:p>
            <a:r>
              <a:rPr lang="nb-NO" dirty="0"/>
              <a:t>Utveksling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AE3AE-9C36-4518-A951-4AA85DFCAF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Masteropptak</a:t>
            </a:r>
          </a:p>
          <a:p>
            <a:endParaRPr lang="nb-NO" dirty="0"/>
          </a:p>
          <a:p>
            <a:r>
              <a:rPr lang="nb-NO" dirty="0"/>
              <a:t>Tilrettelagt eksamen</a:t>
            </a:r>
          </a:p>
          <a:p>
            <a:endParaRPr lang="nb-NO" dirty="0"/>
          </a:p>
          <a:p>
            <a:r>
              <a:rPr lang="nb-NO" dirty="0"/>
              <a:t>Ikke levert </a:t>
            </a:r>
            <a:r>
              <a:rPr lang="nb-NO" dirty="0" err="1"/>
              <a:t>oblig</a:t>
            </a:r>
            <a:r>
              <a:rPr lang="nb-NO" dirty="0"/>
              <a:t> før fristen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49D7D4-9FD9-4E44-AE08-89CDD2D800E0}"/>
              </a:ext>
            </a:extLst>
          </p:cNvPr>
          <p:cNvSpPr txBox="1">
            <a:spLocks/>
          </p:cNvSpPr>
          <p:nvPr/>
        </p:nvSpPr>
        <p:spPr>
          <a:xfrm>
            <a:off x="810000" y="5491875"/>
            <a:ext cx="4251857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Sitter i 4. </a:t>
            </a:r>
            <a:r>
              <a:rPr lang="nb-NO" dirty="0" err="1"/>
              <a:t>etg</a:t>
            </a:r>
            <a:r>
              <a:rPr lang="nb-NO" dirty="0"/>
              <a:t> i bygg B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E5488CD-A1B2-48A4-BED1-1F87548F8650}"/>
              </a:ext>
            </a:extLst>
          </p:cNvPr>
          <p:cNvSpPr txBox="1">
            <a:spLocks/>
          </p:cNvSpPr>
          <p:nvPr/>
        </p:nvSpPr>
        <p:spPr>
          <a:xfrm>
            <a:off x="6187415" y="5491875"/>
            <a:ext cx="4752728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Åpen man-</a:t>
            </a:r>
            <a:r>
              <a:rPr lang="nb-NO" dirty="0" err="1"/>
              <a:t>fre</a:t>
            </a:r>
            <a:r>
              <a:rPr lang="nb-NO" dirty="0"/>
              <a:t> ca. </a:t>
            </a:r>
            <a:r>
              <a:rPr lang="nb-NO" dirty="0" err="1"/>
              <a:t>kl</a:t>
            </a:r>
            <a:r>
              <a:rPr lang="nb-NO" dirty="0"/>
              <a:t> 9-10 og 12-15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BF0DE8-9220-44D5-830A-EE0A16EDF766}"/>
              </a:ext>
            </a:extLst>
          </p:cNvPr>
          <p:cNvCxnSpPr/>
          <p:nvPr/>
        </p:nvCxnSpPr>
        <p:spPr>
          <a:xfrm>
            <a:off x="473529" y="5491875"/>
            <a:ext cx="112993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16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FF52-FA4F-4D87-8533-44BC23DB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Termvakt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056070-A7D1-4A29-97BC-3E558145D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Adgang til bygget</a:t>
            </a:r>
          </a:p>
          <a:p>
            <a:endParaRPr lang="nb-NO" dirty="0"/>
          </a:p>
          <a:p>
            <a:r>
              <a:rPr lang="nb-NO" dirty="0"/>
              <a:t>Bruk av printere</a:t>
            </a:r>
          </a:p>
          <a:p>
            <a:endParaRPr lang="nb-NO" dirty="0"/>
          </a:p>
          <a:p>
            <a:r>
              <a:rPr lang="nb-NO" dirty="0"/>
              <a:t>Nedlastning av programmer</a:t>
            </a:r>
          </a:p>
          <a:p>
            <a:endParaRPr lang="nb-NO" dirty="0"/>
          </a:p>
          <a:p>
            <a:r>
              <a:rPr lang="nb-NO" dirty="0"/>
              <a:t>Førstelinje IT-support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Sitter i 1. </a:t>
            </a:r>
            <a:r>
              <a:rPr lang="nb-NO" dirty="0" err="1"/>
              <a:t>etg</a:t>
            </a:r>
            <a:r>
              <a:rPr lang="nb-NO" dirty="0"/>
              <a:t> ved kantina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0A6113-41F5-4C2C-85ED-46A0099A1AFC}"/>
              </a:ext>
            </a:extLst>
          </p:cNvPr>
          <p:cNvCxnSpPr>
            <a:cxnSpLocks/>
          </p:cNvCxnSpPr>
          <p:nvPr/>
        </p:nvCxnSpPr>
        <p:spPr>
          <a:xfrm>
            <a:off x="590057" y="5090217"/>
            <a:ext cx="11011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B3559F-3C69-43D3-97A1-856951483FA5}"/>
              </a:ext>
            </a:extLst>
          </p:cNvPr>
          <p:cNvSpPr txBox="1">
            <a:spLocks/>
          </p:cNvSpPr>
          <p:nvPr/>
        </p:nvSpPr>
        <p:spPr>
          <a:xfrm>
            <a:off x="6095999" y="5203118"/>
            <a:ext cx="4752728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Åpen man-</a:t>
            </a:r>
            <a:r>
              <a:rPr lang="nb-NO" dirty="0" err="1"/>
              <a:t>fre</a:t>
            </a:r>
            <a:r>
              <a:rPr lang="nb-NO" dirty="0"/>
              <a:t> </a:t>
            </a:r>
            <a:r>
              <a:rPr lang="nb-NO" dirty="0" err="1"/>
              <a:t>kl</a:t>
            </a:r>
            <a:r>
              <a:rPr lang="nb-NO" dirty="0"/>
              <a:t> 8-18</a:t>
            </a:r>
          </a:p>
        </p:txBody>
      </p:sp>
    </p:spTree>
    <p:extLst>
      <p:ext uri="{BB962C8B-B14F-4D97-AF65-F5344CB8AC3E}">
        <p14:creationId xmlns:p14="http://schemas.microsoft.com/office/powerpoint/2010/main" val="94012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531B0-7A29-40F8-BED5-18A618CC8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UiO-mailen og videresending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AE44B-2B20-4911-A607-6F85CFD23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UiO-mailen</a:t>
            </a:r>
          </a:p>
          <a:p>
            <a:r>
              <a:rPr lang="nb-NO" dirty="0">
                <a:hlinkClick r:id="rId3"/>
              </a:rPr>
              <a:t>https://mail.uio.no</a:t>
            </a:r>
            <a:endParaRPr lang="nb-NO" dirty="0"/>
          </a:p>
          <a:p>
            <a:endParaRPr lang="nb-NO" dirty="0"/>
          </a:p>
          <a:p>
            <a:r>
              <a:rPr lang="nb-NO" dirty="0"/>
              <a:t>Automatisk videresending til en annen e-postkonto</a:t>
            </a:r>
          </a:p>
          <a:p>
            <a:r>
              <a:rPr lang="nb-NO" dirty="0">
                <a:hlinkClick r:id="rId4"/>
              </a:rPr>
              <a:t>https://support.office.com/nb-no/article/bruke-regler-til-%C3%A5-videresende-meldinger-automatisk-45aa9664-4911-4f96-9663-ece42816d746</a:t>
            </a:r>
            <a:endParaRPr lang="nb-NO" dirty="0"/>
          </a:p>
          <a:p>
            <a:endParaRPr lang="nb-NO" dirty="0"/>
          </a:p>
          <a:p>
            <a:r>
              <a:rPr lang="nb-NO" dirty="0"/>
              <a:t>Sjekk UiO-mailen ofte! Her kommer det også viktig informasjon!</a:t>
            </a:r>
          </a:p>
        </p:txBody>
      </p:sp>
    </p:spTree>
    <p:extLst>
      <p:ext uri="{BB962C8B-B14F-4D97-AF65-F5344CB8AC3E}">
        <p14:creationId xmlns:p14="http://schemas.microsoft.com/office/powerpoint/2010/main" val="307460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3B3F2-2D92-4783-B06A-33120514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MineStudier</a:t>
            </a:r>
            <a:r>
              <a:rPr lang="nb-NO" dirty="0"/>
              <a:t> og kalenderoppsett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708F2-5662-478D-8E10-CA79BEAD9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MineStudier</a:t>
            </a:r>
            <a:endParaRPr lang="nb-NO" dirty="0"/>
          </a:p>
          <a:p>
            <a:r>
              <a:rPr lang="nb-NO" dirty="0">
                <a:hlinkClick r:id="rId3"/>
              </a:rPr>
              <a:t>https://minestudier.uio.no/</a:t>
            </a:r>
            <a:endParaRPr lang="nb-NO" dirty="0"/>
          </a:p>
          <a:p>
            <a:endParaRPr lang="nb-NO" dirty="0"/>
          </a:p>
          <a:p>
            <a:r>
              <a:rPr lang="nb-NO" dirty="0"/>
              <a:t>Automatiske oppdateringer til en annen kalender</a:t>
            </a:r>
          </a:p>
          <a:p>
            <a:r>
              <a:rPr lang="nb-NO" dirty="0">
                <a:hlinkClick r:id="rId4"/>
              </a:rPr>
              <a:t>https://www.uio.no/tjenester/it/utdanning/minestudier/hjelp/abonnere.html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061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50466-CC96-4D56-862D-230FACE41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Devilry</a:t>
            </a:r>
            <a:r>
              <a:rPr lang="nb-NO" dirty="0"/>
              <a:t>: Innlevering av </a:t>
            </a:r>
            <a:r>
              <a:rPr lang="nb-NO" dirty="0" err="1"/>
              <a:t>obliger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B03F2-9B3E-4092-9504-FFB28DE68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662088" cy="3636511"/>
          </a:xfrm>
        </p:spPr>
        <p:txBody>
          <a:bodyPr/>
          <a:lstStyle/>
          <a:p>
            <a:r>
              <a:rPr lang="nb-NO" dirty="0" err="1"/>
              <a:t>Devilry</a:t>
            </a:r>
            <a:endParaRPr lang="nb-NO" dirty="0"/>
          </a:p>
          <a:p>
            <a:r>
              <a:rPr lang="nb-NO" dirty="0">
                <a:hlinkClick r:id="rId3"/>
              </a:rPr>
              <a:t>https://devilry.ifi.uio.no/</a:t>
            </a:r>
            <a:endParaRPr lang="nb-NO" dirty="0"/>
          </a:p>
          <a:p>
            <a:endParaRPr lang="nb-NO" dirty="0"/>
          </a:p>
          <a:p>
            <a:r>
              <a:rPr lang="nb-NO" dirty="0"/>
              <a:t>Lever så mange ganger du vil før fristen, retteren ser kun på den siste innleveringen</a:t>
            </a:r>
          </a:p>
          <a:p>
            <a:r>
              <a:rPr lang="nb-NO" dirty="0"/>
              <a:t>Det er bedre å få 3/5 poeng for en ikke-helt-ferdig innlevering enn 0/5 poeng for ingenting!</a:t>
            </a:r>
          </a:p>
        </p:txBody>
      </p:sp>
    </p:spTree>
    <p:extLst>
      <p:ext uri="{BB962C8B-B14F-4D97-AF65-F5344CB8AC3E}">
        <p14:creationId xmlns:p14="http://schemas.microsoft.com/office/powerpoint/2010/main" val="203451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67256-6003-4511-ACBE-D0FF4F656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Trix-oppgaver: Trening i å programmere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68E59-263B-4025-8F50-56B1678CC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Trix-oppgaver</a:t>
            </a:r>
          </a:p>
          <a:p>
            <a:r>
              <a:rPr lang="nb-NO" dirty="0">
                <a:hlinkClick r:id="rId2"/>
              </a:rPr>
              <a:t>https://trix.ifi.uio.no/course/8</a:t>
            </a:r>
            <a:endParaRPr lang="nb-NO" dirty="0"/>
          </a:p>
          <a:p>
            <a:endParaRPr lang="nb-NO" dirty="0"/>
          </a:p>
          <a:p>
            <a:r>
              <a:rPr lang="nb-NO" dirty="0"/>
              <a:t>Ikke alle oppgaver har løsningsforslag</a:t>
            </a:r>
          </a:p>
          <a:p>
            <a:r>
              <a:rPr lang="nb-NO" dirty="0"/>
              <a:t>Du kan filtrere oppgavene basert på uke og tema</a:t>
            </a:r>
          </a:p>
        </p:txBody>
      </p:sp>
    </p:spTree>
    <p:extLst>
      <p:ext uri="{BB962C8B-B14F-4D97-AF65-F5344CB8AC3E}">
        <p14:creationId xmlns:p14="http://schemas.microsoft.com/office/powerpoint/2010/main" val="210865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6A26-5BF7-458A-A4F7-0D9F71F37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Padlet: Stille og svare på spørsmål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887C-867A-4D3D-9EEC-402BE69B3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Padlet</a:t>
            </a:r>
          </a:p>
          <a:p>
            <a:r>
              <a:rPr lang="nb-NO" dirty="0">
                <a:hlinkClick r:id="rId2"/>
              </a:rPr>
              <a:t>https://unioslo.padlet.org/henrihlo/o1y63anue3cx</a:t>
            </a:r>
            <a:endParaRPr lang="nb-NO" dirty="0"/>
          </a:p>
          <a:p>
            <a:endParaRPr lang="nb-NO" dirty="0"/>
          </a:p>
          <a:p>
            <a:r>
              <a:rPr lang="nb-NO" dirty="0"/>
              <a:t>IKKE PUBLISER OBLIG-KODE!!!</a:t>
            </a:r>
          </a:p>
          <a:p>
            <a:r>
              <a:rPr lang="nb-NO" dirty="0"/>
              <a:t>Kan logge inn eller være anonym</a:t>
            </a:r>
          </a:p>
        </p:txBody>
      </p:sp>
    </p:spTree>
    <p:extLst>
      <p:ext uri="{BB962C8B-B14F-4D97-AF65-F5344CB8AC3E}">
        <p14:creationId xmlns:p14="http://schemas.microsoft.com/office/powerpoint/2010/main" val="339944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EB92F-A3A8-4099-AAAC-4CD04BBE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Obligatoriske innleveringer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FABE2-F743-473E-9564-C43B8168D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3474155"/>
            <a:ext cx="5185873" cy="3129139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nb-NO" dirty="0" err="1"/>
              <a:t>Oblig</a:t>
            </a:r>
            <a:r>
              <a:rPr lang="nb-NO" dirty="0"/>
              <a:t> 1 til 6</a:t>
            </a:r>
          </a:p>
          <a:p>
            <a:pPr lvl="1"/>
            <a:r>
              <a:rPr lang="nb-NO" dirty="0"/>
              <a:t>Cirka 1 ukers frist</a:t>
            </a:r>
          </a:p>
          <a:p>
            <a:pPr lvl="1"/>
            <a:r>
              <a:rPr lang="nb-NO" dirty="0"/>
              <a:t>Kan ikke utsettes pga. sykdom</a:t>
            </a:r>
          </a:p>
          <a:p>
            <a:pPr lvl="1"/>
            <a:r>
              <a:rPr lang="nb-NO" dirty="0"/>
              <a:t>Må få 19 av 29 poeng for å bestå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928C4-C5BA-49AC-A73F-F637FADEA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3474155"/>
            <a:ext cx="5194583" cy="3129139"/>
          </a:xfrm>
        </p:spPr>
        <p:txBody>
          <a:bodyPr>
            <a:normAutofit/>
          </a:bodyPr>
          <a:lstStyle/>
          <a:p>
            <a:r>
              <a:rPr lang="nb-NO" dirty="0" err="1"/>
              <a:t>Oblig</a:t>
            </a:r>
            <a:r>
              <a:rPr lang="nb-NO" dirty="0"/>
              <a:t> 7 og 8</a:t>
            </a:r>
          </a:p>
          <a:p>
            <a:pPr lvl="1"/>
            <a:r>
              <a:rPr lang="nb-NO" dirty="0"/>
              <a:t>Cirka 2 ukers frist</a:t>
            </a:r>
          </a:p>
          <a:p>
            <a:pPr lvl="1"/>
            <a:r>
              <a:rPr lang="nb-NO" dirty="0"/>
              <a:t>Kan utsettes pga. sykdom</a:t>
            </a:r>
          </a:p>
          <a:p>
            <a:pPr lvl="1"/>
            <a:r>
              <a:rPr lang="nb-NO" dirty="0"/>
              <a:t>Må få godkjent på begge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35D6FF0-0FB9-4C53-AE21-5A7604489469}"/>
              </a:ext>
            </a:extLst>
          </p:cNvPr>
          <p:cNvSpPr txBox="1">
            <a:spLocks/>
          </p:cNvSpPr>
          <p:nvPr/>
        </p:nvSpPr>
        <p:spPr>
          <a:xfrm>
            <a:off x="818712" y="2458550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Obligatoriske innleveringer</a:t>
            </a:r>
          </a:p>
          <a:p>
            <a:r>
              <a:rPr lang="nb-NO" dirty="0">
                <a:hlinkClick r:id="rId2"/>
              </a:rPr>
              <a:t>https://www.uio.no/studier/emner/matnat/ifi/IN1000/v20/obliger/</a:t>
            </a:r>
            <a:endParaRPr lang="en-US" dirty="0"/>
          </a:p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2767BA-0B48-467C-9F50-D96A8F1DA91A}"/>
              </a:ext>
            </a:extLst>
          </p:cNvPr>
          <p:cNvCxnSpPr>
            <a:cxnSpLocks/>
          </p:cNvCxnSpPr>
          <p:nvPr/>
        </p:nvCxnSpPr>
        <p:spPr>
          <a:xfrm>
            <a:off x="5754848" y="3875714"/>
            <a:ext cx="0" cy="25083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81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ACCF-D864-40F9-8362-E7F12DD86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D0CF92-7665-421B-8FF2-BFE2E8CA3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Eksamen</a:t>
            </a:r>
          </a:p>
          <a:p>
            <a:r>
              <a:rPr lang="nb-NO" dirty="0">
                <a:hlinkClick r:id="rId2"/>
              </a:rPr>
              <a:t>https://www.uio.no/studier/emner/matnat/ifi/IN1000/v20/eksamen/index.html</a:t>
            </a:r>
            <a:endParaRPr lang="nb-NO" dirty="0"/>
          </a:p>
          <a:p>
            <a:endParaRPr lang="nb-NO" dirty="0"/>
          </a:p>
          <a:p>
            <a:r>
              <a:rPr lang="nb-NO" dirty="0"/>
              <a:t>Eksamenslokalet er ikke på UiO og ligger langt unna sentrum så møt opp i god tid!</a:t>
            </a:r>
          </a:p>
        </p:txBody>
      </p:sp>
    </p:spTree>
    <p:extLst>
      <p:ext uri="{BB962C8B-B14F-4D97-AF65-F5344CB8AC3E}">
        <p14:creationId xmlns:p14="http://schemas.microsoft.com/office/powerpoint/2010/main" val="245338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A71BD-7D5E-4E4D-AC36-1C903D881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Gruppetimene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25011-DE7E-4340-A3AC-D6EC7DA4A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774977" cy="4188525"/>
          </a:xfrm>
        </p:spPr>
        <p:txBody>
          <a:bodyPr/>
          <a:lstStyle/>
          <a:p>
            <a:r>
              <a:rPr lang="nb-NO" dirty="0"/>
              <a:t>Faglig gjennomgang, oppgaveløsning, egenarbeid</a:t>
            </a:r>
          </a:p>
          <a:p>
            <a:endParaRPr lang="nb-NO" dirty="0"/>
          </a:p>
          <a:p>
            <a:r>
              <a:rPr lang="nb-NO" dirty="0"/>
              <a:t>Si fra hvis dere har noen ønsker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Ikke obligatorisk oppmøte, men sterkt anbefalt!</a:t>
            </a:r>
          </a:p>
          <a:p>
            <a:endParaRPr lang="nb-NO" dirty="0"/>
          </a:p>
          <a:p>
            <a:r>
              <a:rPr lang="nb-NO" dirty="0"/>
              <a:t>Kan bytte når som helst, dra på en annen gruppetime en uke, dra på flere gruppetimer, osv.</a:t>
            </a:r>
          </a:p>
        </p:txBody>
      </p:sp>
    </p:spTree>
    <p:extLst>
      <p:ext uri="{BB962C8B-B14F-4D97-AF65-F5344CB8AC3E}">
        <p14:creationId xmlns:p14="http://schemas.microsoft.com/office/powerpoint/2010/main" val="417143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6C060-657D-4936-9783-87C9CB4F8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Programmeringstips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44C44-459B-4AEE-824F-1BEBC6B8B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741110" cy="4313980"/>
          </a:xfrm>
        </p:spPr>
        <p:txBody>
          <a:bodyPr/>
          <a:lstStyle/>
          <a:p>
            <a:r>
              <a:rPr lang="nb-NO" dirty="0"/>
              <a:t>Vær veldig nøye når du skriver kode, datamaskiner kan dessverre ikke lese tankene våres</a:t>
            </a:r>
          </a:p>
          <a:p>
            <a:endParaRPr lang="nb-NO" dirty="0"/>
          </a:p>
          <a:p>
            <a:r>
              <a:rPr lang="nb-NO" dirty="0"/>
              <a:t>Prøv å forstå hver eneste linje med kode, hvorfor ting fungerer, og hvorfor ting ikke fungerer</a:t>
            </a:r>
          </a:p>
          <a:p>
            <a:endParaRPr lang="nb-NO" dirty="0"/>
          </a:p>
          <a:p>
            <a:r>
              <a:rPr lang="nb-NO" dirty="0"/>
              <a:t>Ikke vær redd for å feile, eksperimenter systematisk, prøv alle mulige kombinasjoner</a:t>
            </a:r>
          </a:p>
          <a:p>
            <a:endParaRPr lang="nb-NO" dirty="0"/>
          </a:p>
          <a:p>
            <a:r>
              <a:rPr lang="nb-NO" dirty="0"/>
              <a:t>Fokuser på unntakene, </a:t>
            </a:r>
            <a:r>
              <a:rPr lang="nb-NO" dirty="0" err="1"/>
              <a:t>lurespørsmålene</a:t>
            </a:r>
            <a:r>
              <a:rPr lang="nb-NO" dirty="0"/>
              <a:t>, de sjeldne og rare men viktige tilfellene</a:t>
            </a:r>
          </a:p>
          <a:p>
            <a:endParaRPr lang="nb-NO" dirty="0"/>
          </a:p>
          <a:p>
            <a:r>
              <a:rPr lang="nb-NO" dirty="0"/>
              <a:t>Bruk alle ressurser! Pensumboka, forelesninger, gruppetimer, og mye mer</a:t>
            </a:r>
          </a:p>
        </p:txBody>
      </p:sp>
    </p:spTree>
    <p:extLst>
      <p:ext uri="{BB962C8B-B14F-4D97-AF65-F5344CB8AC3E}">
        <p14:creationId xmlns:p14="http://schemas.microsoft.com/office/powerpoint/2010/main" val="179116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6664-64FF-4B9F-99FA-73E098637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Programmeringstips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5AA66-74BD-485A-9551-FB0B2562F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937859" cy="4268824"/>
          </a:xfrm>
        </p:spPr>
        <p:txBody>
          <a:bodyPr/>
          <a:lstStyle/>
          <a:p>
            <a:r>
              <a:rPr lang="nb-NO" dirty="0"/>
              <a:t>Hvis du ikke skjønner en forklaring fra boka/forelesningen, prøv å søke litt rundt på nettet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Hvis du har stått fast veldig lenge, ta en pause, så ser du ofte hva som er løsningen</a:t>
            </a:r>
          </a:p>
          <a:p>
            <a:endParaRPr lang="nb-NO" dirty="0"/>
          </a:p>
          <a:p>
            <a:r>
              <a:rPr lang="nb-NO" dirty="0"/>
              <a:t>Finn noen å studere med, det øker motivasjon og du får med deg informasjon</a:t>
            </a:r>
          </a:p>
          <a:p>
            <a:endParaRPr lang="nb-NO" dirty="0"/>
          </a:p>
          <a:p>
            <a:r>
              <a:rPr lang="nb-NO" dirty="0"/>
              <a:t>Jeg forstår konseptene men aner ikke hva jeg skal skrive? Fokuser på praksis/syntaks</a:t>
            </a:r>
          </a:p>
          <a:p>
            <a:endParaRPr lang="nb-NO" dirty="0"/>
          </a:p>
          <a:p>
            <a:r>
              <a:rPr lang="nb-NO" dirty="0"/>
              <a:t>Jeg vet hva jeg skal skrive men aner ikke hvorfor det ikke funker? Fokuser på teori/semantikk</a:t>
            </a:r>
          </a:p>
        </p:txBody>
      </p:sp>
    </p:spTree>
    <p:extLst>
      <p:ext uri="{BB962C8B-B14F-4D97-AF65-F5344CB8AC3E}">
        <p14:creationId xmlns:p14="http://schemas.microsoft.com/office/powerpoint/2010/main" val="37386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3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5D6F1-37D5-4130-BCCA-83A0F76E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4464C-8255-4668-9EC5-DB632C7EF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blir faglig gjennomgang og eventuelt oppgaveløsing eller live-koding etter pausen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64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345E2-4009-40D0-94E2-3ECC345DF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FBC89-3AE3-417A-AEC6-6EA9EFCDD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05891"/>
          </a:xfrm>
        </p:spPr>
        <p:txBody>
          <a:bodyPr>
            <a:normAutofit/>
          </a:bodyPr>
          <a:lstStyle/>
          <a:p>
            <a:r>
              <a:rPr lang="nb-NO" dirty="0"/>
              <a:t>Noe som kan forandre seg</a:t>
            </a:r>
          </a:p>
          <a:p>
            <a:endParaRPr lang="nb-NO" dirty="0"/>
          </a:p>
          <a:p>
            <a:r>
              <a:rPr lang="nb-NO" dirty="0"/>
              <a:t>Motsatte av en konstant</a:t>
            </a:r>
          </a:p>
          <a:p>
            <a:endParaRPr lang="nb-NO" dirty="0"/>
          </a:p>
          <a:p>
            <a:r>
              <a:rPr lang="nb-NO" dirty="0"/>
              <a:t>En boks med et navn og et innhold</a:t>
            </a:r>
          </a:p>
          <a:p>
            <a:endParaRPr lang="nb-NO" dirty="0"/>
          </a:p>
          <a:p>
            <a:r>
              <a:rPr lang="nb-NO" dirty="0"/>
              <a:t>4 forskjellige typer i Python</a:t>
            </a:r>
          </a:p>
        </p:txBody>
      </p:sp>
    </p:spTree>
    <p:extLst>
      <p:ext uri="{BB962C8B-B14F-4D97-AF65-F5344CB8AC3E}">
        <p14:creationId xmlns:p14="http://schemas.microsoft.com/office/powerpoint/2010/main" val="307549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F97FA-5BD9-4B60-9BD1-9F736C42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Integer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B8196-188B-4000-8AD1-F849C92685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Forkortes ofte som "</a:t>
            </a:r>
            <a:r>
              <a:rPr lang="nb-NO" dirty="0" err="1"/>
              <a:t>int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/>
              <a:t>Heltallsverdier</a:t>
            </a:r>
          </a:p>
          <a:p>
            <a:endParaRPr lang="nb-NO" dirty="0"/>
          </a:p>
          <a:p>
            <a:r>
              <a:rPr lang="nb-NO" dirty="0"/>
              <a:t>Kan være positiv eller negativ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7965A-DBB7-48DF-A98D-D8AC326886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For eksempel:</a:t>
            </a:r>
          </a:p>
          <a:p>
            <a:pPr lvl="1"/>
            <a:r>
              <a:rPr lang="nb-NO" b="1" dirty="0" err="1"/>
              <a:t>mitt_tall</a:t>
            </a:r>
            <a:r>
              <a:rPr lang="nb-NO" b="1" dirty="0"/>
              <a:t> = -45</a:t>
            </a:r>
          </a:p>
          <a:p>
            <a:pPr lvl="1"/>
            <a:r>
              <a:rPr lang="nb-NO" b="1" dirty="0" err="1"/>
              <a:t>ditt_tall</a:t>
            </a:r>
            <a:r>
              <a:rPr lang="nb-NO" b="1" dirty="0"/>
              <a:t> = 8</a:t>
            </a:r>
          </a:p>
          <a:p>
            <a:pPr lvl="1"/>
            <a:r>
              <a:rPr lang="nb-NO" b="1" dirty="0"/>
              <a:t>i = -9836</a:t>
            </a:r>
          </a:p>
          <a:p>
            <a:pPr lvl="1"/>
            <a:r>
              <a:rPr lang="nb-NO" b="1" dirty="0"/>
              <a:t>lagerbeholdning = 538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F7CB92E-9AEA-4E9C-B840-085482180C78}"/>
              </a:ext>
            </a:extLst>
          </p:cNvPr>
          <p:cNvCxnSpPr/>
          <p:nvPr/>
        </p:nvCxnSpPr>
        <p:spPr>
          <a:xfrm>
            <a:off x="5469622" y="2499919"/>
            <a:ext cx="0" cy="40854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15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D4D5-BDFF-4199-87F6-1315C8555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Floating</a:t>
            </a:r>
            <a:r>
              <a:rPr lang="nb-NO" dirty="0"/>
              <a:t> </a:t>
            </a:r>
            <a:r>
              <a:rPr lang="nb-NO" dirty="0" err="1"/>
              <a:t>point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E5AF2-C29D-4CEA-9B28-ADCFB2FDD7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Forkortes ofte som "float"</a:t>
            </a:r>
          </a:p>
          <a:p>
            <a:endParaRPr lang="nb-NO" dirty="0"/>
          </a:p>
          <a:p>
            <a:r>
              <a:rPr lang="nb-NO" dirty="0"/>
              <a:t>Desimaltallverdier </a:t>
            </a:r>
          </a:p>
          <a:p>
            <a:endParaRPr lang="nb-NO" dirty="0"/>
          </a:p>
          <a:p>
            <a:r>
              <a:rPr lang="en-US" dirty="0"/>
              <a:t>Kan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positiv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negativ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Bruk</a:t>
            </a:r>
            <a:r>
              <a:rPr lang="en-US" dirty="0"/>
              <a:t> </a:t>
            </a:r>
            <a:r>
              <a:rPr lang="en-US" b="1" i="1" dirty="0"/>
              <a:t>.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b="1" i="1" dirty="0"/>
              <a:t>,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3FDF78-9DA1-450D-921C-720213FE89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 err="1"/>
              <a:t>mitt_tall</a:t>
            </a:r>
            <a:r>
              <a:rPr lang="en-US" b="1" dirty="0"/>
              <a:t> = -3.14</a:t>
            </a:r>
          </a:p>
          <a:p>
            <a:pPr lvl="1"/>
            <a:r>
              <a:rPr lang="en-US" b="1" dirty="0" err="1"/>
              <a:t>ditt_tall</a:t>
            </a:r>
            <a:r>
              <a:rPr lang="en-US" b="1" dirty="0"/>
              <a:t> = 7.2349</a:t>
            </a:r>
          </a:p>
          <a:p>
            <a:pPr lvl="1"/>
            <a:r>
              <a:rPr lang="en-US" b="1" dirty="0"/>
              <a:t>f = -239247.2</a:t>
            </a:r>
          </a:p>
          <a:p>
            <a:pPr lvl="1"/>
            <a:r>
              <a:rPr lang="en-US" b="1" dirty="0" err="1"/>
              <a:t>rekordtid</a:t>
            </a:r>
            <a:r>
              <a:rPr lang="en-US" b="1" dirty="0"/>
              <a:t> = 3.9475</a:t>
            </a:r>
          </a:p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807C25-0CFA-4971-A3EE-C6D3E3ABA219}"/>
              </a:ext>
            </a:extLst>
          </p:cNvPr>
          <p:cNvCxnSpPr/>
          <p:nvPr/>
        </p:nvCxnSpPr>
        <p:spPr>
          <a:xfrm>
            <a:off x="5587068" y="2222287"/>
            <a:ext cx="0" cy="4430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4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2CE3F-C3FF-425D-8C55-91F17C984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2F42A-9D4D-460B-91A7-DB1EAC6554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Forkortes ofte som "</a:t>
            </a:r>
            <a:r>
              <a:rPr lang="nb-NO" dirty="0" err="1"/>
              <a:t>str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 err="1"/>
              <a:t>Tekstverdier</a:t>
            </a:r>
            <a:endParaRPr lang="nb-NO" dirty="0"/>
          </a:p>
          <a:p>
            <a:endParaRPr lang="nb-NO" dirty="0"/>
          </a:p>
          <a:p>
            <a:r>
              <a:rPr lang="nb-NO" dirty="0"/>
              <a:t>Kan være bokstaver, tall, eller spesialtegn</a:t>
            </a:r>
          </a:p>
          <a:p>
            <a:endParaRPr lang="nb-NO" dirty="0"/>
          </a:p>
          <a:p>
            <a:r>
              <a:rPr lang="nb-NO" dirty="0"/>
              <a:t>Husk å bruke </a:t>
            </a:r>
            <a:r>
              <a:rPr lang="nb-NO" b="1" i="1" dirty="0"/>
              <a:t>'   '</a:t>
            </a:r>
            <a:r>
              <a:rPr lang="nb-NO" dirty="0"/>
              <a:t> eller </a:t>
            </a:r>
            <a:r>
              <a:rPr lang="nb-NO" b="1" i="1" dirty="0"/>
              <a:t>"   "</a:t>
            </a:r>
            <a:r>
              <a:rPr lang="nb-NO" dirty="0"/>
              <a:t> eller </a:t>
            </a:r>
            <a:r>
              <a:rPr lang="nb-NO" b="1" i="1" dirty="0"/>
              <a:t>"""   """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4E49DD-DDA8-41D7-A3B9-3630937A9E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For eksempel: </a:t>
            </a:r>
          </a:p>
          <a:p>
            <a:pPr lvl="1"/>
            <a:r>
              <a:rPr lang="nb-NO" b="1" dirty="0"/>
              <a:t>bokstav = "k"</a:t>
            </a:r>
          </a:p>
          <a:p>
            <a:pPr lvl="1"/>
            <a:r>
              <a:rPr lang="nb-NO" b="1" dirty="0"/>
              <a:t>tegn = "!"</a:t>
            </a:r>
          </a:p>
          <a:p>
            <a:pPr lvl="1"/>
            <a:r>
              <a:rPr lang="nb-NO" b="1" dirty="0"/>
              <a:t>setning = "Hei " + brukernavn</a:t>
            </a:r>
          </a:p>
          <a:p>
            <a:pPr lvl="1"/>
            <a:r>
              <a:rPr lang="nb-NO" b="1" dirty="0" err="1"/>
              <a:t>sporsmaal</a:t>
            </a:r>
            <a:r>
              <a:rPr lang="nb-NO" b="1" dirty="0"/>
              <a:t> = "Er du 18 år gammel?"</a:t>
            </a:r>
          </a:p>
          <a:p>
            <a:pPr lvl="1"/>
            <a:r>
              <a:rPr lang="nb-NO" b="1" dirty="0"/>
              <a:t>tekst = "sWo32)"#"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FA78A5-E679-4951-AAF3-4BD398A5F9E2}"/>
              </a:ext>
            </a:extLst>
          </p:cNvPr>
          <p:cNvCxnSpPr/>
          <p:nvPr/>
        </p:nvCxnSpPr>
        <p:spPr>
          <a:xfrm>
            <a:off x="6096000" y="2080470"/>
            <a:ext cx="0" cy="465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88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AEA07-DB20-440A-BCCD-B74414615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om jeg vil ha "   " i strengen?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BB133FCE-5E79-4BCC-BE1B-E74AB68F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39757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print(' 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" ')</a:t>
            </a:r>
          </a:p>
          <a:p>
            <a:pPr>
              <a:buFont typeface="+mj-lt"/>
              <a:buAutoNum type="arabicPeriod"/>
            </a:pPr>
            <a:endParaRPr lang="en-US" b="1" dirty="0"/>
          </a:p>
          <a:p>
            <a:pPr>
              <a:buFont typeface="+mj-lt"/>
              <a:buAutoNum type="arabicPeriod"/>
            </a:pPr>
            <a:r>
              <a:rPr lang="en-US" b="1" dirty="0"/>
              <a:t>print(""" 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" """)</a:t>
            </a:r>
          </a:p>
          <a:p>
            <a:pPr>
              <a:buFont typeface="+mj-lt"/>
              <a:buAutoNum type="arabicPeriod"/>
            </a:pPr>
            <a:endParaRPr lang="en-US" b="1" dirty="0"/>
          </a:p>
          <a:p>
            <a:pPr>
              <a:buFont typeface="+mj-lt"/>
              <a:buAutoNum type="arabicPeriod"/>
            </a:pPr>
            <a:r>
              <a:rPr lang="en-US" b="1" dirty="0"/>
              <a:t>print(" \"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\" ")</a:t>
            </a:r>
          </a:p>
          <a:p>
            <a:endParaRPr lang="en-US" dirty="0"/>
          </a:p>
          <a:p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alternativer</a:t>
            </a:r>
            <a:r>
              <a:rPr lang="en-US" dirty="0"/>
              <a:t> </a:t>
            </a:r>
            <a:r>
              <a:rPr lang="en-US" dirty="0" err="1"/>
              <a:t>fører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samme</a:t>
            </a:r>
            <a:r>
              <a:rPr lang="en-US" dirty="0"/>
              <a:t> output:</a:t>
            </a:r>
          </a:p>
          <a:p>
            <a:r>
              <a:rPr lang="en-US" i="1" dirty="0"/>
              <a:t> "</a:t>
            </a:r>
            <a:r>
              <a:rPr lang="en-US" i="1" dirty="0" err="1"/>
              <a:t>En</a:t>
            </a:r>
            <a:r>
              <a:rPr lang="en-US" i="1" dirty="0"/>
              <a:t> </a:t>
            </a:r>
            <a:r>
              <a:rPr lang="en-US" i="1" dirty="0" err="1"/>
              <a:t>setning</a:t>
            </a:r>
            <a:r>
              <a:rPr lang="en-US" i="1" dirty="0"/>
              <a:t> </a:t>
            </a:r>
            <a:r>
              <a:rPr lang="en-US" i="1" dirty="0" err="1"/>
              <a:t>som</a:t>
            </a:r>
            <a:r>
              <a:rPr lang="en-US" i="1" dirty="0"/>
              <a:t> </a:t>
            </a:r>
            <a:r>
              <a:rPr lang="en-US" i="1" dirty="0" err="1"/>
              <a:t>trenger</a:t>
            </a:r>
            <a:r>
              <a:rPr lang="en-US" i="1" dirty="0"/>
              <a:t> </a:t>
            </a:r>
            <a:r>
              <a:rPr lang="en-US" i="1" dirty="0" err="1"/>
              <a:t>anførselstegn</a:t>
            </a:r>
            <a:r>
              <a:rPr lang="en-US" i="1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56177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B66D8-370D-4F13-951E-2C0F46104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Boolean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AEB94-5DAD-4509-869F-7E9B74DEA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Forkortes ofte som "</a:t>
            </a:r>
            <a:r>
              <a:rPr lang="nb-NO" dirty="0" err="1"/>
              <a:t>bool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/>
              <a:t>ENTEN </a:t>
            </a:r>
            <a:r>
              <a:rPr lang="nb-NO" b="1" dirty="0"/>
              <a:t>True</a:t>
            </a:r>
            <a:r>
              <a:rPr lang="nb-NO" dirty="0"/>
              <a:t> ELLER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Tenk på det som en lysbryter</a:t>
            </a:r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8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A638A-FA8D-4B6F-903C-42BB5783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Tilordning av verdier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922E4-8F22-4E57-B44A-6CFBECC844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/>
              <a:t>x = 4</a:t>
            </a:r>
          </a:p>
          <a:p>
            <a:r>
              <a:rPr lang="nb-NO" b="1" dirty="0"/>
              <a:t>y = 7</a:t>
            </a:r>
          </a:p>
          <a:p>
            <a:endParaRPr lang="nb-NO" b="1" dirty="0"/>
          </a:p>
          <a:p>
            <a:r>
              <a:rPr lang="nb-NO" b="1" dirty="0"/>
              <a:t>x = y</a:t>
            </a:r>
          </a:p>
          <a:p>
            <a:r>
              <a:rPr lang="nb-NO" b="1" dirty="0"/>
              <a:t>y = x</a:t>
            </a:r>
          </a:p>
          <a:p>
            <a:endParaRPr lang="nb-NO" b="1" dirty="0"/>
          </a:p>
          <a:p>
            <a:r>
              <a:rPr lang="nb-NO" b="1" dirty="0" err="1"/>
              <a:t>print</a:t>
            </a:r>
            <a:r>
              <a:rPr lang="nb-NO" b="1" dirty="0"/>
              <a:t>(x, y)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9C7534-8157-4253-8661-66E66471D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14133" y="2222287"/>
            <a:ext cx="8579556" cy="3638764"/>
          </a:xfrm>
        </p:spPr>
        <p:txBody>
          <a:bodyPr/>
          <a:lstStyle/>
          <a:p>
            <a:r>
              <a:rPr lang="nb-NO" dirty="0"/>
              <a:t>Vi oppretter en variabel kalt </a:t>
            </a:r>
            <a:r>
              <a:rPr lang="nb-NO" b="1" dirty="0"/>
              <a:t>x</a:t>
            </a:r>
            <a:r>
              <a:rPr lang="nb-NO" dirty="0"/>
              <a:t> med verdien </a:t>
            </a:r>
            <a:r>
              <a:rPr lang="nb-NO" b="1" dirty="0"/>
              <a:t>4</a:t>
            </a:r>
          </a:p>
          <a:p>
            <a:r>
              <a:rPr lang="nb-NO" dirty="0"/>
              <a:t>Vi oppretter en variabel kalt </a:t>
            </a:r>
            <a:r>
              <a:rPr lang="nb-NO" b="1" dirty="0"/>
              <a:t>y</a:t>
            </a:r>
            <a:r>
              <a:rPr lang="nb-NO" dirty="0"/>
              <a:t> med verdien </a:t>
            </a:r>
            <a:r>
              <a:rPr lang="nb-NO" b="1" dirty="0"/>
              <a:t>7</a:t>
            </a:r>
          </a:p>
          <a:p>
            <a:endParaRPr lang="nb-NO" dirty="0"/>
          </a:p>
          <a:p>
            <a:r>
              <a:rPr lang="nb-NO" dirty="0"/>
              <a:t>Vi setter </a:t>
            </a:r>
            <a:r>
              <a:rPr lang="nb-NO" b="1" dirty="0"/>
              <a:t>x</a:t>
            </a:r>
            <a:r>
              <a:rPr lang="nb-NO" dirty="0"/>
              <a:t> til å være lik </a:t>
            </a:r>
            <a:r>
              <a:rPr lang="nb-NO" b="1" dirty="0"/>
              <a:t>y</a:t>
            </a:r>
            <a:r>
              <a:rPr lang="nb-NO" dirty="0"/>
              <a:t>, slik at den bytter verdi fra </a:t>
            </a:r>
            <a:r>
              <a:rPr lang="nb-NO" b="1" dirty="0"/>
              <a:t>4</a:t>
            </a:r>
            <a:r>
              <a:rPr lang="nb-NO" dirty="0"/>
              <a:t> til </a:t>
            </a:r>
            <a:r>
              <a:rPr lang="nb-NO" b="1" dirty="0"/>
              <a:t>7</a:t>
            </a:r>
            <a:r>
              <a:rPr lang="nb-NO" dirty="0"/>
              <a:t>, </a:t>
            </a:r>
            <a:r>
              <a:rPr lang="nb-NO" b="1" dirty="0"/>
              <a:t>x</a:t>
            </a:r>
            <a:r>
              <a:rPr lang="nb-NO" dirty="0"/>
              <a:t> er nå lik </a:t>
            </a:r>
            <a:r>
              <a:rPr lang="nb-NO" b="1" dirty="0"/>
              <a:t>7</a:t>
            </a:r>
            <a:r>
              <a:rPr lang="nb-NO" dirty="0"/>
              <a:t> (!!!)</a:t>
            </a:r>
          </a:p>
          <a:p>
            <a:r>
              <a:rPr lang="nb-NO" dirty="0"/>
              <a:t>Vi setter </a:t>
            </a:r>
            <a:r>
              <a:rPr lang="nb-NO" b="1" dirty="0"/>
              <a:t>y</a:t>
            </a:r>
            <a:r>
              <a:rPr lang="nb-NO" dirty="0"/>
              <a:t> til å være lik </a:t>
            </a:r>
            <a:r>
              <a:rPr lang="nb-NO" b="1" dirty="0"/>
              <a:t>x</a:t>
            </a:r>
            <a:r>
              <a:rPr lang="nb-NO" dirty="0"/>
              <a:t>, slik at den bytter verdi fra </a:t>
            </a:r>
            <a:r>
              <a:rPr lang="nb-NO" b="1" dirty="0"/>
              <a:t>7</a:t>
            </a:r>
            <a:r>
              <a:rPr lang="nb-NO" dirty="0"/>
              <a:t> til </a:t>
            </a:r>
            <a:r>
              <a:rPr lang="nb-NO" b="1" dirty="0"/>
              <a:t>7</a:t>
            </a:r>
            <a:r>
              <a:rPr lang="nb-NO" dirty="0"/>
              <a:t>, </a:t>
            </a:r>
            <a:r>
              <a:rPr lang="nb-NO" b="1" dirty="0"/>
              <a:t>y</a:t>
            </a:r>
            <a:r>
              <a:rPr lang="nb-NO" dirty="0"/>
              <a:t> er nå lik </a:t>
            </a:r>
            <a:r>
              <a:rPr lang="nb-NO" b="1" dirty="0"/>
              <a:t>7</a:t>
            </a:r>
          </a:p>
          <a:p>
            <a:endParaRPr lang="nb-NO" dirty="0"/>
          </a:p>
          <a:p>
            <a:r>
              <a:rPr lang="nb-NO" dirty="0"/>
              <a:t>Vi printer x og y og får: </a:t>
            </a:r>
            <a:r>
              <a:rPr lang="nb-NO" i="1" dirty="0"/>
              <a:t>7 7</a:t>
            </a:r>
          </a:p>
        </p:txBody>
      </p:sp>
    </p:spTree>
    <p:extLst>
      <p:ext uri="{BB962C8B-B14F-4D97-AF65-F5344CB8AC3E}">
        <p14:creationId xmlns:p14="http://schemas.microsoft.com/office/powerpoint/2010/main" val="214369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9F81-D4CD-4897-B1DC-E1B9E50E3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Kommentarer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73959-277A-441C-86DA-3CF5D7846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8341617" cy="4635713"/>
          </a:xfrm>
        </p:spPr>
        <p:txBody>
          <a:bodyPr/>
          <a:lstStyle/>
          <a:p>
            <a:r>
              <a:rPr lang="nb-NO" b="1" dirty="0"/>
              <a:t>#En kort kommentar på en linje</a:t>
            </a:r>
          </a:p>
          <a:p>
            <a:endParaRPr lang="nb-NO" b="1" dirty="0"/>
          </a:p>
          <a:p>
            <a:r>
              <a:rPr lang="nb-NO" b="1" dirty="0"/>
              <a:t>""" En lang kommentar som inneholder massevis av informasjon og som går over flere linjer og tar litt mer plass """</a:t>
            </a:r>
          </a:p>
          <a:p>
            <a:endParaRPr lang="nb-NO" dirty="0"/>
          </a:p>
          <a:p>
            <a:r>
              <a:rPr lang="nb-NO" dirty="0"/>
              <a:t>Hvordan vite hva som er en kommentar og hva som er en streng?</a:t>
            </a:r>
          </a:p>
          <a:p>
            <a:endParaRPr lang="nb-NO" dirty="0"/>
          </a:p>
          <a:p>
            <a:r>
              <a:rPr lang="nb-NO" dirty="0"/>
              <a:t>Bruk kommentarer for å teste ut forskjellige kodelinjer eller kodeblokker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14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0C6AA-EEBB-41CF-8361-6B3F840E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Input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A549-796B-49F9-93F8-F08962DF7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381713"/>
          </a:xfrm>
        </p:spPr>
        <p:txBody>
          <a:bodyPr>
            <a:normAutofit/>
          </a:bodyPr>
          <a:lstStyle/>
          <a:p>
            <a:r>
              <a:rPr lang="nb-NO" b="1" dirty="0"/>
              <a:t>brukernavn = input()</a:t>
            </a:r>
          </a:p>
          <a:p>
            <a:endParaRPr lang="nb-NO" b="1" dirty="0"/>
          </a:p>
          <a:p>
            <a:r>
              <a:rPr lang="nb-NO" b="1" dirty="0"/>
              <a:t>print("Hva er brukernavnet ditt?")</a:t>
            </a:r>
          </a:p>
          <a:p>
            <a:r>
              <a:rPr lang="nb-NO" b="1" dirty="0"/>
              <a:t>brukernavn = input()</a:t>
            </a:r>
          </a:p>
          <a:p>
            <a:endParaRPr lang="nb-NO" b="1" dirty="0"/>
          </a:p>
          <a:p>
            <a:r>
              <a:rPr lang="nb-NO" b="1" dirty="0"/>
              <a:t>brukernavn = input("Hva er brukernavnet ditt?")</a:t>
            </a:r>
          </a:p>
          <a:p>
            <a:endParaRPr lang="nb-NO" dirty="0"/>
          </a:p>
          <a:p>
            <a:r>
              <a:rPr lang="nb-NO" dirty="0"/>
              <a:t>Husk å bruke </a:t>
            </a:r>
            <a:r>
              <a:rPr lang="nb-NO" b="1" dirty="0"/>
              <a:t>'   '</a:t>
            </a:r>
            <a:r>
              <a:rPr lang="nb-NO" dirty="0"/>
              <a:t> eller </a:t>
            </a:r>
            <a:r>
              <a:rPr lang="nb-NO" b="1" dirty="0"/>
              <a:t>"   "</a:t>
            </a:r>
            <a:r>
              <a:rPr lang="nb-NO" dirty="0"/>
              <a:t> eller </a:t>
            </a:r>
            <a:r>
              <a:rPr lang="nb-NO" b="1" dirty="0"/>
              <a:t>"""   """</a:t>
            </a:r>
          </a:p>
          <a:p>
            <a:endParaRPr lang="nb-NO" dirty="0"/>
          </a:p>
          <a:p>
            <a:r>
              <a:rPr lang="nb-NO" dirty="0"/>
              <a:t>Hva skjer hvis brukeren skriver inn et heltall eller et desimaltall?</a:t>
            </a:r>
          </a:p>
          <a:p>
            <a:endParaRPr lang="nb-NO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56A785-46FE-4BE2-BF8B-4D0402339E64}"/>
              </a:ext>
            </a:extLst>
          </p:cNvPr>
          <p:cNvCxnSpPr>
            <a:cxnSpLocks/>
          </p:cNvCxnSpPr>
          <p:nvPr/>
        </p:nvCxnSpPr>
        <p:spPr>
          <a:xfrm>
            <a:off x="636814" y="2792186"/>
            <a:ext cx="75601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CD3DEB-C9CE-4880-9B12-C1FE88244EDD}"/>
              </a:ext>
            </a:extLst>
          </p:cNvPr>
          <p:cNvCxnSpPr>
            <a:cxnSpLocks/>
          </p:cNvCxnSpPr>
          <p:nvPr/>
        </p:nvCxnSpPr>
        <p:spPr>
          <a:xfrm>
            <a:off x="636814" y="4005943"/>
            <a:ext cx="75601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C5F19E-A7B3-430D-8BF7-238F3D3886F8}"/>
              </a:ext>
            </a:extLst>
          </p:cNvPr>
          <p:cNvCxnSpPr>
            <a:cxnSpLocks/>
          </p:cNvCxnSpPr>
          <p:nvPr/>
        </p:nvCxnSpPr>
        <p:spPr>
          <a:xfrm>
            <a:off x="636814" y="4887686"/>
            <a:ext cx="75601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13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D2231-051D-43E1-A3B4-8D0E1A4C8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Output/Printing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17631-916C-4FA4-BDAA-51ECBFD46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635713"/>
          </a:xfrm>
        </p:spPr>
        <p:txBody>
          <a:bodyPr>
            <a:normAutofit/>
          </a:bodyPr>
          <a:lstStyle/>
          <a:p>
            <a:r>
              <a:rPr lang="nb-NO" b="1" dirty="0"/>
              <a:t>print("Hei og velkommen!")</a:t>
            </a:r>
          </a:p>
          <a:p>
            <a:endParaRPr lang="nb-NO" b="1" dirty="0"/>
          </a:p>
          <a:p>
            <a:r>
              <a:rPr lang="nb-NO" b="1" dirty="0"/>
              <a:t>print("Heltallet mitt er ", 2)</a:t>
            </a:r>
          </a:p>
          <a:p>
            <a:endParaRPr lang="nb-NO" b="1" dirty="0"/>
          </a:p>
          <a:p>
            <a:r>
              <a:rPr lang="nb-NO" b="1" dirty="0"/>
              <a:t>print("Desimaltallet mitt er", 3.14)</a:t>
            </a:r>
          </a:p>
          <a:p>
            <a:endParaRPr lang="nb-NO" b="1" dirty="0"/>
          </a:p>
          <a:p>
            <a:endParaRPr lang="nb-NO" b="1" dirty="0"/>
          </a:p>
          <a:p>
            <a:r>
              <a:rPr lang="nb-NO" dirty="0"/>
              <a:t>Husk å bruke </a:t>
            </a:r>
            <a:r>
              <a:rPr lang="nb-NO" b="1" dirty="0"/>
              <a:t>'   '</a:t>
            </a:r>
            <a:r>
              <a:rPr lang="nb-NO" dirty="0"/>
              <a:t> eller </a:t>
            </a:r>
            <a:r>
              <a:rPr lang="nb-NO" b="1" dirty="0"/>
              <a:t>"   "</a:t>
            </a:r>
            <a:r>
              <a:rPr lang="nb-NO" dirty="0"/>
              <a:t> eller </a:t>
            </a:r>
            <a:r>
              <a:rPr lang="nb-NO" b="1" dirty="0"/>
              <a:t>"""   """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C3440-4DDD-4104-AB34-5D8204A46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726418" cy="4635713"/>
          </a:xfrm>
        </p:spPr>
        <p:txBody>
          <a:bodyPr>
            <a:normAutofit/>
          </a:bodyPr>
          <a:lstStyle/>
          <a:p>
            <a:r>
              <a:rPr lang="nb-NO" b="1" dirty="0"/>
              <a:t>print("Hei", navn, "og velkommen!")</a:t>
            </a:r>
          </a:p>
          <a:p>
            <a:endParaRPr lang="nb-NO" dirty="0"/>
          </a:p>
          <a:p>
            <a:r>
              <a:rPr lang="nb-NO" b="1" dirty="0"/>
              <a:t>print("Heltallet ditt er", </a:t>
            </a:r>
            <a:r>
              <a:rPr lang="nb-NO" b="1" dirty="0" err="1"/>
              <a:t>ditt_heltall</a:t>
            </a:r>
            <a:r>
              <a:rPr lang="nb-NO" b="1" dirty="0"/>
              <a:t>")</a:t>
            </a:r>
          </a:p>
          <a:p>
            <a:endParaRPr lang="nb-NO" b="1" dirty="0"/>
          </a:p>
          <a:p>
            <a:r>
              <a:rPr lang="nb-NO" b="1" dirty="0"/>
              <a:t>print("Desimaltallet ditt er", </a:t>
            </a:r>
            <a:r>
              <a:rPr lang="nb-NO" b="1" dirty="0" err="1"/>
              <a:t>ditt_desimaltall</a:t>
            </a:r>
            <a:r>
              <a:rPr lang="nb-NO" b="1" dirty="0"/>
              <a:t>")</a:t>
            </a:r>
          </a:p>
          <a:p>
            <a:endParaRPr lang="nb-NO" b="1" dirty="0"/>
          </a:p>
          <a:p>
            <a:endParaRPr lang="nb-NO" b="1" dirty="0"/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DAE84B-95CB-4A10-B0AB-FAA5B9E63359}"/>
              </a:ext>
            </a:extLst>
          </p:cNvPr>
          <p:cNvCxnSpPr/>
          <p:nvPr/>
        </p:nvCxnSpPr>
        <p:spPr>
          <a:xfrm>
            <a:off x="523461" y="5388745"/>
            <a:ext cx="113279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80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4DC84-2B46-4FBE-AD49-28FABD10C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Konkatenering av strenger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9716E-AB4D-4DA8-95B6-28710D751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476225"/>
          </a:xfrm>
        </p:spPr>
        <p:txBody>
          <a:bodyPr/>
          <a:lstStyle/>
          <a:p>
            <a:r>
              <a:rPr lang="nb-NO" dirty="0"/>
              <a:t>Man kan bruke + eller komma for å sette sammen strenger og variabler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Komma vil føre til at det blir et mellomrom mellom strengene/variablene</a:t>
            </a:r>
          </a:p>
          <a:p>
            <a:endParaRPr lang="nb-NO" dirty="0"/>
          </a:p>
          <a:p>
            <a:r>
              <a:rPr lang="nb-NO" dirty="0"/>
              <a:t>Pluss vil føre til at det ikke blir et mellomrom mellom strengene/variablene</a:t>
            </a:r>
          </a:p>
          <a:p>
            <a:endParaRPr lang="nb-NO" dirty="0"/>
          </a:p>
          <a:p>
            <a:r>
              <a:rPr lang="nb-NO" dirty="0"/>
              <a:t>Hvis du bruker sistnevnte burde du legge til et mellomrom selv for lesbarhet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C572ADD-3D59-4DFE-B71A-6052E06A6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324374"/>
              </p:ext>
            </p:extLst>
          </p:nvPr>
        </p:nvGraphicFramePr>
        <p:xfrm>
          <a:off x="1265275" y="2862927"/>
          <a:ext cx="3083441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18437">
                  <a:extLst>
                    <a:ext uri="{9D8B030D-6E8A-4147-A177-3AD203B41FA5}">
                      <a16:colId xmlns:a16="http://schemas.microsoft.com/office/drawing/2014/main" val="2708833524"/>
                    </a:ext>
                  </a:extLst>
                </a:gridCol>
                <a:gridCol w="374640">
                  <a:extLst>
                    <a:ext uri="{9D8B030D-6E8A-4147-A177-3AD203B41FA5}">
                      <a16:colId xmlns:a16="http://schemas.microsoft.com/office/drawing/2014/main" val="2950910917"/>
                    </a:ext>
                  </a:extLst>
                </a:gridCol>
                <a:gridCol w="1390364">
                  <a:extLst>
                    <a:ext uri="{9D8B030D-6E8A-4147-A177-3AD203B41FA5}">
                      <a16:colId xmlns:a16="http://schemas.microsoft.com/office/drawing/2014/main" val="363768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6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73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93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00992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E4CE0CC1-2105-4AFE-9D8A-A502B27AC8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565388"/>
              </p:ext>
            </p:extLst>
          </p:nvPr>
        </p:nvGraphicFramePr>
        <p:xfrm>
          <a:off x="6095999" y="2862927"/>
          <a:ext cx="3083441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18437">
                  <a:extLst>
                    <a:ext uri="{9D8B030D-6E8A-4147-A177-3AD203B41FA5}">
                      <a16:colId xmlns:a16="http://schemas.microsoft.com/office/drawing/2014/main" val="2708833524"/>
                    </a:ext>
                  </a:extLst>
                </a:gridCol>
                <a:gridCol w="374640">
                  <a:extLst>
                    <a:ext uri="{9D8B030D-6E8A-4147-A177-3AD203B41FA5}">
                      <a16:colId xmlns:a16="http://schemas.microsoft.com/office/drawing/2014/main" val="2950910917"/>
                    </a:ext>
                  </a:extLst>
                </a:gridCol>
                <a:gridCol w="1390364">
                  <a:extLst>
                    <a:ext uri="{9D8B030D-6E8A-4147-A177-3AD203B41FA5}">
                      <a16:colId xmlns:a16="http://schemas.microsoft.com/office/drawing/2014/main" val="363768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6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73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93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00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777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Aritmetiske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71460"/>
          </a:xfrm>
        </p:spPr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integers</a:t>
            </a:r>
            <a:r>
              <a:rPr lang="nb-NO" dirty="0"/>
              <a:t> eller floats</a:t>
            </a:r>
          </a:p>
          <a:p>
            <a:r>
              <a:rPr lang="nb-NO" dirty="0"/>
              <a:t>Resulterer i en </a:t>
            </a:r>
            <a:r>
              <a:rPr lang="nb-NO" dirty="0" err="1"/>
              <a:t>integer</a:t>
            </a:r>
            <a:r>
              <a:rPr lang="nb-NO" dirty="0"/>
              <a:t> eller en float</a:t>
            </a:r>
          </a:p>
          <a:p>
            <a:endParaRPr lang="nb-NO" dirty="0"/>
          </a:p>
          <a:p>
            <a:r>
              <a:rPr lang="nb-NO" dirty="0"/>
              <a:t>Består av følgende:</a:t>
            </a:r>
          </a:p>
          <a:p>
            <a:pPr lvl="1"/>
            <a:r>
              <a:rPr lang="nb-NO" dirty="0"/>
              <a:t>Addisjon (</a:t>
            </a:r>
            <a:r>
              <a:rPr lang="nb-NO" b="1" i="1" dirty="0"/>
              <a:t>+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Subtraksjon (</a:t>
            </a:r>
            <a:r>
              <a:rPr lang="nb-NO" b="1" i="1" dirty="0"/>
              <a:t>-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Multiplikasjon (</a:t>
            </a:r>
            <a:r>
              <a:rPr lang="nb-NO" b="1" i="1" dirty="0"/>
              <a:t>*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Divisjon (</a:t>
            </a:r>
            <a:r>
              <a:rPr lang="nb-NO" b="1" i="1" dirty="0"/>
              <a:t>/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Potens (</a:t>
            </a:r>
            <a:r>
              <a:rPr lang="nb-NO" b="1" i="1" dirty="0"/>
              <a:t>**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Heltallsdivisjon (</a:t>
            </a:r>
            <a:r>
              <a:rPr lang="nb-NO" b="1" i="1" dirty="0"/>
              <a:t>//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823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F528-A5C2-4E28-8C7E-8675C7DF6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Aritmetiske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FAC86-2E26-478F-B0F8-33768591A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Parentesene løses først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4 * (7 + 3) </a:t>
            </a:r>
            <a:r>
              <a:rPr lang="nb-NO" dirty="0"/>
              <a:t>blir </a:t>
            </a:r>
            <a:r>
              <a:rPr lang="nb-NO" b="1" dirty="0"/>
              <a:t>40</a:t>
            </a:r>
          </a:p>
          <a:p>
            <a:endParaRPr lang="nb-NO" dirty="0"/>
          </a:p>
          <a:p>
            <a:r>
              <a:rPr lang="nb-NO" dirty="0"/>
              <a:t>Multiplikasjon og divisjon løses etter det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6 + 2 * 5 </a:t>
            </a:r>
            <a:r>
              <a:rPr lang="nb-NO" dirty="0"/>
              <a:t>blir </a:t>
            </a:r>
            <a:r>
              <a:rPr lang="nb-NO" b="1" dirty="0"/>
              <a:t>16</a:t>
            </a:r>
          </a:p>
          <a:p>
            <a:endParaRPr lang="nb-NO" dirty="0"/>
          </a:p>
          <a:p>
            <a:r>
              <a:rPr lang="nb-NO" dirty="0"/>
              <a:t>Addisjon og subtraksjon løses etter det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20 – 10 / 5 </a:t>
            </a:r>
            <a:r>
              <a:rPr lang="nb-NO" dirty="0"/>
              <a:t>blir </a:t>
            </a:r>
            <a:r>
              <a:rPr lang="nb-NO" b="1" dirty="0"/>
              <a:t>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66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37F96-D594-48B7-98F5-F9E4CBA9E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 dirty="0"/>
              <a:t>Relasjonelle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11869-45C4-4820-9264-7373EF281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05016"/>
          </a:xfrm>
        </p:spPr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integers</a:t>
            </a:r>
            <a:r>
              <a:rPr lang="nb-NO" dirty="0"/>
              <a:t> (heltall) og floats (desimaltall)</a:t>
            </a:r>
          </a:p>
          <a:p>
            <a:r>
              <a:rPr lang="nb-NO" dirty="0"/>
              <a:t>Resulterer i en </a:t>
            </a:r>
            <a:r>
              <a:rPr lang="nb-NO" dirty="0" err="1"/>
              <a:t>boolean</a:t>
            </a:r>
            <a:endParaRPr lang="nb-NO" dirty="0"/>
          </a:p>
          <a:p>
            <a:endParaRPr lang="nb-NO" dirty="0"/>
          </a:p>
          <a:p>
            <a:r>
              <a:rPr lang="nb-NO" dirty="0"/>
              <a:t>Består av følgende: </a:t>
            </a:r>
          </a:p>
          <a:p>
            <a:pPr lvl="1"/>
            <a:r>
              <a:rPr lang="nb-NO" dirty="0"/>
              <a:t>Er lik (</a:t>
            </a:r>
            <a:r>
              <a:rPr lang="nb-NO" b="1" dirty="0"/>
              <a:t>==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Er ikke lik (</a:t>
            </a:r>
            <a:r>
              <a:rPr lang="nb-NO" b="1" dirty="0"/>
              <a:t>!=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Mindre enn (</a:t>
            </a:r>
            <a:r>
              <a:rPr lang="nb-NO" b="1" dirty="0"/>
              <a:t>&lt;</a:t>
            </a:r>
            <a:r>
              <a:rPr lang="nb-NO" dirty="0"/>
              <a:t>)</a:t>
            </a:r>
          </a:p>
          <a:p>
            <a:pPr lvl="1"/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lik</a:t>
            </a:r>
            <a:r>
              <a:rPr lang="en-US" dirty="0"/>
              <a:t> (</a:t>
            </a:r>
            <a:r>
              <a:rPr lang="en-US" b="1" dirty="0"/>
              <a:t>&lt;=</a:t>
            </a:r>
            <a:r>
              <a:rPr lang="en-US" dirty="0"/>
              <a:t>)</a:t>
            </a:r>
          </a:p>
          <a:p>
            <a:pPr lvl="1"/>
            <a:r>
              <a:rPr lang="nb-NO" dirty="0"/>
              <a:t>Større enn (</a:t>
            </a:r>
            <a:r>
              <a:rPr lang="nb-NO" b="1" dirty="0"/>
              <a:t>&gt;</a:t>
            </a:r>
            <a:r>
              <a:rPr lang="nb-NO" dirty="0"/>
              <a:t>)</a:t>
            </a:r>
          </a:p>
          <a:p>
            <a:pPr lvl="1"/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lik</a:t>
            </a:r>
            <a:r>
              <a:rPr lang="en-US" dirty="0"/>
              <a:t> (</a:t>
            </a:r>
            <a:r>
              <a:rPr lang="en-US" b="1" dirty="0"/>
              <a:t>&gt;=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5884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7E7AD-768B-43CF-8813-8E3491D43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Relasjonelle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50531-C53A-4E1B-95CF-FBC97860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72128"/>
          </a:xfrm>
        </p:spPr>
        <p:txBody>
          <a:bodyPr>
            <a:normAutofit/>
          </a:bodyPr>
          <a:lstStyle/>
          <a:p>
            <a:r>
              <a:rPr lang="nb-NO" dirty="0"/>
              <a:t>Rekkefølgen går fra venstre til høyre</a:t>
            </a:r>
          </a:p>
          <a:p>
            <a:endParaRPr lang="nb-NO" i="1" dirty="0"/>
          </a:p>
          <a:p>
            <a:r>
              <a:rPr lang="nb-NO" b="1" dirty="0"/>
              <a:t>x &lt; y &lt; z</a:t>
            </a:r>
            <a:r>
              <a:rPr lang="nb-NO" i="1" dirty="0"/>
              <a:t> </a:t>
            </a:r>
            <a:r>
              <a:rPr lang="nb-NO" dirty="0"/>
              <a:t>skal tolkes som </a:t>
            </a:r>
            <a:r>
              <a:rPr lang="nb-NO" b="1" dirty="0"/>
              <a:t>x &lt; y and y &lt; z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0A66F9-4274-42AC-B627-992729387E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89206"/>
              </p:ext>
            </p:extLst>
          </p:nvPr>
        </p:nvGraphicFramePr>
        <p:xfrm>
          <a:off x="810000" y="4051650"/>
          <a:ext cx="702531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772">
                  <a:extLst>
                    <a:ext uri="{9D8B030D-6E8A-4147-A177-3AD203B41FA5}">
                      <a16:colId xmlns:a16="http://schemas.microsoft.com/office/drawing/2014/main" val="3429674476"/>
                    </a:ext>
                  </a:extLst>
                </a:gridCol>
                <a:gridCol w="2341772">
                  <a:extLst>
                    <a:ext uri="{9D8B030D-6E8A-4147-A177-3AD203B41FA5}">
                      <a16:colId xmlns:a16="http://schemas.microsoft.com/office/drawing/2014/main" val="948889280"/>
                    </a:ext>
                  </a:extLst>
                </a:gridCol>
                <a:gridCol w="2341772">
                  <a:extLst>
                    <a:ext uri="{9D8B030D-6E8A-4147-A177-3AD203B41FA5}">
                      <a16:colId xmlns:a16="http://schemas.microsoft.com/office/drawing/2014/main" val="2622644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x &lt; 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y &lt; 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(x &lt; y) and (y &lt; z)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17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02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3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022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99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185C2-05A0-43C0-B18A-F768BC97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Oppgaver? Live-koding?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5790D-C301-4340-8E82-F06BF49A5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Vil dere gjøre noen oppgaver for å øve på disse konseptene eller vil dere gå videre?</a:t>
            </a:r>
          </a:p>
          <a:p>
            <a:endParaRPr lang="nb-NO" dirty="0"/>
          </a:p>
          <a:p>
            <a:r>
              <a:rPr lang="nb-NO" dirty="0"/>
              <a:t>Vil dere se meg kode noen eksempler på disse konseptene eller vil dere gå videre?</a:t>
            </a:r>
          </a:p>
        </p:txBody>
      </p:sp>
    </p:spTree>
    <p:extLst>
      <p:ext uri="{BB962C8B-B14F-4D97-AF65-F5344CB8AC3E}">
        <p14:creationId xmlns:p14="http://schemas.microsoft.com/office/powerpoint/2010/main" val="46568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50E68-17EE-4A86-8ADA-4FAE80285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1E50F-8516-4737-B97E-46A498163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booleans</a:t>
            </a:r>
            <a:endParaRPr lang="nb-NO" dirty="0"/>
          </a:p>
          <a:p>
            <a:r>
              <a:rPr lang="nb-NO" dirty="0"/>
              <a:t>Resulterer i en </a:t>
            </a:r>
            <a:r>
              <a:rPr lang="nb-NO" dirty="0" err="1"/>
              <a:t>boolean</a:t>
            </a:r>
            <a:endParaRPr lang="nb-NO" dirty="0"/>
          </a:p>
          <a:p>
            <a:endParaRPr lang="nb-NO" dirty="0"/>
          </a:p>
          <a:p>
            <a:r>
              <a:rPr lang="nb-NO" dirty="0"/>
              <a:t>Består av følgende: </a:t>
            </a:r>
          </a:p>
          <a:p>
            <a:pPr lvl="1"/>
            <a:r>
              <a:rPr lang="nb-NO" dirty="0"/>
              <a:t>negasjon (</a:t>
            </a:r>
            <a:r>
              <a:rPr lang="nb-NO" b="1" dirty="0"/>
              <a:t>not</a:t>
            </a:r>
            <a:r>
              <a:rPr lang="nb-NO" dirty="0"/>
              <a:t>) som betyr "ikke"</a:t>
            </a:r>
          </a:p>
          <a:p>
            <a:pPr lvl="1"/>
            <a:r>
              <a:rPr lang="nb-NO" dirty="0"/>
              <a:t>konjunksjon (</a:t>
            </a:r>
            <a:r>
              <a:rPr lang="nb-NO" b="1" dirty="0"/>
              <a:t>and</a:t>
            </a:r>
            <a:r>
              <a:rPr lang="nb-NO" dirty="0"/>
              <a:t>) som betyr "både og"</a:t>
            </a:r>
          </a:p>
          <a:p>
            <a:pPr lvl="1"/>
            <a:r>
              <a:rPr lang="nb-NO" dirty="0"/>
              <a:t>disjunksjon (</a:t>
            </a:r>
            <a:r>
              <a:rPr lang="nb-NO" b="1" dirty="0"/>
              <a:t>or</a:t>
            </a:r>
            <a:r>
              <a:rPr lang="nb-NO" dirty="0"/>
              <a:t>) som betyr "enten eller"</a:t>
            </a:r>
          </a:p>
        </p:txBody>
      </p:sp>
    </p:spTree>
    <p:extLst>
      <p:ext uri="{BB962C8B-B14F-4D97-AF65-F5344CB8AC3E}">
        <p14:creationId xmlns:p14="http://schemas.microsoft.com/office/powerpoint/2010/main" val="273069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1C21-819B-4E55-97E7-FF7CC094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not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BE9D01-2572-4B92-87EB-5F2FA3F2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491530"/>
            <a:ext cx="8031673" cy="2570314"/>
          </a:xfrm>
        </p:spPr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som heter </a:t>
            </a:r>
            <a:r>
              <a:rPr lang="nb-NO" b="1" dirty="0" err="1"/>
              <a:t>min_bool</a:t>
            </a:r>
            <a:endParaRPr lang="nb-NO" b="1" dirty="0"/>
          </a:p>
          <a:p>
            <a:endParaRPr lang="nb-NO" dirty="0"/>
          </a:p>
          <a:p>
            <a:r>
              <a:rPr lang="nb-NO" dirty="0"/>
              <a:t>Hvis vi setter </a:t>
            </a:r>
            <a:r>
              <a:rPr lang="nb-NO" b="1" dirty="0"/>
              <a:t>True</a:t>
            </a:r>
            <a:r>
              <a:rPr lang="nb-NO" dirty="0"/>
              <a:t> som verdien til </a:t>
            </a:r>
            <a:r>
              <a:rPr lang="nb-NO" b="1" dirty="0" err="1"/>
              <a:t>min_bool</a:t>
            </a:r>
            <a:r>
              <a:rPr lang="nb-NO" dirty="0"/>
              <a:t> vil </a:t>
            </a:r>
            <a:r>
              <a:rPr lang="nb-NO" b="1" dirty="0"/>
              <a:t>not </a:t>
            </a:r>
            <a:r>
              <a:rPr lang="nb-NO" b="1" dirty="0" err="1"/>
              <a:t>min_bool</a:t>
            </a:r>
            <a:r>
              <a:rPr lang="nb-NO" dirty="0"/>
              <a:t>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Hvis vi setter </a:t>
            </a:r>
            <a:r>
              <a:rPr lang="nb-NO" b="1" dirty="0"/>
              <a:t>False</a:t>
            </a:r>
            <a:r>
              <a:rPr lang="nb-NO" dirty="0"/>
              <a:t> som verdien til </a:t>
            </a:r>
            <a:r>
              <a:rPr lang="nb-NO" b="1" dirty="0" err="1"/>
              <a:t>min_bool</a:t>
            </a:r>
            <a:r>
              <a:rPr lang="nb-NO" dirty="0"/>
              <a:t> vil </a:t>
            </a:r>
            <a:r>
              <a:rPr lang="nb-NO" b="1" dirty="0"/>
              <a:t>not </a:t>
            </a:r>
            <a:r>
              <a:rPr lang="nb-NO" b="1" dirty="0" err="1"/>
              <a:t>min_bool</a:t>
            </a:r>
            <a:r>
              <a:rPr lang="nb-NO" dirty="0"/>
              <a:t> bli </a:t>
            </a:r>
            <a:r>
              <a:rPr lang="nb-NO" b="1" dirty="0"/>
              <a:t>True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E576C00-2F30-4246-B5F8-9E35095F1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166869"/>
              </p:ext>
            </p:extLst>
          </p:nvPr>
        </p:nvGraphicFramePr>
        <p:xfrm>
          <a:off x="931178" y="5156928"/>
          <a:ext cx="3582100" cy="1129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050">
                  <a:extLst>
                    <a:ext uri="{9D8B030D-6E8A-4147-A177-3AD203B41FA5}">
                      <a16:colId xmlns:a16="http://schemas.microsoft.com/office/drawing/2014/main" val="3092210003"/>
                    </a:ext>
                  </a:extLst>
                </a:gridCol>
                <a:gridCol w="1791050">
                  <a:extLst>
                    <a:ext uri="{9D8B030D-6E8A-4147-A177-3AD203B41FA5}">
                      <a16:colId xmlns:a16="http://schemas.microsoft.com/office/drawing/2014/main" val="1082238690"/>
                    </a:ext>
                  </a:extLst>
                </a:gridCol>
              </a:tblGrid>
              <a:tr h="387402">
                <a:tc>
                  <a:txBody>
                    <a:bodyPr/>
                    <a:lstStyle/>
                    <a:p>
                      <a:r>
                        <a:rPr lang="nb-NO" dirty="0" err="1"/>
                        <a:t>min_bool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not </a:t>
                      </a:r>
                      <a:r>
                        <a:rPr lang="nb-NO" dirty="0" err="1"/>
                        <a:t>min_bool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16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97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270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08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1778467"/>
            <a:ext cx="10554574" cy="4080332"/>
          </a:xfrm>
        </p:spPr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x</a:t>
            </a:r>
            <a:r>
              <a:rPr lang="nb-NO" dirty="0"/>
              <a:t> og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y</a:t>
            </a:r>
          </a:p>
          <a:p>
            <a:endParaRPr lang="nb-NO" i="1" dirty="0"/>
          </a:p>
          <a:p>
            <a:r>
              <a:rPr lang="nb-NO" dirty="0"/>
              <a:t>Hvis </a:t>
            </a:r>
            <a:r>
              <a:rPr lang="nb-NO" i="1" dirty="0"/>
              <a:t>både</a:t>
            </a:r>
            <a:r>
              <a:rPr lang="nb-NO" dirty="0"/>
              <a:t> </a:t>
            </a:r>
            <a:r>
              <a:rPr lang="nb-NO" b="1" i="1" dirty="0"/>
              <a:t>x</a:t>
            </a:r>
            <a:r>
              <a:rPr lang="nb-NO" dirty="0"/>
              <a:t> </a:t>
            </a:r>
            <a:r>
              <a:rPr lang="nb-NO" i="1" dirty="0"/>
              <a:t>og</a:t>
            </a:r>
            <a:r>
              <a:rPr lang="nb-NO" dirty="0"/>
              <a:t> </a:t>
            </a:r>
            <a:r>
              <a:rPr lang="nb-NO" b="1" i="1" dirty="0"/>
              <a:t>y</a:t>
            </a:r>
            <a:r>
              <a:rPr lang="nb-NO" dirty="0"/>
              <a:t> har verdien </a:t>
            </a:r>
            <a:r>
              <a:rPr lang="nb-NO" b="1" dirty="0"/>
              <a:t>True</a:t>
            </a:r>
            <a:r>
              <a:rPr lang="nb-NO" dirty="0"/>
              <a:t>, så vil verdien av </a:t>
            </a:r>
            <a:r>
              <a:rPr lang="nb-NO" b="1" dirty="0"/>
              <a:t>x and y</a:t>
            </a:r>
            <a:r>
              <a:rPr lang="nb-NO" dirty="0"/>
              <a:t> også bli </a:t>
            </a:r>
            <a:r>
              <a:rPr lang="nb-NO" b="1" dirty="0"/>
              <a:t>True</a:t>
            </a:r>
          </a:p>
          <a:p>
            <a:endParaRPr lang="nb-NO" dirty="0"/>
          </a:p>
          <a:p>
            <a:r>
              <a:rPr lang="nb-NO" dirty="0"/>
              <a:t>I alle andre tilfeller vil </a:t>
            </a:r>
            <a:r>
              <a:rPr lang="nb-NO" b="1" dirty="0"/>
              <a:t>x and y</a:t>
            </a:r>
            <a:r>
              <a:rPr lang="nb-NO" dirty="0"/>
              <a:t>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09228D-5FD6-42E1-BE2D-C6045E7E0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765677"/>
              </p:ext>
            </p:extLst>
          </p:nvPr>
        </p:nvGraphicFramePr>
        <p:xfrm>
          <a:off x="818714" y="4683412"/>
          <a:ext cx="507035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9">
                  <a:extLst>
                    <a:ext uri="{9D8B030D-6E8A-4147-A177-3AD203B41FA5}">
                      <a16:colId xmlns:a16="http://schemas.microsoft.com/office/drawing/2014/main" val="2780991644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147723562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72051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x and y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1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6722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2A95-CE21-45E4-9BEB-8B99EC89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F39E3-8E30-4609-9322-F0B3CE0B3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x</a:t>
            </a:r>
            <a:r>
              <a:rPr lang="nb-NO" dirty="0"/>
              <a:t> og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y</a:t>
            </a:r>
          </a:p>
          <a:p>
            <a:endParaRPr lang="nb-NO" i="1" dirty="0"/>
          </a:p>
          <a:p>
            <a:r>
              <a:rPr lang="nb-NO" dirty="0"/>
              <a:t>Hvis </a:t>
            </a:r>
            <a:r>
              <a:rPr lang="nb-NO" i="1" dirty="0"/>
              <a:t>både</a:t>
            </a:r>
            <a:r>
              <a:rPr lang="nb-NO" dirty="0"/>
              <a:t> </a:t>
            </a:r>
            <a:r>
              <a:rPr lang="nb-NO" b="1" i="1" dirty="0"/>
              <a:t>x</a:t>
            </a:r>
            <a:r>
              <a:rPr lang="nb-NO" dirty="0"/>
              <a:t> </a:t>
            </a:r>
            <a:r>
              <a:rPr lang="nb-NO" i="1" dirty="0"/>
              <a:t>og</a:t>
            </a:r>
            <a:r>
              <a:rPr lang="nb-NO" dirty="0"/>
              <a:t> </a:t>
            </a:r>
            <a:r>
              <a:rPr lang="nb-NO" b="1" i="1" dirty="0"/>
              <a:t>y</a:t>
            </a:r>
            <a:r>
              <a:rPr lang="nb-NO" dirty="0"/>
              <a:t> har verdien </a:t>
            </a:r>
            <a:r>
              <a:rPr lang="nb-NO" b="1" dirty="0"/>
              <a:t>False</a:t>
            </a:r>
            <a:r>
              <a:rPr lang="nb-NO" dirty="0"/>
              <a:t>, så vil verdien av </a:t>
            </a:r>
            <a:r>
              <a:rPr lang="nb-NO" b="1" dirty="0"/>
              <a:t>x or y</a:t>
            </a:r>
            <a:r>
              <a:rPr lang="nb-NO" dirty="0"/>
              <a:t> også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I alle andre tilfeller vil </a:t>
            </a:r>
            <a:r>
              <a:rPr lang="nb-NO" b="1" dirty="0"/>
              <a:t>x or y</a:t>
            </a:r>
            <a:r>
              <a:rPr lang="nb-NO" dirty="0"/>
              <a:t> bli </a:t>
            </a:r>
            <a:r>
              <a:rPr lang="nb-NO" b="1" dirty="0"/>
              <a:t>True</a:t>
            </a:r>
          </a:p>
          <a:p>
            <a:endParaRPr lang="nb-NO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12BAFCF-96B5-49E8-B798-25D2A5678E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012422"/>
              </p:ext>
            </p:extLst>
          </p:nvPr>
        </p:nvGraphicFramePr>
        <p:xfrm>
          <a:off x="818714" y="4683412"/>
          <a:ext cx="507035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9">
                  <a:extLst>
                    <a:ext uri="{9D8B030D-6E8A-4147-A177-3AD203B41FA5}">
                      <a16:colId xmlns:a16="http://schemas.microsoft.com/office/drawing/2014/main" val="2780991644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147723562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72051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x or y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1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21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4C88C-C1C7-45CB-9B92-433D957F7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2407A-BC39-4682-84C2-50947EFB4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Du skal alltid løse </a:t>
            </a:r>
            <a:r>
              <a:rPr lang="nb-NO" b="1" dirty="0"/>
              <a:t>not</a:t>
            </a:r>
            <a:r>
              <a:rPr lang="nb-NO" dirty="0"/>
              <a:t> først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not True or True</a:t>
            </a:r>
            <a:r>
              <a:rPr lang="nb-NO" i="1" dirty="0"/>
              <a:t> </a:t>
            </a:r>
            <a:r>
              <a:rPr lang="nb-NO" dirty="0"/>
              <a:t>blir altså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Deretter skal du løse </a:t>
            </a:r>
            <a:r>
              <a:rPr lang="nb-NO" b="1" dirty="0"/>
              <a:t>and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True and False or True </a:t>
            </a:r>
            <a:r>
              <a:rPr lang="nb-NO" dirty="0"/>
              <a:t>blir altså </a:t>
            </a:r>
            <a:r>
              <a:rPr lang="nb-NO" b="1" dirty="0"/>
              <a:t>False</a:t>
            </a:r>
            <a:endParaRPr lang="nb-NO" dirty="0"/>
          </a:p>
          <a:p>
            <a:endParaRPr lang="nb-NO" dirty="0"/>
          </a:p>
          <a:p>
            <a:r>
              <a:rPr lang="nb-NO" dirty="0"/>
              <a:t>Til slutt skal du løse </a:t>
            </a:r>
            <a:r>
              <a:rPr lang="nb-NO" b="1" dirty="0"/>
              <a:t>or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not False or False </a:t>
            </a:r>
            <a:r>
              <a:rPr lang="nb-NO" dirty="0"/>
              <a:t>blir altså </a:t>
            </a:r>
            <a:r>
              <a:rPr lang="nb-NO" b="1" dirty="0"/>
              <a:t>True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1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8260-B0BB-44C9-9CB5-D31BD903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If, </a:t>
            </a:r>
            <a:r>
              <a:rPr lang="nb-NO" dirty="0" err="1"/>
              <a:t>elif</a:t>
            </a:r>
            <a:r>
              <a:rPr lang="nb-NO" dirty="0"/>
              <a:t>, og </a:t>
            </a:r>
            <a:r>
              <a:rPr lang="nb-NO" dirty="0" err="1"/>
              <a:t>else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5F1EF-BCF8-496B-8CC6-CB7FBA894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04291"/>
          </a:xfrm>
        </p:spPr>
        <p:txBody>
          <a:bodyPr>
            <a:normAutofit/>
          </a:bodyPr>
          <a:lstStyle/>
          <a:p>
            <a:r>
              <a:rPr lang="nb-NO" b="1" dirty="0"/>
              <a:t>alder = 43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alder &lt; 18</a:t>
            </a:r>
          </a:p>
          <a:p>
            <a:pPr lvl="1"/>
            <a:r>
              <a:rPr lang="nb-NO" b="1" dirty="0"/>
              <a:t>print("Du kan kjøpe barnebillett")</a:t>
            </a:r>
          </a:p>
          <a:p>
            <a:r>
              <a:rPr lang="nb-NO" b="1" dirty="0" err="1"/>
              <a:t>elif</a:t>
            </a:r>
            <a:r>
              <a:rPr lang="nb-NO" b="1" dirty="0"/>
              <a:t> alder &lt; 30</a:t>
            </a:r>
          </a:p>
          <a:p>
            <a:pPr lvl="1"/>
            <a:r>
              <a:rPr lang="nb-NO" b="1" dirty="0"/>
              <a:t>print("Du kan kjøpe studentbillett")</a:t>
            </a:r>
          </a:p>
          <a:p>
            <a:r>
              <a:rPr lang="nb-NO" b="1" dirty="0" err="1"/>
              <a:t>elif</a:t>
            </a:r>
            <a:r>
              <a:rPr lang="nb-NO" b="1" dirty="0"/>
              <a:t> alder &lt; 67</a:t>
            </a:r>
          </a:p>
          <a:p>
            <a:pPr lvl="1"/>
            <a:r>
              <a:rPr lang="nb-NO" b="1" dirty="0"/>
              <a:t>print("Du kan kjøpe voksenbillett")</a:t>
            </a:r>
          </a:p>
          <a:p>
            <a:r>
              <a:rPr lang="nb-NO" b="1" dirty="0" err="1"/>
              <a:t>else</a:t>
            </a:r>
            <a:endParaRPr lang="nb-NO" b="1" dirty="0"/>
          </a:p>
          <a:p>
            <a:pPr lvl="1"/>
            <a:r>
              <a:rPr lang="nb-NO" b="1" dirty="0"/>
              <a:t>print("Du kan kjøpe honnørbillett")</a:t>
            </a:r>
          </a:p>
        </p:txBody>
      </p:sp>
    </p:spTree>
    <p:extLst>
      <p:ext uri="{BB962C8B-B14F-4D97-AF65-F5344CB8AC3E}">
        <p14:creationId xmlns:p14="http://schemas.microsoft.com/office/powerpoint/2010/main" val="81277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185C2-05A0-43C0-B18A-F768BC97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Oppgaver? Live-koding?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5790D-C301-4340-8E82-F06BF49A5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Vil dere gjøre noen oppgaver for å øve på disse konseptene eller vil dere gå videre?</a:t>
            </a:r>
          </a:p>
          <a:p>
            <a:endParaRPr lang="nb-NO" dirty="0"/>
          </a:p>
          <a:p>
            <a:r>
              <a:rPr lang="nb-NO" dirty="0"/>
              <a:t>Vil dere se meg kode noen eksempler på disse konseptene eller vil dere gå videre?</a:t>
            </a:r>
          </a:p>
        </p:txBody>
      </p:sp>
    </p:spTree>
    <p:extLst>
      <p:ext uri="{BB962C8B-B14F-4D97-AF65-F5344CB8AC3E}">
        <p14:creationId xmlns:p14="http://schemas.microsoft.com/office/powerpoint/2010/main" val="402151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687</TotalTime>
  <Words>1978</Words>
  <Application>Microsoft Office PowerPoint</Application>
  <PresentationFormat>Widescreen</PresentationFormat>
  <Paragraphs>464</Paragraphs>
  <Slides>44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Litt om meg :)</vt:lpstr>
      <vt:lpstr>Litt om dere :)</vt:lpstr>
      <vt:lpstr>Speed friending :D</vt:lpstr>
      <vt:lpstr>Emnesiden og semestersiden</vt:lpstr>
      <vt:lpstr>Forkurs og kart over bygget</vt:lpstr>
      <vt:lpstr>Studieadministrasjonen</vt:lpstr>
      <vt:lpstr>Termvakt</vt:lpstr>
      <vt:lpstr>UiO-mailen og videresending</vt:lpstr>
      <vt:lpstr>MineStudier og kalenderoppsett</vt:lpstr>
      <vt:lpstr>Devilry: Innlevering av obliger</vt:lpstr>
      <vt:lpstr>Trix-oppgaver: Trening i å programmere</vt:lpstr>
      <vt:lpstr>Padlet: Stille og svare på spørsmål</vt:lpstr>
      <vt:lpstr>Obligatoriske innleveringer</vt:lpstr>
      <vt:lpstr>Eksamen</vt:lpstr>
      <vt:lpstr>Gruppetimene</vt:lpstr>
      <vt:lpstr>Programmeringstips</vt:lpstr>
      <vt:lpstr>Programmeringstips</vt:lpstr>
      <vt:lpstr>Spørsmål?</vt:lpstr>
      <vt:lpstr>Pause</vt:lpstr>
      <vt:lpstr>Variabler</vt:lpstr>
      <vt:lpstr>Integer</vt:lpstr>
      <vt:lpstr>Floating point</vt:lpstr>
      <vt:lpstr>String</vt:lpstr>
      <vt:lpstr>Hva om jeg vil ha "   " i strengen?</vt:lpstr>
      <vt:lpstr>Boolean</vt:lpstr>
      <vt:lpstr>Tilordning av verdier</vt:lpstr>
      <vt:lpstr>Kommentarer</vt:lpstr>
      <vt:lpstr>Input</vt:lpstr>
      <vt:lpstr>Output/Printing</vt:lpstr>
      <vt:lpstr>Konkatenering av strenger</vt:lpstr>
      <vt:lpstr>Aritmetiske operasjoner</vt:lpstr>
      <vt:lpstr>Aritmetiske operasjoner - rekkefølge</vt:lpstr>
      <vt:lpstr>Relasjonelle operasjoner</vt:lpstr>
      <vt:lpstr>Relasjonelle operasjoner - rekkefølge</vt:lpstr>
      <vt:lpstr>Oppgaver? Live-koding?</vt:lpstr>
      <vt:lpstr>Logiske operasjoner</vt:lpstr>
      <vt:lpstr>Logiske operasjoner - not</vt:lpstr>
      <vt:lpstr>Logiske operasjoner - and</vt:lpstr>
      <vt:lpstr>Logiske operasjoner - or</vt:lpstr>
      <vt:lpstr>Logiske operasjoner - rekkefølge</vt:lpstr>
      <vt:lpstr>If, elif, og else</vt:lpstr>
      <vt:lpstr>Oppgaver? Live-koding?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22.08</dc:title>
  <dc:creator>Jessie Usagi</dc:creator>
  <cp:lastModifiedBy>Jessie Usagi</cp:lastModifiedBy>
  <cp:revision>28</cp:revision>
  <dcterms:created xsi:type="dcterms:W3CDTF">2019-08-21T22:37:39Z</dcterms:created>
  <dcterms:modified xsi:type="dcterms:W3CDTF">2020-02-18T12:20:43Z</dcterms:modified>
</cp:coreProperties>
</file>