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38"/>
  </p:notesMasterIdLst>
  <p:sldIdLst>
    <p:sldId id="256" r:id="rId2"/>
    <p:sldId id="257" r:id="rId3"/>
    <p:sldId id="307" r:id="rId4"/>
    <p:sldId id="306" r:id="rId5"/>
    <p:sldId id="309" r:id="rId6"/>
    <p:sldId id="308" r:id="rId7"/>
    <p:sldId id="310" r:id="rId8"/>
    <p:sldId id="311" r:id="rId9"/>
    <p:sldId id="323" r:id="rId10"/>
    <p:sldId id="318" r:id="rId11"/>
    <p:sldId id="326" r:id="rId12"/>
    <p:sldId id="327" r:id="rId13"/>
    <p:sldId id="328" r:id="rId14"/>
    <p:sldId id="320" r:id="rId15"/>
    <p:sldId id="321" r:id="rId16"/>
    <p:sldId id="345" r:id="rId17"/>
    <p:sldId id="346" r:id="rId18"/>
    <p:sldId id="329" r:id="rId19"/>
    <p:sldId id="330" r:id="rId20"/>
    <p:sldId id="331" r:id="rId21"/>
    <p:sldId id="333" r:id="rId22"/>
    <p:sldId id="332" r:id="rId23"/>
    <p:sldId id="334" r:id="rId24"/>
    <p:sldId id="335" r:id="rId25"/>
    <p:sldId id="336" r:id="rId26"/>
    <p:sldId id="337" r:id="rId27"/>
    <p:sldId id="338" r:id="rId28"/>
    <p:sldId id="339" r:id="rId29"/>
    <p:sldId id="341" r:id="rId30"/>
    <p:sldId id="340" r:id="rId31"/>
    <p:sldId id="347" r:id="rId32"/>
    <p:sldId id="305" r:id="rId33"/>
    <p:sldId id="324" r:id="rId34"/>
    <p:sldId id="342" r:id="rId35"/>
    <p:sldId id="343" r:id="rId36"/>
    <p:sldId id="344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1BFFD7-9EF3-4479-9A0C-5552E01DEA6F}" v="1409" dt="2019-09-11T22:49:43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5A1BFFD7-9EF3-4479-9A0C-5552E01DEA6F}" dt="2019-09-11T22:45:06.680" v="7731" actId="2696"/>
        <pc:sldMkLst>
          <pc:docMk/>
          <pc:sldMk cId="3778110232" sldId="305"/>
        </pc:sldMkLst>
      </pc:sldChg>
      <pc:sldChg chg="del">
        <pc:chgData name="Jessie Usagi" userId="9cd9acdb6ac7286c" providerId="LiveId" clId="{5A1BFFD7-9EF3-4479-9A0C-5552E01DEA6F}" dt="2019-09-11T19:02:52.449" v="2" actId="2696"/>
        <pc:sldMkLst>
          <pc:docMk/>
          <pc:sldMk cId="2233582777" sldId="306"/>
        </pc:sldMkLst>
      </pc:sldChg>
      <pc:sldChg chg="modSp add modAnim">
        <pc:chgData name="Jessie Usagi" userId="9cd9acdb6ac7286c" providerId="LiveId" clId="{5A1BFFD7-9EF3-4479-9A0C-5552E01DEA6F}" dt="2019-09-11T20:38:24.116" v="982" actId="20577"/>
        <pc:sldMkLst>
          <pc:docMk/>
          <pc:sldMk cId="3927068623" sldId="306"/>
        </pc:sldMkLst>
        <pc:spChg chg="mod">
          <ac:chgData name="Jessie Usagi" userId="9cd9acdb6ac7286c" providerId="LiveId" clId="{5A1BFFD7-9EF3-4479-9A0C-5552E01DEA6F}" dt="2019-09-11T19:35:38.154" v="269" actId="20577"/>
          <ac:spMkLst>
            <pc:docMk/>
            <pc:sldMk cId="3927068623" sldId="306"/>
            <ac:spMk id="2" creationId="{0CA6C66E-1421-4408-9F01-99F81BD63925}"/>
          </ac:spMkLst>
        </pc:spChg>
        <pc:spChg chg="mod">
          <ac:chgData name="Jessie Usagi" userId="9cd9acdb6ac7286c" providerId="LiveId" clId="{5A1BFFD7-9EF3-4479-9A0C-5552E01DEA6F}" dt="2019-09-11T20:38:24.116" v="982" actId="20577"/>
          <ac:spMkLst>
            <pc:docMk/>
            <pc:sldMk cId="3927068623" sldId="306"/>
            <ac:spMk id="3" creationId="{54E8F49D-992B-41BB-A835-C869131A3930}"/>
          </ac:spMkLst>
        </pc:spChg>
      </pc:sldChg>
      <pc:sldChg chg="modSp add modAnim">
        <pc:chgData name="Jessie Usagi" userId="9cd9acdb6ac7286c" providerId="LiveId" clId="{5A1BFFD7-9EF3-4479-9A0C-5552E01DEA6F}" dt="2019-09-11T22:45:54.995" v="7734"/>
        <pc:sldMkLst>
          <pc:docMk/>
          <pc:sldMk cId="2941319035" sldId="307"/>
        </pc:sldMkLst>
        <pc:spChg chg="mod">
          <ac:chgData name="Jessie Usagi" userId="9cd9acdb6ac7286c" providerId="LiveId" clId="{5A1BFFD7-9EF3-4479-9A0C-5552E01DEA6F}" dt="2019-09-11T20:24:32.217" v="346" actId="20577"/>
          <ac:spMkLst>
            <pc:docMk/>
            <pc:sldMk cId="2941319035" sldId="307"/>
            <ac:spMk id="2" creationId="{27A803B6-270E-4457-B4E7-0425CA5821A2}"/>
          </ac:spMkLst>
        </pc:spChg>
        <pc:spChg chg="mod">
          <ac:chgData name="Jessie Usagi" userId="9cd9acdb6ac7286c" providerId="LiveId" clId="{5A1BFFD7-9EF3-4479-9A0C-5552E01DEA6F}" dt="2019-09-11T20:27:49.353" v="415" actId="20577"/>
          <ac:spMkLst>
            <pc:docMk/>
            <pc:sldMk cId="2941319035" sldId="307"/>
            <ac:spMk id="3" creationId="{8485AB0A-53B4-4C8E-BCB0-2C22F6E84F0B}"/>
          </ac:spMkLst>
        </pc:spChg>
      </pc:sldChg>
      <pc:sldChg chg="del">
        <pc:chgData name="Jessie Usagi" userId="9cd9acdb6ac7286c" providerId="LiveId" clId="{5A1BFFD7-9EF3-4479-9A0C-5552E01DEA6F}" dt="2019-09-11T19:02:52.467" v="3" actId="2696"/>
        <pc:sldMkLst>
          <pc:docMk/>
          <pc:sldMk cId="3829971399" sldId="307"/>
        </pc:sldMkLst>
      </pc:sldChg>
      <pc:sldChg chg="modSp add modAnim">
        <pc:chgData name="Jessie Usagi" userId="9cd9acdb6ac7286c" providerId="LiveId" clId="{5A1BFFD7-9EF3-4479-9A0C-5552E01DEA6F}" dt="2019-09-11T20:39:50.470" v="1074" actId="20577"/>
        <pc:sldMkLst>
          <pc:docMk/>
          <pc:sldMk cId="1434018020" sldId="308"/>
        </pc:sldMkLst>
        <pc:spChg chg="mod">
          <ac:chgData name="Jessie Usagi" userId="9cd9acdb6ac7286c" providerId="LiveId" clId="{5A1BFFD7-9EF3-4479-9A0C-5552E01DEA6F}" dt="2019-09-11T20:39:50.470" v="1074" actId="20577"/>
          <ac:spMkLst>
            <pc:docMk/>
            <pc:sldMk cId="1434018020" sldId="308"/>
            <ac:spMk id="2" creationId="{5068D943-05A3-4CDD-B574-97748C129678}"/>
          </ac:spMkLst>
        </pc:spChg>
        <pc:spChg chg="mod">
          <ac:chgData name="Jessie Usagi" userId="9cd9acdb6ac7286c" providerId="LiveId" clId="{5A1BFFD7-9EF3-4479-9A0C-5552E01DEA6F}" dt="2019-09-11T20:38:57.965" v="1058" actId="20577"/>
          <ac:spMkLst>
            <pc:docMk/>
            <pc:sldMk cId="1434018020" sldId="308"/>
            <ac:spMk id="3" creationId="{67A5A5CF-66FF-49EB-9A0A-E0DE17ED24F5}"/>
          </ac:spMkLst>
        </pc:spChg>
      </pc:sldChg>
      <pc:sldChg chg="del">
        <pc:chgData name="Jessie Usagi" userId="9cd9acdb6ac7286c" providerId="LiveId" clId="{5A1BFFD7-9EF3-4479-9A0C-5552E01DEA6F}" dt="2019-09-11T19:02:52.484" v="4" actId="2696"/>
        <pc:sldMkLst>
          <pc:docMk/>
          <pc:sldMk cId="1494942742" sldId="308"/>
        </pc:sldMkLst>
      </pc:sldChg>
      <pc:sldChg chg="modSp add modAnim">
        <pc:chgData name="Jessie Usagi" userId="9cd9acdb6ac7286c" providerId="LiveId" clId="{5A1BFFD7-9EF3-4479-9A0C-5552E01DEA6F}" dt="2019-09-11T20:39:47.281" v="1073" actId="20577"/>
        <pc:sldMkLst>
          <pc:docMk/>
          <pc:sldMk cId="3343717924" sldId="309"/>
        </pc:sldMkLst>
        <pc:spChg chg="mod">
          <ac:chgData name="Jessie Usagi" userId="9cd9acdb6ac7286c" providerId="LiveId" clId="{5A1BFFD7-9EF3-4479-9A0C-5552E01DEA6F}" dt="2019-09-11T20:39:47.281" v="1073" actId="20577"/>
          <ac:spMkLst>
            <pc:docMk/>
            <pc:sldMk cId="3343717924" sldId="309"/>
            <ac:spMk id="2" creationId="{BE17B64C-706E-4804-A01D-763ADE22D407}"/>
          </ac:spMkLst>
        </pc:spChg>
        <pc:spChg chg="mod">
          <ac:chgData name="Jessie Usagi" userId="9cd9acdb6ac7286c" providerId="LiveId" clId="{5A1BFFD7-9EF3-4479-9A0C-5552E01DEA6F}" dt="2019-09-11T20:38:40.371" v="1023" actId="20577"/>
          <ac:spMkLst>
            <pc:docMk/>
            <pc:sldMk cId="3343717924" sldId="309"/>
            <ac:spMk id="3" creationId="{BD244FA3-7965-4AB8-A86B-84B516E58DF0}"/>
          </ac:spMkLst>
        </pc:spChg>
      </pc:sldChg>
      <pc:sldChg chg="del">
        <pc:chgData name="Jessie Usagi" userId="9cd9acdb6ac7286c" providerId="LiveId" clId="{5A1BFFD7-9EF3-4479-9A0C-5552E01DEA6F}" dt="2019-09-11T19:02:52.533" v="6" actId="2696"/>
        <pc:sldMkLst>
          <pc:docMk/>
          <pc:sldMk cId="4201857846" sldId="309"/>
        </pc:sldMkLst>
      </pc:sldChg>
      <pc:sldChg chg="del">
        <pc:chgData name="Jessie Usagi" userId="9cd9acdb6ac7286c" providerId="LiveId" clId="{5A1BFFD7-9EF3-4479-9A0C-5552E01DEA6F}" dt="2019-09-11T19:02:52.551" v="7" actId="2696"/>
        <pc:sldMkLst>
          <pc:docMk/>
          <pc:sldMk cId="188206447" sldId="310"/>
        </pc:sldMkLst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4011956626" sldId="310"/>
        </pc:sldMkLst>
        <pc:spChg chg="mod">
          <ac:chgData name="Jessie Usagi" userId="9cd9acdb6ac7286c" providerId="LiveId" clId="{5A1BFFD7-9EF3-4479-9A0C-5552E01DEA6F}" dt="2019-09-11T20:40:39.668" v="1112" actId="20577"/>
          <ac:spMkLst>
            <pc:docMk/>
            <pc:sldMk cId="4011956626" sldId="310"/>
            <ac:spMk id="2" creationId="{4BE06C33-CB44-4D8A-A971-300D886F41C6}"/>
          </ac:spMkLst>
        </pc:spChg>
        <pc:spChg chg="mod">
          <ac:chgData name="Jessie Usagi" userId="9cd9acdb6ac7286c" providerId="LiveId" clId="{5A1BFFD7-9EF3-4479-9A0C-5552E01DEA6F}" dt="2019-09-11T20:55:46.569" v="1607" actId="20577"/>
          <ac:spMkLst>
            <pc:docMk/>
            <pc:sldMk cId="4011956626" sldId="310"/>
            <ac:spMk id="3" creationId="{530BB190-D0AF-431D-95F0-84C0AFE77CD1}"/>
          </ac:spMkLst>
        </pc:spChg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2178058239" sldId="311"/>
        </pc:sldMkLst>
        <pc:spChg chg="mod">
          <ac:chgData name="Jessie Usagi" userId="9cd9acdb6ac7286c" providerId="LiveId" clId="{5A1BFFD7-9EF3-4479-9A0C-5552E01DEA6F}" dt="2019-09-11T20:41:17.191" v="1220" actId="20577"/>
          <ac:spMkLst>
            <pc:docMk/>
            <pc:sldMk cId="2178058239" sldId="311"/>
            <ac:spMk id="2" creationId="{A4F5075C-16F0-4EDF-B9D4-8A6F1FBDC45E}"/>
          </ac:spMkLst>
        </pc:spChg>
        <pc:spChg chg="mod">
          <ac:chgData name="Jessie Usagi" userId="9cd9acdb6ac7286c" providerId="LiveId" clId="{5A1BFFD7-9EF3-4479-9A0C-5552E01DEA6F}" dt="2019-09-11T20:55:30.573" v="1521" actId="20577"/>
          <ac:spMkLst>
            <pc:docMk/>
            <pc:sldMk cId="2178058239" sldId="311"/>
            <ac:spMk id="3" creationId="{60B84B64-F0E2-46D3-9380-2156C51325FA}"/>
          </ac:spMkLst>
        </pc:spChg>
      </pc:sldChg>
      <pc:sldChg chg="addSp delSp modSp add del ord modAnim">
        <pc:chgData name="Jessie Usagi" userId="9cd9acdb6ac7286c" providerId="LiveId" clId="{5A1BFFD7-9EF3-4479-9A0C-5552E01DEA6F}" dt="2019-09-11T21:57:20.783" v="4217" actId="2696"/>
        <pc:sldMkLst>
          <pc:docMk/>
          <pc:sldMk cId="1352429451" sldId="312"/>
        </pc:sldMkLst>
        <pc:spChg chg="mod">
          <ac:chgData name="Jessie Usagi" userId="9cd9acdb6ac7286c" providerId="LiveId" clId="{5A1BFFD7-9EF3-4479-9A0C-5552E01DEA6F}" dt="2019-09-11T21:11:06.104" v="1731" actId="20577"/>
          <ac:spMkLst>
            <pc:docMk/>
            <pc:sldMk cId="1352429451" sldId="312"/>
            <ac:spMk id="2" creationId="{958A0E0E-7E2F-43F4-914A-C76E63E355ED}"/>
          </ac:spMkLst>
        </pc:spChg>
        <pc:spChg chg="mod">
          <ac:chgData name="Jessie Usagi" userId="9cd9acdb6ac7286c" providerId="LiveId" clId="{5A1BFFD7-9EF3-4479-9A0C-5552E01DEA6F}" dt="2019-09-11T21:19:13.321" v="1890" actId="20577"/>
          <ac:spMkLst>
            <pc:docMk/>
            <pc:sldMk cId="1352429451" sldId="312"/>
            <ac:spMk id="3" creationId="{7E7C5269-5B90-48D2-950B-8E96345C0949}"/>
          </ac:spMkLst>
        </pc:spChg>
        <pc:spChg chg="add mod">
          <ac:chgData name="Jessie Usagi" userId="9cd9acdb6ac7286c" providerId="LiveId" clId="{5A1BFFD7-9EF3-4479-9A0C-5552E01DEA6F}" dt="2019-09-11T21:19:11.392" v="1889" actId="20577"/>
          <ac:spMkLst>
            <pc:docMk/>
            <pc:sldMk cId="1352429451" sldId="312"/>
            <ac:spMk id="4" creationId="{42A9451C-9800-4CE3-B79D-D1E0A9048879}"/>
          </ac:spMkLst>
        </pc:spChg>
        <pc:cxnChg chg="add del mod">
          <ac:chgData name="Jessie Usagi" userId="9cd9acdb6ac7286c" providerId="LiveId" clId="{5A1BFFD7-9EF3-4479-9A0C-5552E01DEA6F}" dt="2019-09-11T21:19:38.700" v="1893" actId="478"/>
          <ac:cxnSpMkLst>
            <pc:docMk/>
            <pc:sldMk cId="1352429451" sldId="312"/>
            <ac:cxnSpMk id="6" creationId="{51436343-634E-4DE4-8BE1-0C1888B4055F}"/>
          </ac:cxnSpMkLst>
        </pc:cxnChg>
        <pc:cxnChg chg="add">
          <ac:chgData name="Jessie Usagi" userId="9cd9acdb6ac7286c" providerId="LiveId" clId="{5A1BFFD7-9EF3-4479-9A0C-5552E01DEA6F}" dt="2019-09-11T21:19:38.925" v="1894"/>
          <ac:cxnSpMkLst>
            <pc:docMk/>
            <pc:sldMk cId="1352429451" sldId="312"/>
            <ac:cxnSpMk id="7" creationId="{19F9E17D-1CE3-461F-BF78-3AC837AC6A68}"/>
          </ac:cxnSpMkLst>
        </pc:cxnChg>
      </pc:sldChg>
      <pc:sldChg chg="addSp modSp add del ord modAnim">
        <pc:chgData name="Jessie Usagi" userId="9cd9acdb6ac7286c" providerId="LiveId" clId="{5A1BFFD7-9EF3-4479-9A0C-5552E01DEA6F}" dt="2019-09-11T21:57:05.093" v="4211" actId="2696"/>
        <pc:sldMkLst>
          <pc:docMk/>
          <pc:sldMk cId="82738974" sldId="313"/>
        </pc:sldMkLst>
        <pc:spChg chg="mod">
          <ac:chgData name="Jessie Usagi" userId="9cd9acdb6ac7286c" providerId="LiveId" clId="{5A1BFFD7-9EF3-4479-9A0C-5552E01DEA6F}" dt="2019-09-11T20:56:27.399" v="1616" actId="20577"/>
          <ac:spMkLst>
            <pc:docMk/>
            <pc:sldMk cId="82738974" sldId="313"/>
            <ac:spMk id="2" creationId="{1CEB3B94-B4B8-4534-8936-CDECA040148E}"/>
          </ac:spMkLst>
        </pc:spChg>
        <pc:spChg chg="mod">
          <ac:chgData name="Jessie Usagi" userId="9cd9acdb6ac7286c" providerId="LiveId" clId="{5A1BFFD7-9EF3-4479-9A0C-5552E01DEA6F}" dt="2019-09-11T21:18:50.383" v="1881" actId="20577"/>
          <ac:spMkLst>
            <pc:docMk/>
            <pc:sldMk cId="82738974" sldId="313"/>
            <ac:spMk id="3" creationId="{5E36B4CC-9E4B-4D61-9BB7-F15A46E20A91}"/>
          </ac:spMkLst>
        </pc:spChg>
        <pc:spChg chg="add mod">
          <ac:chgData name="Jessie Usagi" userId="9cd9acdb6ac7286c" providerId="LiveId" clId="{5A1BFFD7-9EF3-4479-9A0C-5552E01DEA6F}" dt="2019-09-11T21:18:56.495" v="1884" actId="20577"/>
          <ac:spMkLst>
            <pc:docMk/>
            <pc:sldMk cId="82738974" sldId="313"/>
            <ac:spMk id="4" creationId="{BC8B6F41-3E5D-4351-AC54-D6A9108DA948}"/>
          </ac:spMkLst>
        </pc:spChg>
        <pc:cxnChg chg="add mod">
          <ac:chgData name="Jessie Usagi" userId="9cd9acdb6ac7286c" providerId="LiveId" clId="{5A1BFFD7-9EF3-4479-9A0C-5552E01DEA6F}" dt="2019-09-11T21:19:32.196" v="1892" actId="1076"/>
          <ac:cxnSpMkLst>
            <pc:docMk/>
            <pc:sldMk cId="82738974" sldId="313"/>
            <ac:cxnSpMk id="6" creationId="{55D3960A-4CF4-45A9-A950-920233A0E572}"/>
          </ac:cxnSpMkLst>
        </pc:cxnChg>
      </pc:sldChg>
      <pc:sldChg chg="addSp modSp add del ord modAnim">
        <pc:chgData name="Jessie Usagi" userId="9cd9acdb6ac7286c" providerId="LiveId" clId="{5A1BFFD7-9EF3-4479-9A0C-5552E01DEA6F}" dt="2019-09-11T21:57:55.943" v="4226" actId="2696"/>
        <pc:sldMkLst>
          <pc:docMk/>
          <pc:sldMk cId="4228556999" sldId="314"/>
        </pc:sldMkLst>
        <pc:spChg chg="mod">
          <ac:chgData name="Jessie Usagi" userId="9cd9acdb6ac7286c" providerId="LiveId" clId="{5A1BFFD7-9EF3-4479-9A0C-5552E01DEA6F}" dt="2019-09-11T21:15:28.095" v="1760" actId="20577"/>
          <ac:spMkLst>
            <pc:docMk/>
            <pc:sldMk cId="4228556999" sldId="314"/>
            <ac:spMk id="2" creationId="{EB89BEB4-230C-4CE8-8124-26AEB18CE9BC}"/>
          </ac:spMkLst>
        </pc:spChg>
        <pc:spChg chg="mod">
          <ac:chgData name="Jessie Usagi" userId="9cd9acdb6ac7286c" providerId="LiveId" clId="{5A1BFFD7-9EF3-4479-9A0C-5552E01DEA6F}" dt="2019-09-11T21:18:15.740" v="1879" actId="14100"/>
          <ac:spMkLst>
            <pc:docMk/>
            <pc:sldMk cId="4228556999" sldId="314"/>
            <ac:spMk id="3" creationId="{4560A164-6011-4BB4-AF8F-5BCA4B250A24}"/>
          </ac:spMkLst>
        </pc:spChg>
        <pc:spChg chg="add mod">
          <ac:chgData name="Jessie Usagi" userId="9cd9acdb6ac7286c" providerId="LiveId" clId="{5A1BFFD7-9EF3-4479-9A0C-5552E01DEA6F}" dt="2019-09-11T21:18:12.747" v="1878" actId="14100"/>
          <ac:spMkLst>
            <pc:docMk/>
            <pc:sldMk cId="4228556999" sldId="314"/>
            <ac:spMk id="4" creationId="{952FA1C7-E653-4428-BB94-D0A6CF2A931B}"/>
          </ac:spMkLst>
        </pc:spChg>
        <pc:cxnChg chg="add mod">
          <ac:chgData name="Jessie Usagi" userId="9cd9acdb6ac7286c" providerId="LiveId" clId="{5A1BFFD7-9EF3-4479-9A0C-5552E01DEA6F}" dt="2019-09-11T21:18:28.118" v="1880" actId="11529"/>
          <ac:cxnSpMkLst>
            <pc:docMk/>
            <pc:sldMk cId="4228556999" sldId="314"/>
            <ac:cxnSpMk id="6" creationId="{41135AA4-A24A-4445-AADE-8740DC8336F0}"/>
          </ac:cxnSpMkLst>
        </pc:cxnChg>
      </pc:sldChg>
      <pc:sldChg chg="addSp modSp add del ord modAnim">
        <pc:chgData name="Jessie Usagi" userId="9cd9acdb6ac7286c" providerId="LiveId" clId="{5A1BFFD7-9EF3-4479-9A0C-5552E01DEA6F}" dt="2019-09-11T21:56:09.235" v="4199" actId="2696"/>
        <pc:sldMkLst>
          <pc:docMk/>
          <pc:sldMk cId="3954623609" sldId="315"/>
        </pc:sldMkLst>
        <pc:spChg chg="mod">
          <ac:chgData name="Jessie Usagi" userId="9cd9acdb6ac7286c" providerId="LiveId" clId="{5A1BFFD7-9EF3-4479-9A0C-5552E01DEA6F}" dt="2019-09-11T21:20:29.339" v="1924" actId="20577"/>
          <ac:spMkLst>
            <pc:docMk/>
            <pc:sldMk cId="3954623609" sldId="315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5:24.398" v="4190" actId="14100"/>
          <ac:spMkLst>
            <pc:docMk/>
            <pc:sldMk cId="3954623609" sldId="315"/>
            <ac:spMk id="3" creationId="{F47100E7-D22A-424E-9862-6EC274EBC0AC}"/>
          </ac:spMkLst>
        </pc:spChg>
        <pc:spChg chg="add mod">
          <ac:chgData name="Jessie Usagi" userId="9cd9acdb6ac7286c" providerId="LiveId" clId="{5A1BFFD7-9EF3-4479-9A0C-5552E01DEA6F}" dt="2019-09-11T21:53:56.883" v="4173" actId="27636"/>
          <ac:spMkLst>
            <pc:docMk/>
            <pc:sldMk cId="3954623609" sldId="315"/>
            <ac:spMk id="4" creationId="{F12CD149-4869-4E0B-8653-1D8B269F8857}"/>
          </ac:spMkLst>
        </pc:spChg>
        <pc:cxnChg chg="add mod">
          <ac:chgData name="Jessie Usagi" userId="9cd9acdb6ac7286c" providerId="LiveId" clId="{5A1BFFD7-9EF3-4479-9A0C-5552E01DEA6F}" dt="2019-09-11T21:55:28.590" v="4191" actId="1076"/>
          <ac:cxnSpMkLst>
            <pc:docMk/>
            <pc:sldMk cId="3954623609" sldId="315"/>
            <ac:cxnSpMk id="6" creationId="{2C9FD382-8687-435C-ABD1-934A87A39E73}"/>
          </ac:cxnSpMkLst>
        </pc:cxnChg>
      </pc:sldChg>
      <pc:sldChg chg="modSp add del">
        <pc:chgData name="Jessie Usagi" userId="9cd9acdb6ac7286c" providerId="LiveId" clId="{5A1BFFD7-9EF3-4479-9A0C-5552E01DEA6F}" dt="2019-09-11T21:34:40.937" v="2904" actId="2696"/>
        <pc:sldMkLst>
          <pc:docMk/>
          <pc:sldMk cId="87364754" sldId="316"/>
        </pc:sldMkLst>
        <pc:spChg chg="mod">
          <ac:chgData name="Jessie Usagi" userId="9cd9acdb6ac7286c" providerId="LiveId" clId="{5A1BFFD7-9EF3-4479-9A0C-5552E01DEA6F}" dt="2019-09-11T21:26:40.440" v="2374" actId="20577"/>
          <ac:spMkLst>
            <pc:docMk/>
            <pc:sldMk cId="87364754" sldId="316"/>
            <ac:spMk id="2" creationId="{613B4BE2-CC4B-498D-BB2C-D1C09CA8EDFA}"/>
          </ac:spMkLst>
        </pc:spChg>
        <pc:spChg chg="mod">
          <ac:chgData name="Jessie Usagi" userId="9cd9acdb6ac7286c" providerId="LiveId" clId="{5A1BFFD7-9EF3-4479-9A0C-5552E01DEA6F}" dt="2019-09-11T21:32:30.913" v="2809" actId="27636"/>
          <ac:spMkLst>
            <pc:docMk/>
            <pc:sldMk cId="87364754" sldId="316"/>
            <ac:spMk id="3" creationId="{D61447B2-AAD9-4C7C-9E84-493B7664FEB0}"/>
          </ac:spMkLst>
        </pc:spChg>
        <pc:spChg chg="mod">
          <ac:chgData name="Jessie Usagi" userId="9cd9acdb6ac7286c" providerId="LiveId" clId="{5A1BFFD7-9EF3-4479-9A0C-5552E01DEA6F}" dt="2019-09-11T21:32:45.394" v="2849" actId="313"/>
          <ac:spMkLst>
            <pc:docMk/>
            <pc:sldMk cId="87364754" sldId="316"/>
            <ac:spMk id="4" creationId="{3023A290-ACFC-4AD5-9611-7FC35DDD32B3}"/>
          </ac:spMkLst>
        </pc:spChg>
      </pc:sldChg>
      <pc:sldChg chg="add del">
        <pc:chgData name="Jessie Usagi" userId="9cd9acdb6ac7286c" providerId="LiveId" clId="{5A1BFFD7-9EF3-4479-9A0C-5552E01DEA6F}" dt="2019-09-11T21:21:25.219" v="2010" actId="2696"/>
        <pc:sldMkLst>
          <pc:docMk/>
          <pc:sldMk cId="632385372" sldId="316"/>
        </pc:sldMkLst>
      </pc:sldChg>
      <pc:sldChg chg="add del">
        <pc:chgData name="Jessie Usagi" userId="9cd9acdb6ac7286c" providerId="LiveId" clId="{5A1BFFD7-9EF3-4479-9A0C-5552E01DEA6F}" dt="2019-09-11T21:33:01.176" v="2852" actId="2696"/>
        <pc:sldMkLst>
          <pc:docMk/>
          <pc:sldMk cId="4258430594" sldId="317"/>
        </pc:sldMkLst>
      </pc:sldChg>
      <pc:sldChg chg="modSp add ord modAnim">
        <pc:chgData name="Jessie Usagi" userId="9cd9acdb6ac7286c" providerId="LiveId" clId="{5A1BFFD7-9EF3-4479-9A0C-5552E01DEA6F}" dt="2019-09-11T22:49:38.597" v="7946" actId="113"/>
        <pc:sldMkLst>
          <pc:docMk/>
          <pc:sldMk cId="2156158097" sldId="318"/>
        </pc:sldMkLst>
        <pc:spChg chg="mod">
          <ac:chgData name="Jessie Usagi" userId="9cd9acdb6ac7286c" providerId="LiveId" clId="{5A1BFFD7-9EF3-4479-9A0C-5552E01DEA6F}" dt="2019-09-11T21:34:33.273" v="2903" actId="20577"/>
          <ac:spMkLst>
            <pc:docMk/>
            <pc:sldMk cId="2156158097" sldId="318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4:40.877" v="4182" actId="27636"/>
          <ac:spMkLst>
            <pc:docMk/>
            <pc:sldMk cId="2156158097" sldId="318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2:49:38.597" v="7946" actId="113"/>
          <ac:spMkLst>
            <pc:docMk/>
            <pc:sldMk cId="2156158097" sldId="318"/>
            <ac:spMk id="4" creationId="{F12CD149-4869-4E0B-8653-1D8B269F8857}"/>
          </ac:spMkLst>
        </pc:spChg>
        <pc:cxnChg chg="mod">
          <ac:chgData name="Jessie Usagi" userId="9cd9acdb6ac7286c" providerId="LiveId" clId="{5A1BFFD7-9EF3-4479-9A0C-5552E01DEA6F}" dt="2019-09-11T21:54:46.064" v="4184" actId="1076"/>
          <ac:cxnSpMkLst>
            <pc:docMk/>
            <pc:sldMk cId="2156158097" sldId="318"/>
            <ac:cxnSpMk id="6" creationId="{2C9FD382-8687-435C-ABD1-934A87A39E73}"/>
          </ac:cxnSpMkLst>
        </pc:cxnChg>
      </pc:sldChg>
      <pc:sldChg chg="modSp add del ord">
        <pc:chgData name="Jessie Usagi" userId="9cd9acdb6ac7286c" providerId="LiveId" clId="{5A1BFFD7-9EF3-4479-9A0C-5552E01DEA6F}" dt="2019-09-11T21:56:30.680" v="4204" actId="2696"/>
        <pc:sldMkLst>
          <pc:docMk/>
          <pc:sldMk cId="3508449620" sldId="319"/>
        </pc:sldMkLst>
        <pc:spChg chg="mod">
          <ac:chgData name="Jessie Usagi" userId="9cd9acdb6ac7286c" providerId="LiveId" clId="{5A1BFFD7-9EF3-4479-9A0C-5552E01DEA6F}" dt="2019-09-11T21:35:00.238" v="2978" actId="20577"/>
          <ac:spMkLst>
            <pc:docMk/>
            <pc:sldMk cId="3508449620" sldId="319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35:13.404" v="3002" actId="20577"/>
          <ac:spMkLst>
            <pc:docMk/>
            <pc:sldMk cId="3508449620" sldId="319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39:58.497" v="3307" actId="20577"/>
          <ac:spMkLst>
            <pc:docMk/>
            <pc:sldMk cId="3508449620" sldId="319"/>
            <ac:spMk id="4" creationId="{F12CD149-4869-4E0B-8653-1D8B269F8857}"/>
          </ac:spMkLst>
        </pc:spChg>
      </pc:sldChg>
      <pc:sldChg chg="delSp modSp add ord modAnim">
        <pc:chgData name="Jessie Usagi" userId="9cd9acdb6ac7286c" providerId="LiveId" clId="{5A1BFFD7-9EF3-4479-9A0C-5552E01DEA6F}" dt="2019-09-11T22:14:23.615" v="5116"/>
        <pc:sldMkLst>
          <pc:docMk/>
          <pc:sldMk cId="57598520" sldId="320"/>
        </pc:sldMkLst>
        <pc:spChg chg="mod">
          <ac:chgData name="Jessie Usagi" userId="9cd9acdb6ac7286c" providerId="LiveId" clId="{5A1BFFD7-9EF3-4479-9A0C-5552E01DEA6F}" dt="2019-09-11T21:42:04.121" v="3320" actId="20577"/>
          <ac:spMkLst>
            <pc:docMk/>
            <pc:sldMk cId="57598520" sldId="320"/>
            <ac:spMk id="2" creationId="{0BA7E0BD-A117-4557-9C7D-A5494E1A78CD}"/>
          </ac:spMkLst>
        </pc:spChg>
        <pc:spChg chg="mod">
          <ac:chgData name="Jessie Usagi" userId="9cd9acdb6ac7286c" providerId="LiveId" clId="{5A1BFFD7-9EF3-4479-9A0C-5552E01DEA6F}" dt="2019-09-11T21:51:18.856" v="4138" actId="20577"/>
          <ac:spMkLst>
            <pc:docMk/>
            <pc:sldMk cId="57598520" sldId="320"/>
            <ac:spMk id="3" creationId="{78FFADA2-F1EB-429A-B7A0-E3E53088FE8C}"/>
          </ac:spMkLst>
        </pc:spChg>
        <pc:spChg chg="del">
          <ac:chgData name="Jessie Usagi" userId="9cd9acdb6ac7286c" providerId="LiveId" clId="{5A1BFFD7-9EF3-4479-9A0C-5552E01DEA6F}" dt="2019-09-11T21:46:03.946" v="3617"/>
          <ac:spMkLst>
            <pc:docMk/>
            <pc:sldMk cId="57598520" sldId="320"/>
            <ac:spMk id="4" creationId="{7EC2E583-493B-4BEB-B110-4CC955DF9C23}"/>
          </ac:spMkLst>
        </pc:spChg>
      </pc:sldChg>
      <pc:sldChg chg="add del">
        <pc:chgData name="Jessie Usagi" userId="9cd9acdb6ac7286c" providerId="LiveId" clId="{5A1BFFD7-9EF3-4479-9A0C-5552E01DEA6F}" dt="2019-09-11T21:36:38.237" v="3053"/>
        <pc:sldMkLst>
          <pc:docMk/>
          <pc:sldMk cId="920397391" sldId="320"/>
        </pc:sldMkLst>
      </pc:sldChg>
      <pc:sldChg chg="modSp add ord modAnim">
        <pc:chgData name="Jessie Usagi" userId="9cd9acdb6ac7286c" providerId="LiveId" clId="{5A1BFFD7-9EF3-4479-9A0C-5552E01DEA6F}" dt="2019-09-11T22:14:44.295" v="5133" actId="20577"/>
        <pc:sldMkLst>
          <pc:docMk/>
          <pc:sldMk cId="875662567" sldId="321"/>
        </pc:sldMkLst>
        <pc:spChg chg="mod">
          <ac:chgData name="Jessie Usagi" userId="9cd9acdb6ac7286c" providerId="LiveId" clId="{5A1BFFD7-9EF3-4479-9A0C-5552E01DEA6F}" dt="2019-09-11T21:46:20.570" v="3627" actId="20577"/>
          <ac:spMkLst>
            <pc:docMk/>
            <pc:sldMk cId="875662567" sldId="321"/>
            <ac:spMk id="2" creationId="{208FA7B1-9256-4F86-AC1D-E78CB060927C}"/>
          </ac:spMkLst>
        </pc:spChg>
        <pc:spChg chg="mod">
          <ac:chgData name="Jessie Usagi" userId="9cd9acdb6ac7286c" providerId="LiveId" clId="{5A1BFFD7-9EF3-4479-9A0C-5552E01DEA6F}" dt="2019-09-11T22:14:44.295" v="5133" actId="20577"/>
          <ac:spMkLst>
            <pc:docMk/>
            <pc:sldMk cId="875662567" sldId="321"/>
            <ac:spMk id="3" creationId="{74AA6CD3-A206-4722-AECE-85B43778D7B1}"/>
          </ac:spMkLst>
        </pc:spChg>
      </pc:sldChg>
      <pc:sldChg chg="addSp modSp add del">
        <pc:chgData name="Jessie Usagi" userId="9cd9acdb6ac7286c" providerId="LiveId" clId="{5A1BFFD7-9EF3-4479-9A0C-5552E01DEA6F}" dt="2019-09-11T21:58:59.616" v="4236" actId="2696"/>
        <pc:sldMkLst>
          <pc:docMk/>
          <pc:sldMk cId="3440840464" sldId="322"/>
        </pc:sldMkLst>
        <pc:spChg chg="mod">
          <ac:chgData name="Jessie Usagi" userId="9cd9acdb6ac7286c" providerId="LiveId" clId="{5A1BFFD7-9EF3-4479-9A0C-5552E01DEA6F}" dt="2019-09-11T21:52:50.669" v="4149" actId="20577"/>
          <ac:spMkLst>
            <pc:docMk/>
            <pc:sldMk cId="3440840464" sldId="322"/>
            <ac:spMk id="2" creationId="{13D6F927-406C-456F-B560-01AD8AFF9E59}"/>
          </ac:spMkLst>
        </pc:spChg>
        <pc:spChg chg="mod">
          <ac:chgData name="Jessie Usagi" userId="9cd9acdb6ac7286c" providerId="LiveId" clId="{5A1BFFD7-9EF3-4479-9A0C-5552E01DEA6F}" dt="2019-09-11T21:53:12.620" v="4157" actId="113"/>
          <ac:spMkLst>
            <pc:docMk/>
            <pc:sldMk cId="3440840464" sldId="322"/>
            <ac:spMk id="3" creationId="{ED375E1F-0561-4E56-9E01-AA4A3A6E902C}"/>
          </ac:spMkLst>
        </pc:spChg>
        <pc:spChg chg="mod">
          <ac:chgData name="Jessie Usagi" userId="9cd9acdb6ac7286c" providerId="LiveId" clId="{5A1BFFD7-9EF3-4479-9A0C-5552E01DEA6F}" dt="2019-09-11T21:53:21.764" v="4169" actId="20577"/>
          <ac:spMkLst>
            <pc:docMk/>
            <pc:sldMk cId="3440840464" sldId="322"/>
            <ac:spMk id="4" creationId="{2DCE259E-87E0-43BC-A1E5-E74323784192}"/>
          </ac:spMkLst>
        </pc:spChg>
        <pc:cxnChg chg="add mod">
          <ac:chgData name="Jessie Usagi" userId="9cd9acdb6ac7286c" providerId="LiveId" clId="{5A1BFFD7-9EF3-4479-9A0C-5552E01DEA6F}" dt="2019-09-11T21:53:43.386" v="4171" actId="1076"/>
          <ac:cxnSpMkLst>
            <pc:docMk/>
            <pc:sldMk cId="3440840464" sldId="322"/>
            <ac:cxnSpMk id="5" creationId="{CD4CEC75-BC67-4C10-A70B-5274890A849E}"/>
          </ac:cxnSpMkLst>
        </pc:cxnChg>
      </pc:sldChg>
      <pc:sldChg chg="modSp add ord modAnim">
        <pc:chgData name="Jessie Usagi" userId="9cd9acdb6ac7286c" providerId="LiveId" clId="{5A1BFFD7-9EF3-4479-9A0C-5552E01DEA6F}" dt="2019-09-11T22:49:33.456" v="7945" actId="113"/>
        <pc:sldMkLst>
          <pc:docMk/>
          <pc:sldMk cId="1449718668" sldId="323"/>
        </pc:sldMkLst>
        <pc:spChg chg="mod">
          <ac:chgData name="Jessie Usagi" userId="9cd9acdb6ac7286c" providerId="LiveId" clId="{5A1BFFD7-9EF3-4479-9A0C-5552E01DEA6F}" dt="2019-09-11T21:55:45.465" v="4193"/>
          <ac:spMkLst>
            <pc:docMk/>
            <pc:sldMk cId="1449718668" sldId="323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5:56.001" v="4195"/>
          <ac:spMkLst>
            <pc:docMk/>
            <pc:sldMk cId="1449718668" sldId="323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2:49:33.456" v="7945" actId="113"/>
          <ac:spMkLst>
            <pc:docMk/>
            <pc:sldMk cId="1449718668" sldId="323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409" v="0" actId="2696"/>
        <pc:sldMkLst>
          <pc:docMk/>
          <pc:sldMk cId="1605504442" sldId="323"/>
        </pc:sldMkLst>
      </pc:sldChg>
      <pc:sldChg chg="del">
        <pc:chgData name="Jessie Usagi" userId="9cd9acdb6ac7286c" providerId="LiveId" clId="{5A1BFFD7-9EF3-4479-9A0C-5552E01DEA6F}" dt="2019-09-11T19:02:52.508" v="5" actId="2696"/>
        <pc:sldMkLst>
          <pc:docMk/>
          <pc:sldMk cId="1052947271" sldId="324"/>
        </pc:sldMkLst>
      </pc:sldChg>
      <pc:sldChg chg="modSp add del modAnim">
        <pc:chgData name="Jessie Usagi" userId="9cd9acdb6ac7286c" providerId="LiveId" clId="{5A1BFFD7-9EF3-4479-9A0C-5552E01DEA6F}" dt="2019-09-11T21:59:56.936" v="4238" actId="2696"/>
        <pc:sldMkLst>
          <pc:docMk/>
          <pc:sldMk cId="1382215832" sldId="324"/>
        </pc:sldMkLst>
        <pc:spChg chg="mod">
          <ac:chgData name="Jessie Usagi" userId="9cd9acdb6ac7286c" providerId="LiveId" clId="{5A1BFFD7-9EF3-4479-9A0C-5552E01DEA6F}" dt="2019-09-11T21:56:50.083" v="4206"/>
          <ac:spMkLst>
            <pc:docMk/>
            <pc:sldMk cId="1382215832" sldId="324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7:00.392" v="4210" actId="27636"/>
          <ac:spMkLst>
            <pc:docMk/>
            <pc:sldMk cId="1382215832" sldId="324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7:00.390" v="4209" actId="27636"/>
          <ac:spMkLst>
            <pc:docMk/>
            <pc:sldMk cId="1382215832" sldId="324"/>
            <ac:spMk id="4" creationId="{F12CD149-4869-4E0B-8653-1D8B269F8857}"/>
          </ac:spMkLst>
        </pc:spChg>
      </pc:sldChg>
      <pc:sldChg chg="modSp add">
        <pc:chgData name="Jessie Usagi" userId="9cd9acdb6ac7286c" providerId="LiveId" clId="{5A1BFFD7-9EF3-4479-9A0C-5552E01DEA6F}" dt="2019-09-11T22:49:43.365" v="7947" actId="113"/>
        <pc:sldMkLst>
          <pc:docMk/>
          <pc:sldMk cId="769998043" sldId="325"/>
        </pc:sldMkLst>
        <pc:spChg chg="mod">
          <ac:chgData name="Jessie Usagi" userId="9cd9acdb6ac7286c" providerId="LiveId" clId="{5A1BFFD7-9EF3-4479-9A0C-5552E01DEA6F}" dt="2019-09-11T22:49:43.365" v="7947" actId="113"/>
          <ac:spMkLst>
            <pc:docMk/>
            <pc:sldMk cId="769998043" sldId="325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597" v="10" actId="2696"/>
        <pc:sldMkLst>
          <pc:docMk/>
          <pc:sldMk cId="2745020000" sldId="325"/>
        </pc:sldMkLst>
      </pc:sldChg>
      <pc:sldChg chg="modSp add modAnim">
        <pc:chgData name="Jessie Usagi" userId="9cd9acdb6ac7286c" providerId="LiveId" clId="{5A1BFFD7-9EF3-4479-9A0C-5552E01DEA6F}" dt="2019-09-11T21:59:59.260" v="4240" actId="20577"/>
        <pc:sldMkLst>
          <pc:docMk/>
          <pc:sldMk cId="428173852" sldId="326"/>
        </pc:sldMkLst>
        <pc:spChg chg="mod">
          <ac:chgData name="Jessie Usagi" userId="9cd9acdb6ac7286c" providerId="LiveId" clId="{5A1BFFD7-9EF3-4479-9A0C-5552E01DEA6F}" dt="2019-09-11T21:59:59.260" v="4240" actId="20577"/>
          <ac:spMkLst>
            <pc:docMk/>
            <pc:sldMk cId="428173852" sldId="326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7:13.668" v="4215"/>
          <ac:spMkLst>
            <pc:docMk/>
            <pc:sldMk cId="428173852" sldId="326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7:18.957" v="4216" actId="20577"/>
          <ac:spMkLst>
            <pc:docMk/>
            <pc:sldMk cId="428173852" sldId="326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579" v="9" actId="2696"/>
        <pc:sldMkLst>
          <pc:docMk/>
          <pc:sldMk cId="1790711512" sldId="326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4288587221" sldId="327"/>
        </pc:sldMkLst>
        <pc:spChg chg="mod">
          <ac:chgData name="Jessie Usagi" userId="9cd9acdb6ac7286c" providerId="LiveId" clId="{5A1BFFD7-9EF3-4479-9A0C-5552E01DEA6F}" dt="2019-09-11T22:00:01.686" v="4242" actId="20577"/>
          <ac:spMkLst>
            <pc:docMk/>
            <pc:sldMk cId="4288587221" sldId="327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4288587221" sldId="327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8:15.333" v="4229" actId="14100"/>
          <ac:spMkLst>
            <pc:docMk/>
            <pc:sldMk cId="4288587221" sldId="327"/>
            <ac:spMk id="4" creationId="{F12CD149-4869-4E0B-8653-1D8B269F8857}"/>
          </ac:spMkLst>
        </pc:spChg>
        <pc:cxnChg chg="mod">
          <ac:chgData name="Jessie Usagi" userId="9cd9acdb6ac7286c" providerId="LiveId" clId="{5A1BFFD7-9EF3-4479-9A0C-5552E01DEA6F}" dt="2019-09-11T21:58:18.211" v="4230" actId="1076"/>
          <ac:cxnSpMkLst>
            <pc:docMk/>
            <pc:sldMk cId="4288587221" sldId="327"/>
            <ac:cxnSpMk id="6" creationId="{2C9FD382-8687-435C-ABD1-934A87A39E73}"/>
          </ac:cxnSpMkLst>
        </pc:cxnChg>
      </pc:sldChg>
      <pc:sldChg chg="del">
        <pc:chgData name="Jessie Usagi" userId="9cd9acdb6ac7286c" providerId="LiveId" clId="{5A1BFFD7-9EF3-4479-9A0C-5552E01DEA6F}" dt="2019-09-11T19:02:52.434" v="1" actId="2696"/>
        <pc:sldMkLst>
          <pc:docMk/>
          <pc:sldMk cId="300081616" sldId="328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723083083" sldId="328"/>
        </pc:sldMkLst>
        <pc:spChg chg="mod">
          <ac:chgData name="Jessie Usagi" userId="9cd9acdb6ac7286c" providerId="LiveId" clId="{5A1BFFD7-9EF3-4479-9A0C-5552E01DEA6F}" dt="2019-09-11T22:00:05.105" v="4244" actId="20577"/>
          <ac:spMkLst>
            <pc:docMk/>
            <pc:sldMk cId="723083083" sldId="328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723083083" sldId="328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8:57.298" v="4235"/>
          <ac:spMkLst>
            <pc:docMk/>
            <pc:sldMk cId="723083083" sldId="328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567" v="8" actId="2696"/>
        <pc:sldMkLst>
          <pc:docMk/>
          <pc:sldMk cId="322229028" sldId="329"/>
        </pc:sldMkLst>
      </pc:sldChg>
      <pc:sldChg chg="delSp modSp add modAnim">
        <pc:chgData name="Jessie Usagi" userId="9cd9acdb6ac7286c" providerId="LiveId" clId="{5A1BFFD7-9EF3-4479-9A0C-5552E01DEA6F}" dt="2019-09-11T22:45:40.075" v="7733"/>
        <pc:sldMkLst>
          <pc:docMk/>
          <pc:sldMk cId="456435750" sldId="329"/>
        </pc:sldMkLst>
        <pc:spChg chg="mod">
          <ac:chgData name="Jessie Usagi" userId="9cd9acdb6ac7286c" providerId="LiveId" clId="{5A1BFFD7-9EF3-4479-9A0C-5552E01DEA6F}" dt="2019-09-11T22:05:05.476" v="4578" actId="122"/>
          <ac:spMkLst>
            <pc:docMk/>
            <pc:sldMk cId="456435750" sldId="329"/>
            <ac:spMk id="2" creationId="{F04FE497-9E90-4A35-A7B8-462A837CBC5A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456435750" sldId="329"/>
            <ac:spMk id="3" creationId="{1B7BC3F4-7ABA-499A-9F59-7AFD75F78674}"/>
          </ac:spMkLst>
        </pc:spChg>
        <pc:spChg chg="del">
          <ac:chgData name="Jessie Usagi" userId="9cd9acdb6ac7286c" providerId="LiveId" clId="{5A1BFFD7-9EF3-4479-9A0C-5552E01DEA6F}" dt="2019-09-11T22:02:27.527" v="4389"/>
          <ac:spMkLst>
            <pc:docMk/>
            <pc:sldMk cId="456435750" sldId="329"/>
            <ac:spMk id="4" creationId="{2484C31C-C200-4C75-8591-66CF5297159D}"/>
          </ac:spMkLst>
        </pc:spChg>
      </pc:sldChg>
      <pc:sldChg chg="add del">
        <pc:chgData name="Jessie Usagi" userId="9cd9acdb6ac7286c" providerId="LiveId" clId="{5A1BFFD7-9EF3-4479-9A0C-5552E01DEA6F}" dt="2019-09-11T22:00:20.576" v="4246" actId="2696"/>
        <pc:sldMkLst>
          <pc:docMk/>
          <pc:sldMk cId="3812313780" sldId="329"/>
        </pc:sldMkLst>
      </pc:sldChg>
      <pc:sldChg chg="del">
        <pc:chgData name="Jessie Usagi" userId="9cd9acdb6ac7286c" providerId="LiveId" clId="{5A1BFFD7-9EF3-4479-9A0C-5552E01DEA6F}" dt="2019-09-11T19:02:52.632" v="12" actId="2696"/>
        <pc:sldMkLst>
          <pc:docMk/>
          <pc:sldMk cId="215247371" sldId="330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480597128" sldId="330"/>
        </pc:sldMkLst>
        <pc:spChg chg="mod">
          <ac:chgData name="Jessie Usagi" userId="9cd9acdb6ac7286c" providerId="LiveId" clId="{5A1BFFD7-9EF3-4479-9A0C-5552E01DEA6F}" dt="2019-09-11T22:05:20.950" v="4620" actId="122"/>
          <ac:spMkLst>
            <pc:docMk/>
            <pc:sldMk cId="3480597128" sldId="330"/>
            <ac:spMk id="2" creationId="{E9D01AEA-EEE8-49CB-85E7-E2290973860B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480597128" sldId="330"/>
            <ac:spMk id="3" creationId="{E893D750-21DB-41CC-B4DD-DC31034DE48A}"/>
          </ac:spMkLst>
        </pc:spChg>
      </pc:sldChg>
      <pc:sldChg chg="addSp delSp modSp add modAnim">
        <pc:chgData name="Jessie Usagi" userId="9cd9acdb6ac7286c" providerId="LiveId" clId="{5A1BFFD7-9EF3-4479-9A0C-5552E01DEA6F}" dt="2019-09-11T22:45:40.075" v="7733"/>
        <pc:sldMkLst>
          <pc:docMk/>
          <pc:sldMk cId="1418249706" sldId="331"/>
        </pc:sldMkLst>
        <pc:spChg chg="mod">
          <ac:chgData name="Jessie Usagi" userId="9cd9acdb6ac7286c" providerId="LiveId" clId="{5A1BFFD7-9EF3-4479-9A0C-5552E01DEA6F}" dt="2019-09-11T22:07:42.743" v="4801" actId="14100"/>
          <ac:spMkLst>
            <pc:docMk/>
            <pc:sldMk cId="1418249706" sldId="331"/>
            <ac:spMk id="2" creationId="{24F25987-4C67-4C3D-A47F-7C1068019923}"/>
          </ac:spMkLst>
        </pc:spChg>
        <pc:spChg chg="del">
          <ac:chgData name="Jessie Usagi" userId="9cd9acdb6ac7286c" providerId="LiveId" clId="{5A1BFFD7-9EF3-4479-9A0C-5552E01DEA6F}" dt="2019-09-11T22:07:44.346" v="4802"/>
          <ac:spMkLst>
            <pc:docMk/>
            <pc:sldMk cId="1418249706" sldId="331"/>
            <ac:spMk id="3" creationId="{DC35E635-0496-4E04-940B-B3BD360AFEB4}"/>
          </ac:spMkLst>
        </pc:spChg>
        <pc:spChg chg="add mod">
          <ac:chgData name="Jessie Usagi" userId="9cd9acdb6ac7286c" providerId="LiveId" clId="{5A1BFFD7-9EF3-4479-9A0C-5552E01DEA6F}" dt="2019-09-11T22:45:40.075" v="7733"/>
          <ac:spMkLst>
            <pc:docMk/>
            <pc:sldMk cId="1418249706" sldId="331"/>
            <ac:spMk id="4" creationId="{3F72F592-8AD7-4462-A55E-5EA4D7DB1C24}"/>
          </ac:spMkLst>
        </pc:spChg>
      </pc:sldChg>
      <pc:sldChg chg="del">
        <pc:chgData name="Jessie Usagi" userId="9cd9acdb6ac7286c" providerId="LiveId" clId="{5A1BFFD7-9EF3-4479-9A0C-5552E01DEA6F}" dt="2019-09-11T19:02:52.646" v="13" actId="2696"/>
        <pc:sldMkLst>
          <pc:docMk/>
          <pc:sldMk cId="2025785906" sldId="331"/>
        </pc:sldMkLst>
      </pc:sldChg>
      <pc:sldChg chg="modSp add modAnim">
        <pc:chgData name="Jessie Usagi" userId="9cd9acdb6ac7286c" providerId="LiveId" clId="{5A1BFFD7-9EF3-4479-9A0C-5552E01DEA6F}" dt="2019-09-11T22:26:30.747" v="6298" actId="20577"/>
        <pc:sldMkLst>
          <pc:docMk/>
          <pc:sldMk cId="970010474" sldId="332"/>
        </pc:sldMkLst>
        <pc:spChg chg="mod">
          <ac:chgData name="Jessie Usagi" userId="9cd9acdb6ac7286c" providerId="LiveId" clId="{5A1BFFD7-9EF3-4479-9A0C-5552E01DEA6F}" dt="2019-09-11T22:18:32.778" v="5569" actId="20577"/>
          <ac:spMkLst>
            <pc:docMk/>
            <pc:sldMk cId="970010474" sldId="332"/>
            <ac:spMk id="2" creationId="{D2646D42-7B24-435C-B4FD-287CEB2AA23D}"/>
          </ac:spMkLst>
        </pc:spChg>
        <pc:spChg chg="mod">
          <ac:chgData name="Jessie Usagi" userId="9cd9acdb6ac7286c" providerId="LiveId" clId="{5A1BFFD7-9EF3-4479-9A0C-5552E01DEA6F}" dt="2019-09-11T22:26:30.747" v="6298" actId="20577"/>
          <ac:spMkLst>
            <pc:docMk/>
            <pc:sldMk cId="970010474" sldId="332"/>
            <ac:spMk id="3" creationId="{64896F27-3125-46BE-8DEC-13F58027F0A9}"/>
          </ac:spMkLst>
        </pc:spChg>
      </pc:sldChg>
      <pc:sldChg chg="del">
        <pc:chgData name="Jessie Usagi" userId="9cd9acdb6ac7286c" providerId="LiveId" clId="{5A1BFFD7-9EF3-4479-9A0C-5552E01DEA6F}" dt="2019-09-11T19:02:52.660" v="14" actId="2696"/>
        <pc:sldMkLst>
          <pc:docMk/>
          <pc:sldMk cId="3237755638" sldId="332"/>
        </pc:sldMkLst>
      </pc:sldChg>
      <pc:sldChg chg="del">
        <pc:chgData name="Jessie Usagi" userId="9cd9acdb6ac7286c" providerId="LiveId" clId="{5A1BFFD7-9EF3-4479-9A0C-5552E01DEA6F}" dt="2019-09-11T19:02:52.678" v="15" actId="2696"/>
        <pc:sldMkLst>
          <pc:docMk/>
          <pc:sldMk cId="1415595965" sldId="333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114379449" sldId="333"/>
        </pc:sldMkLst>
        <pc:spChg chg="mod">
          <ac:chgData name="Jessie Usagi" userId="9cd9acdb6ac7286c" providerId="LiveId" clId="{5A1BFFD7-9EF3-4479-9A0C-5552E01DEA6F}" dt="2019-09-11T22:16:20.640" v="5274" actId="20577"/>
          <ac:spMkLst>
            <pc:docMk/>
            <pc:sldMk cId="3114379449" sldId="333"/>
            <ac:spMk id="2" creationId="{DBA44680-5845-4A12-95DA-509221179B6C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114379449" sldId="333"/>
            <ac:spMk id="3" creationId="{C9255041-1ADA-4A32-A758-6155292AF04E}"/>
          </ac:spMkLst>
        </pc:spChg>
      </pc:sldChg>
      <pc:sldChg chg="modSp add modAnim">
        <pc:chgData name="Jessie Usagi" userId="9cd9acdb6ac7286c" providerId="LiveId" clId="{5A1BFFD7-9EF3-4479-9A0C-5552E01DEA6F}" dt="2019-09-11T22:26:23.866" v="6291" actId="20577"/>
        <pc:sldMkLst>
          <pc:docMk/>
          <pc:sldMk cId="3684242317" sldId="334"/>
        </pc:sldMkLst>
        <pc:spChg chg="mod">
          <ac:chgData name="Jessie Usagi" userId="9cd9acdb6ac7286c" providerId="LiveId" clId="{5A1BFFD7-9EF3-4479-9A0C-5552E01DEA6F}" dt="2019-09-11T22:20:32.700" v="5676" actId="20577"/>
          <ac:spMkLst>
            <pc:docMk/>
            <pc:sldMk cId="3684242317" sldId="334"/>
            <ac:spMk id="2" creationId="{C867F2D7-EF55-4A65-B805-0327A97139CE}"/>
          </ac:spMkLst>
        </pc:spChg>
        <pc:spChg chg="mod">
          <ac:chgData name="Jessie Usagi" userId="9cd9acdb6ac7286c" providerId="LiveId" clId="{5A1BFFD7-9EF3-4479-9A0C-5552E01DEA6F}" dt="2019-09-11T22:26:23.866" v="6291" actId="20577"/>
          <ac:spMkLst>
            <pc:docMk/>
            <pc:sldMk cId="3684242317" sldId="334"/>
            <ac:spMk id="3" creationId="{29192DE7-9175-4DCD-AE4C-2975E04E928C}"/>
          </ac:spMkLst>
        </pc:spChg>
      </pc:sldChg>
      <pc:sldChg chg="del">
        <pc:chgData name="Jessie Usagi" userId="9cd9acdb6ac7286c" providerId="LiveId" clId="{5A1BFFD7-9EF3-4479-9A0C-5552E01DEA6F}" dt="2019-09-11T19:02:52.701" v="16" actId="2696"/>
        <pc:sldMkLst>
          <pc:docMk/>
          <pc:sldMk cId="999339992" sldId="335"/>
        </pc:sldMkLst>
      </pc:sldChg>
      <pc:sldChg chg="modSp add modAnim">
        <pc:chgData name="Jessie Usagi" userId="9cd9acdb6ac7286c" providerId="LiveId" clId="{5A1BFFD7-9EF3-4479-9A0C-5552E01DEA6F}" dt="2019-09-11T22:25:57.345" v="6272"/>
        <pc:sldMkLst>
          <pc:docMk/>
          <pc:sldMk cId="2838416468" sldId="335"/>
        </pc:sldMkLst>
        <pc:spChg chg="mod">
          <ac:chgData name="Jessie Usagi" userId="9cd9acdb6ac7286c" providerId="LiveId" clId="{5A1BFFD7-9EF3-4479-9A0C-5552E01DEA6F}" dt="2019-09-11T22:21:16.426" v="5770" actId="20577"/>
          <ac:spMkLst>
            <pc:docMk/>
            <pc:sldMk cId="2838416468" sldId="335"/>
            <ac:spMk id="2" creationId="{2E252717-FB20-4DF6-90E1-C898E899244A}"/>
          </ac:spMkLst>
        </pc:spChg>
        <pc:spChg chg="mod">
          <ac:chgData name="Jessie Usagi" userId="9cd9acdb6ac7286c" providerId="LiveId" clId="{5A1BFFD7-9EF3-4479-9A0C-5552E01DEA6F}" dt="2019-09-11T22:23:01.958" v="6233" actId="20577"/>
          <ac:spMkLst>
            <pc:docMk/>
            <pc:sldMk cId="2838416468" sldId="335"/>
            <ac:spMk id="3" creationId="{8D4A4DFB-A607-422B-B645-9391C8C572AB}"/>
          </ac:spMkLst>
        </pc:spChg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915117375" sldId="336"/>
        </pc:sldMkLst>
        <pc:spChg chg="mod">
          <ac:chgData name="Jessie Usagi" userId="9cd9acdb6ac7286c" providerId="LiveId" clId="{5A1BFFD7-9EF3-4479-9A0C-5552E01DEA6F}" dt="2019-09-11T22:26:50.673" v="6327" actId="20577"/>
          <ac:spMkLst>
            <pc:docMk/>
            <pc:sldMk cId="915117375" sldId="336"/>
            <ac:spMk id="2" creationId="{B228E952-0B36-4534-A9D9-5896293FC2AA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915117375" sldId="336"/>
            <ac:spMk id="3" creationId="{27CE8500-4D6D-4B2A-83B7-E7A707303E91}"/>
          </ac:spMkLst>
        </pc:spChg>
      </pc:sldChg>
      <pc:sldChg chg="del">
        <pc:chgData name="Jessie Usagi" userId="9cd9acdb6ac7286c" providerId="LiveId" clId="{5A1BFFD7-9EF3-4479-9A0C-5552E01DEA6F}" dt="2019-09-11T19:02:52.728" v="17" actId="2696"/>
        <pc:sldMkLst>
          <pc:docMk/>
          <pc:sldMk cId="920786205" sldId="337"/>
        </pc:sldMkLst>
      </pc:sldChg>
      <pc:sldChg chg="addSp modSp add modAnim">
        <pc:chgData name="Jessie Usagi" userId="9cd9acdb6ac7286c" providerId="LiveId" clId="{5A1BFFD7-9EF3-4479-9A0C-5552E01DEA6F}" dt="2019-09-11T22:45:40.075" v="7733"/>
        <pc:sldMkLst>
          <pc:docMk/>
          <pc:sldMk cId="1717368794" sldId="337"/>
        </pc:sldMkLst>
        <pc:spChg chg="mod">
          <ac:chgData name="Jessie Usagi" userId="9cd9acdb6ac7286c" providerId="LiveId" clId="{5A1BFFD7-9EF3-4479-9A0C-5552E01DEA6F}" dt="2019-09-11T22:30:08.015" v="6529" actId="20577"/>
          <ac:spMkLst>
            <pc:docMk/>
            <pc:sldMk cId="1717368794" sldId="337"/>
            <ac:spMk id="2" creationId="{D7A4AF83-0CF1-4469-BA5E-9D8FA51189DC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1717368794" sldId="337"/>
            <ac:spMk id="3" creationId="{B4B265FB-DC96-4B20-A63F-517895E0ECE0}"/>
          </ac:spMkLst>
        </pc:spChg>
        <pc:spChg chg="add mod">
          <ac:chgData name="Jessie Usagi" userId="9cd9acdb6ac7286c" providerId="LiveId" clId="{5A1BFFD7-9EF3-4479-9A0C-5552E01DEA6F}" dt="2019-09-11T22:36:46.866" v="7123" actId="27636"/>
          <ac:spMkLst>
            <pc:docMk/>
            <pc:sldMk cId="1717368794" sldId="337"/>
            <ac:spMk id="4" creationId="{555D5CB8-B959-45EA-97D0-C973C6E70D0E}"/>
          </ac:spMkLst>
        </pc:spChg>
        <pc:cxnChg chg="add mod">
          <ac:chgData name="Jessie Usagi" userId="9cd9acdb6ac7286c" providerId="LiveId" clId="{5A1BFFD7-9EF3-4479-9A0C-5552E01DEA6F}" dt="2019-09-11T22:36:25.994" v="7117" actId="11529"/>
          <ac:cxnSpMkLst>
            <pc:docMk/>
            <pc:sldMk cId="1717368794" sldId="337"/>
            <ac:cxnSpMk id="6" creationId="{359CEB6A-FF9C-40FE-B69F-59CA6B3E42A8}"/>
          </ac:cxnSpMkLst>
        </pc:cxnChg>
        <pc:cxnChg chg="add mod">
          <ac:chgData name="Jessie Usagi" userId="9cd9acdb6ac7286c" providerId="LiveId" clId="{5A1BFFD7-9EF3-4479-9A0C-5552E01DEA6F}" dt="2019-09-11T22:36:50.583" v="7124" actId="1076"/>
          <ac:cxnSpMkLst>
            <pc:docMk/>
            <pc:sldMk cId="1717368794" sldId="337"/>
            <ac:cxnSpMk id="8" creationId="{B7598CE8-7757-4E23-8E31-FE012C3B401C}"/>
          </ac:cxnSpMkLst>
        </pc:cxnChg>
      </pc:sldChg>
      <pc:sldChg chg="addSp delSp modSp add modAnim">
        <pc:chgData name="Jessie Usagi" userId="9cd9acdb6ac7286c" providerId="LiveId" clId="{5A1BFFD7-9EF3-4479-9A0C-5552E01DEA6F}" dt="2019-09-11T22:41:24.080" v="7369"/>
        <pc:sldMkLst>
          <pc:docMk/>
          <pc:sldMk cId="953735309" sldId="338"/>
        </pc:sldMkLst>
        <pc:spChg chg="mod">
          <ac:chgData name="Jessie Usagi" userId="9cd9acdb6ac7286c" providerId="LiveId" clId="{5A1BFFD7-9EF3-4479-9A0C-5552E01DEA6F}" dt="2019-09-11T22:38:56.246" v="7141" actId="20577"/>
          <ac:spMkLst>
            <pc:docMk/>
            <pc:sldMk cId="953735309" sldId="338"/>
            <ac:spMk id="2" creationId="{369FF12A-17E7-41DC-9417-03DF2209B380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3" creationId="{8C8077F4-31B4-4D75-B630-F7DF4E861554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4" creationId="{29398635-1801-4951-A120-B09BFECA7A64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5" creationId="{31435535-B494-4696-99A6-59F669ECB64B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6" creationId="{CDCB88D3-DA7D-4FDA-8806-CD24C899613A}"/>
          </ac:spMkLst>
        </pc:spChg>
        <pc:spChg chg="add mod">
          <ac:chgData name="Jessie Usagi" userId="9cd9acdb6ac7286c" providerId="LiveId" clId="{5A1BFFD7-9EF3-4479-9A0C-5552E01DEA6F}" dt="2019-09-11T22:40:45.263" v="7368" actId="20577"/>
          <ac:spMkLst>
            <pc:docMk/>
            <pc:sldMk cId="953735309" sldId="338"/>
            <ac:spMk id="7" creationId="{0FF20756-DBEF-412B-8DF3-74C78869F32F}"/>
          </ac:spMkLst>
        </pc:spChg>
      </pc:sldChg>
      <pc:sldChg chg="del">
        <pc:chgData name="Jessie Usagi" userId="9cd9acdb6ac7286c" providerId="LiveId" clId="{5A1BFFD7-9EF3-4479-9A0C-5552E01DEA6F}" dt="2019-09-11T19:02:52.745" v="18" actId="2696"/>
        <pc:sldMkLst>
          <pc:docMk/>
          <pc:sldMk cId="4093422894" sldId="338"/>
        </pc:sldMkLst>
      </pc:sldChg>
      <pc:sldChg chg="modSp add modAnim">
        <pc:chgData name="Jessie Usagi" userId="9cd9acdb6ac7286c" providerId="LiveId" clId="{5A1BFFD7-9EF3-4479-9A0C-5552E01DEA6F}" dt="2019-09-11T22:44:57.424" v="7728"/>
        <pc:sldMkLst>
          <pc:docMk/>
          <pc:sldMk cId="1528696298" sldId="339"/>
        </pc:sldMkLst>
        <pc:spChg chg="mod">
          <ac:chgData name="Jessie Usagi" userId="9cd9acdb6ac7286c" providerId="LiveId" clId="{5A1BFFD7-9EF3-4479-9A0C-5552E01DEA6F}" dt="2019-09-11T22:41:59.863" v="7381" actId="20577"/>
          <ac:spMkLst>
            <pc:docMk/>
            <pc:sldMk cId="1528696298" sldId="339"/>
            <ac:spMk id="2" creationId="{711C1CE3-792B-415E-BC6B-68339BE8524A}"/>
          </ac:spMkLst>
        </pc:spChg>
        <pc:spChg chg="mod">
          <ac:chgData name="Jessie Usagi" userId="9cd9acdb6ac7286c" providerId="LiveId" clId="{5A1BFFD7-9EF3-4479-9A0C-5552E01DEA6F}" dt="2019-09-11T22:42:33.990" v="7468" actId="20577"/>
          <ac:spMkLst>
            <pc:docMk/>
            <pc:sldMk cId="1528696298" sldId="339"/>
            <ac:spMk id="3" creationId="{AFDB8321-B3E9-477D-8BC8-D01429C8D3E9}"/>
          </ac:spMkLst>
        </pc:spChg>
      </pc:sldChg>
      <pc:sldChg chg="del">
        <pc:chgData name="Jessie Usagi" userId="9cd9acdb6ac7286c" providerId="LiveId" clId="{5A1BFFD7-9EF3-4479-9A0C-5552E01DEA6F}" dt="2019-09-11T19:02:52.763" v="19" actId="2696"/>
        <pc:sldMkLst>
          <pc:docMk/>
          <pc:sldMk cId="3769533030" sldId="339"/>
        </pc:sldMkLst>
      </pc:sldChg>
      <pc:sldChg chg="modSp add modAnim">
        <pc:chgData name="Jessie Usagi" userId="9cd9acdb6ac7286c" providerId="LiveId" clId="{5A1BFFD7-9EF3-4479-9A0C-5552E01DEA6F}" dt="2019-09-11T22:45:01.541" v="7729"/>
        <pc:sldMkLst>
          <pc:docMk/>
          <pc:sldMk cId="333914230" sldId="340"/>
        </pc:sldMkLst>
        <pc:spChg chg="mod">
          <ac:chgData name="Jessie Usagi" userId="9cd9acdb6ac7286c" providerId="LiveId" clId="{5A1BFFD7-9EF3-4479-9A0C-5552E01DEA6F}" dt="2019-09-11T22:42:39.165" v="7478" actId="20577"/>
          <ac:spMkLst>
            <pc:docMk/>
            <pc:sldMk cId="333914230" sldId="340"/>
            <ac:spMk id="2" creationId="{930CC08A-182E-4A05-83D4-E8179E2B917C}"/>
          </ac:spMkLst>
        </pc:spChg>
        <pc:spChg chg="mod">
          <ac:chgData name="Jessie Usagi" userId="9cd9acdb6ac7286c" providerId="LiveId" clId="{5A1BFFD7-9EF3-4479-9A0C-5552E01DEA6F}" dt="2019-09-11T22:44:05.597" v="7622" actId="20577"/>
          <ac:spMkLst>
            <pc:docMk/>
            <pc:sldMk cId="333914230" sldId="340"/>
            <ac:spMk id="3" creationId="{A697A656-955F-4A78-8425-349FD5DFA8D3}"/>
          </ac:spMkLst>
        </pc:spChg>
      </pc:sldChg>
      <pc:sldChg chg="del">
        <pc:chgData name="Jessie Usagi" userId="9cd9acdb6ac7286c" providerId="LiveId" clId="{5A1BFFD7-9EF3-4479-9A0C-5552E01DEA6F}" dt="2019-09-11T19:02:52.779" v="20" actId="2696"/>
        <pc:sldMkLst>
          <pc:docMk/>
          <pc:sldMk cId="521849098" sldId="340"/>
        </pc:sldMkLst>
      </pc:sldChg>
      <pc:sldChg chg="modSp add modAnim">
        <pc:chgData name="Jessie Usagi" userId="9cd9acdb6ac7286c" providerId="LiveId" clId="{5A1BFFD7-9EF3-4479-9A0C-5552E01DEA6F}" dt="2019-09-11T22:45:03.389" v="7730"/>
        <pc:sldMkLst>
          <pc:docMk/>
          <pc:sldMk cId="3878666162" sldId="341"/>
        </pc:sldMkLst>
        <pc:spChg chg="mod">
          <ac:chgData name="Jessie Usagi" userId="9cd9acdb6ac7286c" providerId="LiveId" clId="{5A1BFFD7-9EF3-4479-9A0C-5552E01DEA6F}" dt="2019-09-11T22:44:22.479" v="7632" actId="20577"/>
          <ac:spMkLst>
            <pc:docMk/>
            <pc:sldMk cId="3878666162" sldId="341"/>
            <ac:spMk id="2" creationId="{0886E567-DE23-4949-977A-FB1A18AE09B1}"/>
          </ac:spMkLst>
        </pc:spChg>
        <pc:spChg chg="mod">
          <ac:chgData name="Jessie Usagi" userId="9cd9acdb6ac7286c" providerId="LiveId" clId="{5A1BFFD7-9EF3-4479-9A0C-5552E01DEA6F}" dt="2019-09-11T22:44:46.251" v="7727" actId="20577"/>
          <ac:spMkLst>
            <pc:docMk/>
            <pc:sldMk cId="3878666162" sldId="341"/>
            <ac:spMk id="3" creationId="{660A0DCE-FA28-490B-840E-AAD60DF84142}"/>
          </ac:spMkLst>
        </pc:spChg>
      </pc:sldChg>
      <pc:sldChg chg="del">
        <pc:chgData name="Jessie Usagi" userId="9cd9acdb6ac7286c" providerId="LiveId" clId="{5A1BFFD7-9EF3-4479-9A0C-5552E01DEA6F}" dt="2019-09-11T19:02:52.614" v="11" actId="2696"/>
        <pc:sldMkLst>
          <pc:docMk/>
          <pc:sldMk cId="4279228455" sldId="341"/>
        </pc:sldMkLst>
      </pc:sldChg>
      <pc:sldChg chg="del">
        <pc:chgData name="Jessie Usagi" userId="9cd9acdb6ac7286c" providerId="LiveId" clId="{5A1BFFD7-9EF3-4479-9A0C-5552E01DEA6F}" dt="2019-09-11T19:02:52.795" v="21" actId="2696"/>
        <pc:sldMkLst>
          <pc:docMk/>
          <pc:sldMk cId="1630457163" sldId="342"/>
        </pc:sldMkLst>
      </pc:sldChg>
      <pc:sldChg chg="del">
        <pc:chgData name="Jessie Usagi" userId="9cd9acdb6ac7286c" providerId="LiveId" clId="{5A1BFFD7-9EF3-4479-9A0C-5552E01DEA6F}" dt="2019-09-11T19:02:52.803" v="22" actId="2696"/>
        <pc:sldMkLst>
          <pc:docMk/>
          <pc:sldMk cId="188352387" sldId="345"/>
        </pc:sldMkLst>
      </pc:sldChg>
      <pc:sldChg chg="del">
        <pc:chgData name="Jessie Usagi" userId="9cd9acdb6ac7286c" providerId="LiveId" clId="{5A1BFFD7-9EF3-4479-9A0C-5552E01DEA6F}" dt="2019-09-11T19:02:52.831" v="24" actId="2696"/>
        <pc:sldMkLst>
          <pc:docMk/>
          <pc:sldMk cId="2578017376" sldId="346"/>
        </pc:sldMkLst>
      </pc:sldChg>
      <pc:sldChg chg="del">
        <pc:chgData name="Jessie Usagi" userId="9cd9acdb6ac7286c" providerId="LiveId" clId="{5A1BFFD7-9EF3-4479-9A0C-5552E01DEA6F}" dt="2019-09-11T19:02:52.814" v="23" actId="2696"/>
        <pc:sldMkLst>
          <pc:docMk/>
          <pc:sldMk cId="4090122237" sldId="347"/>
        </pc:sldMkLst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77CC4-19F4-411B-B04B-5E156FFC83F8}" type="datetimeFigureOut">
              <a:rPr lang="nb-NO" smtClean="0"/>
              <a:t>18.02.2020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709CB-E3A2-4164-BF13-B2EC8D9B0C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801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12. </a:t>
            </a:r>
            <a:r>
              <a:rPr lang="nb-NO" sz="2400">
                <a:solidFill>
                  <a:schemeClr val="tx2"/>
                </a:solidFill>
              </a:rPr>
              <a:t>Februar 2020</a:t>
            </a:r>
            <a:endParaRPr lang="nb-NO" sz="2400" dirty="0">
              <a:solidFill>
                <a:schemeClr val="tx2"/>
              </a:solidFill>
            </a:endParaRP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/>
              <a:t>While-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Paramtere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argumenter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Returverdier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Kaaanskje</a:t>
            </a:r>
            <a:r>
              <a:rPr lang="en-US" dirty="0"/>
              <a:t> </a:t>
            </a:r>
            <a:r>
              <a:rPr lang="en-US" dirty="0" err="1"/>
              <a:t>klasser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 (</a:t>
            </a:r>
            <a:r>
              <a:rPr lang="en-US" dirty="0" err="1"/>
              <a:t>hvis</a:t>
            </a:r>
            <a:r>
              <a:rPr lang="en-US" dirty="0"/>
              <a:t> vi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803B6-270E-4457-B4E7-0425CA58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AB0A-53B4-4C8E-BCB0-2C22F6E84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Print ut de 100 første kvadrattallene</a:t>
            </a:r>
          </a:p>
        </p:txBody>
      </p:sp>
    </p:spTree>
    <p:extLst>
      <p:ext uri="{BB962C8B-B14F-4D97-AF65-F5344CB8AC3E}">
        <p14:creationId xmlns:p14="http://schemas.microsoft.com/office/powerpoint/2010/main" val="294131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C66E-1421-4408-9F01-99F81BD6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F49D-992B-41BB-A835-C869131A3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kan gjøre det manuelt…</a:t>
            </a:r>
          </a:p>
          <a:p>
            <a:endParaRPr lang="nb-NO" dirty="0"/>
          </a:p>
          <a:p>
            <a:r>
              <a:rPr lang="nb-NO" b="1" dirty="0"/>
              <a:t>print(1**2)</a:t>
            </a:r>
          </a:p>
          <a:p>
            <a:r>
              <a:rPr lang="nb-NO" b="1" dirty="0"/>
              <a:t>print(2**2)</a:t>
            </a:r>
          </a:p>
          <a:p>
            <a:r>
              <a:rPr lang="nb-NO" b="1" dirty="0"/>
              <a:t>print(3**3)</a:t>
            </a:r>
          </a:p>
          <a:p>
            <a:r>
              <a:rPr lang="nb-NO" dirty="0"/>
              <a:t>osv.</a:t>
            </a:r>
          </a:p>
          <a:p>
            <a:endParaRPr lang="nb-NO" dirty="0"/>
          </a:p>
          <a:p>
            <a:r>
              <a:rPr lang="nb-NO" dirty="0"/>
              <a:t>Tar veldig lang tid og bruker veldig mye minne</a:t>
            </a:r>
          </a:p>
        </p:txBody>
      </p:sp>
    </p:spTree>
    <p:extLst>
      <p:ext uri="{BB962C8B-B14F-4D97-AF65-F5344CB8AC3E}">
        <p14:creationId xmlns:p14="http://schemas.microsoft.com/office/powerpoint/2010/main" val="392706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B64C-706E-4804-A01D-763ADE22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44FA3-7965-4AB8-A86B-84B516E58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kan gjøre det ved hjelp av en </a:t>
            </a:r>
            <a:r>
              <a:rPr lang="nb-NO" dirty="0" err="1"/>
              <a:t>while</a:t>
            </a:r>
            <a:r>
              <a:rPr lang="nb-NO" dirty="0"/>
              <a:t>-løkke…</a:t>
            </a:r>
          </a:p>
          <a:p>
            <a:endParaRPr lang="nb-NO" dirty="0"/>
          </a:p>
          <a:p>
            <a:r>
              <a:rPr lang="nn-NO" b="1" dirty="0"/>
              <a:t>i = 0</a:t>
            </a:r>
          </a:p>
          <a:p>
            <a:r>
              <a:rPr lang="nn-NO" b="1" dirty="0" err="1"/>
              <a:t>while</a:t>
            </a:r>
            <a:r>
              <a:rPr lang="nn-NO" b="1" dirty="0"/>
              <a:t> (i &lt; 100):</a:t>
            </a:r>
          </a:p>
          <a:p>
            <a:pPr lvl="1"/>
            <a:r>
              <a:rPr lang="nn-NO" b="1" dirty="0"/>
              <a:t>print(i**2)</a:t>
            </a:r>
          </a:p>
          <a:p>
            <a:pPr lvl="1"/>
            <a:r>
              <a:rPr lang="nn-NO" b="1" dirty="0"/>
              <a:t>i += 1</a:t>
            </a:r>
          </a:p>
          <a:p>
            <a:pPr lvl="1"/>
            <a:endParaRPr lang="nn-NO" b="1" dirty="0"/>
          </a:p>
          <a:p>
            <a:r>
              <a:rPr lang="nb-NO" dirty="0"/>
              <a:t>Tar veldig kort tid og bruker veldig lite minne, men er vanskelig å kontrollere</a:t>
            </a:r>
          </a:p>
        </p:txBody>
      </p:sp>
    </p:spTree>
    <p:extLst>
      <p:ext uri="{BB962C8B-B14F-4D97-AF65-F5344CB8AC3E}">
        <p14:creationId xmlns:p14="http://schemas.microsoft.com/office/powerpoint/2010/main" val="334371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D943-05A3-4CDD-B574-97748C1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A5CF-66FF-49EB-9A0A-E0DE17ED2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kan gjøre det ved hjelp av en for-løkke…</a:t>
            </a:r>
          </a:p>
          <a:p>
            <a:endParaRPr lang="nb-NO" dirty="0"/>
          </a:p>
          <a:p>
            <a:r>
              <a:rPr lang="nb-NO" b="1" dirty="0"/>
              <a:t>for i in range(0, 100):</a:t>
            </a:r>
          </a:p>
          <a:p>
            <a:pPr lvl="1"/>
            <a:r>
              <a:rPr lang="nb-NO" b="1" dirty="0"/>
              <a:t>print(i**2)</a:t>
            </a:r>
          </a:p>
          <a:p>
            <a:endParaRPr lang="nb-NO" b="1" dirty="0"/>
          </a:p>
          <a:p>
            <a:r>
              <a:rPr lang="nb-NO" dirty="0"/>
              <a:t>Tar veldig kort tid og bruker veldig lite minne, og er lett å kontrollere</a:t>
            </a:r>
          </a:p>
        </p:txBody>
      </p:sp>
    </p:spTree>
    <p:extLst>
      <p:ext uri="{BB962C8B-B14F-4D97-AF65-F5344CB8AC3E}">
        <p14:creationId xmlns:p14="http://schemas.microsoft.com/office/powerpoint/2010/main" val="143401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6C33-CB44-4D8A-A971-300D886F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 dirty="0"/>
              <a:t>Når skal man bruke for-løkker?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BB190-D0AF-431D-95F0-84C0AFE77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man skal gjøre den samme tingen om og om igjen </a:t>
            </a:r>
            <a:r>
              <a:rPr lang="nb-NO" i="1" dirty="0"/>
              <a:t>et visst antall ganger</a:t>
            </a:r>
          </a:p>
          <a:p>
            <a:endParaRPr lang="nb-NO" i="1" dirty="0"/>
          </a:p>
          <a:p>
            <a:r>
              <a:rPr lang="nb-NO" dirty="0"/>
              <a:t>For-løkker brukes ofte med strenger, lister, ordbøker, osv.</a:t>
            </a:r>
          </a:p>
        </p:txBody>
      </p:sp>
    </p:spTree>
    <p:extLst>
      <p:ext uri="{BB962C8B-B14F-4D97-AF65-F5344CB8AC3E}">
        <p14:creationId xmlns:p14="http://schemas.microsoft.com/office/powerpoint/2010/main" val="401195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5075C-16F0-4EDF-B9D4-8A6F1FBD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</a:t>
            </a:r>
            <a:r>
              <a:rPr lang="nb-NO" dirty="0" err="1"/>
              <a:t>while</a:t>
            </a:r>
            <a:r>
              <a:rPr lang="nb-NO" dirty="0"/>
              <a:t>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84B64-F0E2-46D3-9380-2156C5132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man skal gjøre den samme tingen om og om igjen </a:t>
            </a:r>
            <a:r>
              <a:rPr lang="nb-NO" i="1" dirty="0"/>
              <a:t>så lenge en betingelse er sann</a:t>
            </a:r>
          </a:p>
          <a:p>
            <a:endParaRPr lang="nb-NO" i="1" dirty="0"/>
          </a:p>
          <a:p>
            <a:r>
              <a:rPr lang="nb-NO" dirty="0" err="1"/>
              <a:t>While</a:t>
            </a:r>
            <a:r>
              <a:rPr lang="nb-NO" dirty="0"/>
              <a:t>-løkker bruker ofte med </a:t>
            </a:r>
            <a:r>
              <a:rPr lang="nb-NO" dirty="0" err="1"/>
              <a:t>conditions</a:t>
            </a:r>
            <a:r>
              <a:rPr lang="nb-NO" dirty="0"/>
              <a:t>,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-setninger, brukerinput, osv.</a:t>
            </a:r>
          </a:p>
        </p:txBody>
      </p:sp>
    </p:spTree>
    <p:extLst>
      <p:ext uri="{BB962C8B-B14F-4D97-AF65-F5344CB8AC3E}">
        <p14:creationId xmlns:p14="http://schemas.microsoft.com/office/powerpoint/2010/main" val="217805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Oppskriften på en </a:t>
            </a:r>
            <a:r>
              <a:rPr lang="nb-NO" dirty="0" err="1"/>
              <a:t>while</a:t>
            </a:r>
            <a:r>
              <a:rPr lang="nb-NO" dirty="0"/>
              <a:t>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err="1"/>
              <a:t>while</a:t>
            </a:r>
            <a:r>
              <a:rPr lang="nb-NO" dirty="0"/>
              <a:t> (betingelse):</a:t>
            </a:r>
          </a:p>
          <a:p>
            <a:pPr lvl="1"/>
            <a:r>
              <a:rPr lang="nb-NO" dirty="0"/>
              <a:t># gjør dette...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 err="1"/>
              <a:t>while</a:t>
            </a:r>
            <a:r>
              <a:rPr lang="nb-NO" b="1" dirty="0"/>
              <a:t> (i &lt; 100):</a:t>
            </a:r>
          </a:p>
          <a:p>
            <a:pPr lvl="1"/>
            <a:r>
              <a:rPr lang="nb-NO" b="1" dirty="0"/>
              <a:t>i += 10</a:t>
            </a:r>
          </a:p>
          <a:p>
            <a:pPr lvl="1"/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(</a:t>
            </a:r>
            <a:r>
              <a:rPr lang="nb-NO" b="1" dirty="0" err="1"/>
              <a:t>bruker_input.isdigit</a:t>
            </a:r>
            <a:r>
              <a:rPr lang="nb-NO" b="1" dirty="0"/>
              <a:t>() == False):</a:t>
            </a:r>
          </a:p>
          <a:p>
            <a:pPr lvl="1"/>
            <a:r>
              <a:rPr lang="nb-NO" b="1" dirty="0"/>
              <a:t>brukerinput = input("Skriv inn et tall: ")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(tips &lt; 0):</a:t>
            </a:r>
          </a:p>
          <a:p>
            <a:pPr lvl="1"/>
            <a:r>
              <a:rPr lang="nb-NO" b="1" dirty="0"/>
              <a:t>tips = 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71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Oppskriften på en for-løkke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 i in range(start, stopp, inkrement):</a:t>
            </a:r>
          </a:p>
          <a:p>
            <a:pPr lvl="1"/>
            <a:r>
              <a:rPr lang="nb-NO" dirty="0"/>
              <a:t># gjør dette…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/>
              <a:t>for x in range(0, 100, 5):</a:t>
            </a:r>
          </a:p>
          <a:p>
            <a:pPr lvl="1"/>
            <a:r>
              <a:rPr lang="nb-NO" b="1" dirty="0"/>
              <a:t>print(x, "poeng")</a:t>
            </a:r>
          </a:p>
          <a:p>
            <a:endParaRPr lang="nb-NO" b="1" dirty="0"/>
          </a:p>
          <a:p>
            <a:r>
              <a:rPr lang="nb-NO" b="1" dirty="0"/>
              <a:t>for a in range(0, 100, 2): </a:t>
            </a:r>
          </a:p>
          <a:p>
            <a:pPr lvl="1"/>
            <a:r>
              <a:rPr lang="nb-NO" b="1" dirty="0"/>
              <a:t>print(a, "er et partall")</a:t>
            </a:r>
          </a:p>
          <a:p>
            <a:endParaRPr lang="nb-NO" b="1" dirty="0"/>
          </a:p>
          <a:p>
            <a:r>
              <a:rPr lang="nb-NO" b="1" dirty="0"/>
              <a:t>for tall in range(0, 100, 7):</a:t>
            </a:r>
          </a:p>
          <a:p>
            <a:pPr lvl="1"/>
            <a:r>
              <a:rPr lang="nb-NO" b="1" dirty="0"/>
              <a:t>print(tall, "kan deles på 7")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15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n-NO" b="1" dirty="0"/>
              <a:t>i = 1</a:t>
            </a:r>
          </a:p>
          <a:p>
            <a:endParaRPr lang="nn-NO" b="1" dirty="0"/>
          </a:p>
          <a:p>
            <a:r>
              <a:rPr lang="nn-NO" b="1" dirty="0" err="1"/>
              <a:t>while</a:t>
            </a:r>
            <a:r>
              <a:rPr lang="nn-NO" b="1" dirty="0"/>
              <a:t> (i &lt;= 10):</a:t>
            </a:r>
          </a:p>
          <a:p>
            <a:pPr lvl="1"/>
            <a:r>
              <a:rPr lang="nn-NO" b="1" dirty="0"/>
              <a:t>i += 2</a:t>
            </a:r>
          </a:p>
          <a:p>
            <a:endParaRPr lang="nn-NO" b="1" dirty="0"/>
          </a:p>
          <a:p>
            <a:r>
              <a:rPr lang="nn-NO" b="1" dirty="0"/>
              <a:t>print(i)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/>
          </a:bodyPr>
          <a:lstStyle/>
          <a:p>
            <a:r>
              <a:rPr lang="nb-NO" dirty="0"/>
              <a:t>21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7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6849414" cy="3638763"/>
          </a:xfrm>
        </p:spPr>
        <p:txBody>
          <a:bodyPr>
            <a:normAutofit/>
          </a:bodyPr>
          <a:lstStyle/>
          <a:p>
            <a:r>
              <a:rPr lang="da-DK" b="1" dirty="0"/>
              <a:t>tekst = ["hadet", "på", "badet", "din", "gamle", "sjokolade"]</a:t>
            </a:r>
          </a:p>
          <a:p>
            <a:r>
              <a:rPr lang="da-DK" b="1" dirty="0"/>
              <a:t>indeks = 0</a:t>
            </a:r>
          </a:p>
          <a:p>
            <a:endParaRPr lang="da-DK" b="1" dirty="0"/>
          </a:p>
          <a:p>
            <a:r>
              <a:rPr lang="da-DK" b="1" dirty="0"/>
              <a:t>for indeks in range(0, 6, 2):</a:t>
            </a:r>
          </a:p>
          <a:p>
            <a:pPr lvl="1"/>
            <a:r>
              <a:rPr lang="da-DK" b="1" dirty="0"/>
              <a:t>print(tekst[indeks])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6294" y="2222287"/>
            <a:ext cx="2935705" cy="3638764"/>
          </a:xfrm>
        </p:spPr>
        <p:txBody>
          <a:bodyPr>
            <a:normAutofit/>
          </a:bodyPr>
          <a:lstStyle/>
          <a:p>
            <a:r>
              <a:rPr lang="nb-NO" dirty="0" err="1"/>
              <a:t>hadet</a:t>
            </a:r>
            <a:endParaRPr lang="nb-NO" dirty="0"/>
          </a:p>
          <a:p>
            <a:r>
              <a:rPr lang="nb-NO" dirty="0"/>
              <a:t>badet</a:t>
            </a:r>
          </a:p>
          <a:p>
            <a:r>
              <a:rPr lang="nb-NO" dirty="0"/>
              <a:t>gamle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8571319" y="2222287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58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a = 10 </a:t>
            </a:r>
          </a:p>
          <a:p>
            <a:r>
              <a:rPr lang="nb-NO" b="1" dirty="0"/>
              <a:t>b = 1  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a &gt; 0:</a:t>
            </a:r>
          </a:p>
          <a:p>
            <a:pPr lvl="1"/>
            <a:r>
              <a:rPr lang="nb-NO" b="1" dirty="0"/>
              <a:t>b = b * 2</a:t>
            </a:r>
          </a:p>
          <a:p>
            <a:pPr lvl="1"/>
            <a:r>
              <a:rPr lang="nb-NO" b="1" dirty="0"/>
              <a:t>a = a - b</a:t>
            </a:r>
          </a:p>
          <a:p>
            <a:endParaRPr lang="nb-NO" b="1" dirty="0"/>
          </a:p>
          <a:p>
            <a:r>
              <a:rPr lang="nb-NO" b="1" dirty="0"/>
              <a:t>print("a =", a)</a:t>
            </a:r>
          </a:p>
          <a:p>
            <a:r>
              <a:rPr lang="nb-NO" b="1" dirty="0"/>
              <a:t>print("b =", b)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/>
          </a:bodyPr>
          <a:lstStyle/>
          <a:p>
            <a:r>
              <a:rPr lang="nb-NO" dirty="0"/>
              <a:t>a = -4</a:t>
            </a:r>
          </a:p>
          <a:p>
            <a:r>
              <a:rPr lang="nb-NO" dirty="0"/>
              <a:t>b = 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08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E0BD-A117-4557-9C7D-A5494E1A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FADA2-F1EB-429A-B7A0-E3E53088F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et program som spør brukeren hvem som er best</a:t>
            </a:r>
          </a:p>
          <a:p>
            <a:endParaRPr lang="nb-NO" dirty="0"/>
          </a:p>
          <a:p>
            <a:r>
              <a:rPr lang="nb-NO" dirty="0"/>
              <a:t>Fortsett å spørre helt til brukeren skriver inn navnet ditt</a:t>
            </a:r>
          </a:p>
        </p:txBody>
      </p:sp>
    </p:spTree>
    <p:extLst>
      <p:ext uri="{BB962C8B-B14F-4D97-AF65-F5344CB8AC3E}">
        <p14:creationId xmlns:p14="http://schemas.microsoft.com/office/powerpoint/2010/main" val="5759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A7B1-9256-4F86-AC1D-E78CB060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A6CD3-A206-4722-AECE-85B43778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liste med tilfeldige tall</a:t>
            </a:r>
          </a:p>
          <a:p>
            <a:endParaRPr lang="nb-NO" dirty="0"/>
          </a:p>
          <a:p>
            <a:r>
              <a:rPr lang="nb-NO" dirty="0"/>
              <a:t>Print ut alle oddetallene i denne lista</a:t>
            </a:r>
          </a:p>
        </p:txBody>
      </p:sp>
    </p:spTree>
    <p:extLst>
      <p:ext uri="{BB962C8B-B14F-4D97-AF65-F5344CB8AC3E}">
        <p14:creationId xmlns:p14="http://schemas.microsoft.com/office/powerpoint/2010/main" val="87566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og inndata/utdata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Tenk på variabler som bokser som INNEHOLDER noe </a:t>
            </a:r>
          </a:p>
          <a:p>
            <a:pPr lvl="1"/>
            <a:r>
              <a:rPr lang="nb-NO" dirty="0"/>
              <a:t>«Noe» er altså en verdi, f.eks. en tekst, et </a:t>
            </a:r>
            <a:r>
              <a:rPr lang="nb-NO" dirty="0" err="1"/>
              <a:t>hetall</a:t>
            </a:r>
            <a:r>
              <a:rPr lang="nb-NO" dirty="0"/>
              <a:t>, et desimaltall, eller en boolsk verdi 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Tenk på prosedyrer som bokser som GJØR noe</a:t>
            </a:r>
          </a:p>
          <a:p>
            <a:pPr lvl="1"/>
            <a:r>
              <a:rPr lang="nb-NO" dirty="0"/>
              <a:t>«Noe» kan (men må ikke) være if-setninger, løkker, tilordning eller endringer av variabler, osv.</a:t>
            </a:r>
          </a:p>
          <a:p>
            <a:endParaRPr lang="nb-NO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98EE72-021B-430F-9FE6-E4A7742E41ED}"/>
              </a:ext>
            </a:extLst>
          </p:cNvPr>
          <p:cNvCxnSpPr/>
          <p:nvPr/>
        </p:nvCxnSpPr>
        <p:spPr>
          <a:xfrm>
            <a:off x="323273" y="4110182"/>
            <a:ext cx="11591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3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og inndata/utdata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Prosedyrer kan ta imot inndata (input) og/eller gi utdata (output)</a:t>
            </a:r>
          </a:p>
          <a:p>
            <a:pPr lvl="1"/>
            <a:r>
              <a:rPr lang="nb-NO" dirty="0"/>
              <a:t>Inndata = Du forteller boksen hvilke ting den skal utføre handlingene på</a:t>
            </a:r>
          </a:p>
          <a:p>
            <a:pPr lvl="1"/>
            <a:r>
              <a:rPr lang="nb-NO" dirty="0"/>
              <a:t>Utdata = Du forteller boksen hvilke ting handlingene skal resultere i</a:t>
            </a:r>
          </a:p>
          <a:p>
            <a:endParaRPr lang="nb-NO" dirty="0"/>
          </a:p>
          <a:p>
            <a:r>
              <a:rPr lang="nb-NO" dirty="0"/>
              <a:t>Inndata for prosedyrer kalles for argumenter og prosedyrer </a:t>
            </a:r>
          </a:p>
          <a:p>
            <a:r>
              <a:rPr lang="nb-NO" dirty="0"/>
              <a:t>Utdata for prosedyrer kalles for returverdier</a:t>
            </a:r>
          </a:p>
        </p:txBody>
      </p:sp>
    </p:spTree>
    <p:extLst>
      <p:ext uri="{BB962C8B-B14F-4D97-AF65-F5344CB8AC3E}">
        <p14:creationId xmlns:p14="http://schemas.microsoft.com/office/powerpoint/2010/main" val="26760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E497-9E90-4A35-A7B8-462A837C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uten parametere og 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BC3F4-7ABA-499A-9F59-7AFD75F78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Hittil har vi bare sett på prosedyrer som ikke tar imot inndata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():</a:t>
            </a:r>
          </a:p>
          <a:p>
            <a:pPr lvl="1"/>
            <a:r>
              <a:rPr lang="nb-NO" b="1" dirty="0"/>
              <a:t>print("Hei!")</a:t>
            </a:r>
          </a:p>
          <a:p>
            <a:pPr lvl="1"/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5643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parametere og 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Men nå skal vi se litt på prosedyrer som faktisk gjør det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(navn):</a:t>
            </a:r>
          </a:p>
          <a:p>
            <a:pPr lvl="1"/>
            <a:r>
              <a:rPr lang="nb-NO" b="1" dirty="0"/>
              <a:t>print("Hei, " + navn + "!") </a:t>
            </a:r>
          </a:p>
          <a:p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</a:t>
            </a:r>
          </a:p>
        </p:txBody>
      </p:sp>
    </p:spTree>
    <p:extLst>
      <p:ext uri="{BB962C8B-B14F-4D97-AF65-F5344CB8AC3E}">
        <p14:creationId xmlns:p14="http://schemas.microsoft.com/office/powerpoint/2010/main" val="348059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25987-4C67-4C3D-A47F-7C106801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82" y="447188"/>
            <a:ext cx="11591636" cy="970450"/>
          </a:xfrm>
        </p:spPr>
        <p:txBody>
          <a:bodyPr/>
          <a:lstStyle/>
          <a:p>
            <a:r>
              <a:rPr lang="nb-NO" dirty="0"/>
              <a:t>Når skal man bruke parametere og argumenter?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2F592-8AD7-4462-A55E-5EA4D7DB1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man skal gjøre den samme tingene flere ganger med forskjellige variabler eller verdier</a:t>
            </a:r>
          </a:p>
          <a:p>
            <a:endParaRPr lang="nb-NO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</a:t>
            </a:r>
          </a:p>
          <a:p>
            <a:r>
              <a:rPr lang="nb-NO" b="1" dirty="0" err="1"/>
              <a:t>skriv_hilsen</a:t>
            </a:r>
            <a:r>
              <a:rPr lang="nb-NO" b="1" dirty="0"/>
              <a:t>("Dronning Sonja")</a:t>
            </a:r>
          </a:p>
          <a:p>
            <a:r>
              <a:rPr lang="nb-NO" b="1" dirty="0" err="1"/>
              <a:t>skriv_hilsen</a:t>
            </a:r>
            <a:r>
              <a:rPr lang="nb-NO" b="1" dirty="0"/>
              <a:t>("Prins Haakon")</a:t>
            </a:r>
          </a:p>
        </p:txBody>
      </p:sp>
    </p:spTree>
    <p:extLst>
      <p:ext uri="{BB962C8B-B14F-4D97-AF65-F5344CB8AC3E}">
        <p14:creationId xmlns:p14="http://schemas.microsoft.com/office/powerpoint/2010/main" val="141824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4680-5845-4A12-95DA-5092211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forskjellen på parametere og argumenter?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55041-1ADA-4A32-A758-6155292AF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Parametere er det du skriver mellom parentesene når du definerer prosedyren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(navn):	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Parameter: navn</a:t>
            </a:r>
            <a:endParaRPr lang="nb-NO" b="1" dirty="0"/>
          </a:p>
          <a:p>
            <a:pPr lvl="1"/>
            <a:r>
              <a:rPr lang="nb-NO" b="1" dirty="0"/>
              <a:t>print("Hei, " + navn + "!") </a:t>
            </a:r>
          </a:p>
          <a:p>
            <a:endParaRPr lang="nb-NO" b="1" dirty="0"/>
          </a:p>
          <a:p>
            <a:r>
              <a:rPr lang="nb-NO" dirty="0"/>
              <a:t>Argumenter er det du skriver mellom parentesene når du kaller på prosedyren</a:t>
            </a:r>
          </a:p>
          <a:p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Argument: "Kong Harald"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437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46D42-7B24-435C-B4FD-287CEB2AA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uten returverdi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96F27-3125-46BE-8DEC-13F58027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Hittil har vi bare sett på prosedyrer uten utdata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gange(a, b):</a:t>
            </a:r>
          </a:p>
          <a:p>
            <a:pPr lvl="1"/>
            <a:r>
              <a:rPr lang="nb-NO" b="1" dirty="0"/>
              <a:t>print(a*b)</a:t>
            </a:r>
          </a:p>
        </p:txBody>
      </p:sp>
    </p:spTree>
    <p:extLst>
      <p:ext uri="{BB962C8B-B14F-4D97-AF65-F5344CB8AC3E}">
        <p14:creationId xmlns:p14="http://schemas.microsoft.com/office/powerpoint/2010/main" val="9700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F2D7-EF55-4A65-B805-0327A971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returverdi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92DE7-9175-4DCD-AE4C-2975E04E9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Men nå skal vi se litt på prosedyrer med utdata</a:t>
            </a:r>
            <a:endParaRPr lang="nb-NO" b="1" dirty="0"/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gange(a, b):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a*b</a:t>
            </a:r>
          </a:p>
        </p:txBody>
      </p:sp>
    </p:spTree>
    <p:extLst>
      <p:ext uri="{BB962C8B-B14F-4D97-AF65-F5344CB8AC3E}">
        <p14:creationId xmlns:p14="http://schemas.microsoft.com/office/powerpoint/2010/main" val="368424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52717-FB20-4DF6-90E1-C898E899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returverdier?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A4DFB-A607-422B-B645-9391C8C57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du vil at en prosedyre skal resultere i en verdi</a:t>
            </a:r>
          </a:p>
          <a:p>
            <a:endParaRPr lang="nb-NO" dirty="0"/>
          </a:p>
          <a:p>
            <a:r>
              <a:rPr lang="nb-NO" dirty="0"/>
              <a:t>Når du ikke vil </a:t>
            </a:r>
            <a:r>
              <a:rPr lang="nb-NO" dirty="0" err="1"/>
              <a:t>printe</a:t>
            </a:r>
            <a:r>
              <a:rPr lang="nb-NO" dirty="0"/>
              <a:t> ut denne verdien</a:t>
            </a:r>
          </a:p>
          <a:p>
            <a:endParaRPr lang="nb-NO" dirty="0"/>
          </a:p>
          <a:p>
            <a:r>
              <a:rPr lang="nb-NO" dirty="0"/>
              <a:t>Når du ikke vil at brukeren skal se denne verdien</a:t>
            </a:r>
          </a:p>
          <a:p>
            <a:endParaRPr lang="nb-NO" dirty="0"/>
          </a:p>
          <a:p>
            <a:r>
              <a:rPr lang="nb-NO" dirty="0"/>
              <a:t>Når du vil bruke denne verdien til noe senere</a:t>
            </a:r>
          </a:p>
        </p:txBody>
      </p:sp>
    </p:spTree>
    <p:extLst>
      <p:ext uri="{BB962C8B-B14F-4D97-AF65-F5344CB8AC3E}">
        <p14:creationId xmlns:p14="http://schemas.microsoft.com/office/powerpoint/2010/main" val="283841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E952-0B36-4534-A9D9-5896293FC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8500-4D6D-4B2A-83B7-E7A707303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/>
              <a:t>def</a:t>
            </a:r>
            <a:r>
              <a:rPr lang="nb-NO" b="1" dirty="0"/>
              <a:t> gange(a, b):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a*b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halver(a):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a/2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finn_areal_trekant</a:t>
            </a:r>
            <a:r>
              <a:rPr lang="nb-NO" b="1" dirty="0"/>
              <a:t>(a, b):</a:t>
            </a:r>
          </a:p>
          <a:p>
            <a:pPr lvl="1"/>
            <a:r>
              <a:rPr lang="nb-NO" b="1" dirty="0"/>
              <a:t>print("Arealet av trekanten er:", halver(gange(a, b)))</a:t>
            </a:r>
          </a:p>
        </p:txBody>
      </p:sp>
    </p:spTree>
    <p:extLst>
      <p:ext uri="{BB962C8B-B14F-4D97-AF65-F5344CB8AC3E}">
        <p14:creationId xmlns:p14="http://schemas.microsoft.com/office/powerpoint/2010/main" val="91511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4AF83-0CF1-4469-BA5E-9D8FA511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kombinasjoner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265FB-DC96-4B20-A63F-517895E0E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19142"/>
          </a:xfrm>
        </p:spPr>
        <p:txBody>
          <a:bodyPr>
            <a:normAutofit/>
          </a:bodyPr>
          <a:lstStyle/>
          <a:p>
            <a:r>
              <a:rPr lang="nb-NO" dirty="0"/>
              <a:t>Ingen parametere eller returverdier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velkommen():</a:t>
            </a:r>
          </a:p>
          <a:p>
            <a:pPr lvl="1"/>
            <a:r>
              <a:rPr lang="nb-NO" b="1" dirty="0"/>
              <a:t>print("Velkommen til programmet mitt!")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Parametere men ingen returverdier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kvadrer(tall):</a:t>
            </a:r>
          </a:p>
          <a:p>
            <a:pPr lvl="1"/>
            <a:r>
              <a:rPr lang="nb-NO" b="1" dirty="0"/>
              <a:t>print(tall, "kvadrert er lik", tall**2)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D5CB8-B959-45EA-97D0-C973C6E70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419133"/>
          </a:xfrm>
        </p:spPr>
        <p:txBody>
          <a:bodyPr>
            <a:normAutofit/>
          </a:bodyPr>
          <a:lstStyle/>
          <a:p>
            <a:r>
              <a:rPr lang="nb-NO" dirty="0"/>
              <a:t>Parametere og returverdier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summer(a, b)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 + b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Returverdier men ingen parametere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kan_kjøre</a:t>
            </a:r>
            <a:r>
              <a:rPr lang="nb-NO" b="1" dirty="0"/>
              <a:t>():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</a:t>
            </a:r>
            <a:r>
              <a:rPr lang="nb-NO" b="1" dirty="0" err="1"/>
              <a:t>hoy_nok</a:t>
            </a:r>
            <a:r>
              <a:rPr lang="nb-NO" b="1" dirty="0"/>
              <a:t> and </a:t>
            </a:r>
            <a:r>
              <a:rPr lang="nb-NO" b="1" dirty="0" err="1"/>
              <a:t>gammel_nok</a:t>
            </a:r>
            <a:r>
              <a:rPr lang="nb-NO" b="1" dirty="0"/>
              <a:t>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9CEB6A-FF9C-40FE-B69F-59CA6B3E42A8}"/>
              </a:ext>
            </a:extLst>
          </p:cNvPr>
          <p:cNvCxnSpPr/>
          <p:nvPr/>
        </p:nvCxnSpPr>
        <p:spPr>
          <a:xfrm>
            <a:off x="6004585" y="2222287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598CE8-7757-4E23-8E31-FE012C3B401C}"/>
              </a:ext>
            </a:extLst>
          </p:cNvPr>
          <p:cNvCxnSpPr/>
          <p:nvPr/>
        </p:nvCxnSpPr>
        <p:spPr>
          <a:xfrm>
            <a:off x="561473" y="4427621"/>
            <a:ext cx="11069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6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FF12A-17E7-41DC-9417-03DF2209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Terminologi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F20756-DBEF-412B-8DF3-74C78869F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Prosedyre: Ingen returverdi</a:t>
            </a:r>
          </a:p>
          <a:p>
            <a:endParaRPr lang="nb-NO" dirty="0"/>
          </a:p>
          <a:p>
            <a:r>
              <a:rPr lang="nb-NO" dirty="0"/>
              <a:t>Funksjon: Returverdi</a:t>
            </a:r>
          </a:p>
          <a:p>
            <a:endParaRPr lang="nb-NO" dirty="0"/>
          </a:p>
          <a:p>
            <a:r>
              <a:rPr lang="nb-NO" dirty="0"/>
              <a:t>Metode: Tilhører en klasse</a:t>
            </a:r>
          </a:p>
          <a:p>
            <a:endParaRPr lang="nb-NO" dirty="0"/>
          </a:p>
          <a:p>
            <a:r>
              <a:rPr lang="nb-NO" dirty="0"/>
              <a:t>Subrutiner: Samlebetegnelse på alle de tre ovenfor</a:t>
            </a:r>
          </a:p>
          <a:p>
            <a:endParaRPr lang="nb-NO" dirty="0"/>
          </a:p>
          <a:p>
            <a:r>
              <a:rPr lang="nb-NO" dirty="0"/>
              <a:t>Alle disse kan ha ingen/en/flere parameter(e)</a:t>
            </a:r>
          </a:p>
        </p:txBody>
      </p:sp>
    </p:spTree>
    <p:extLst>
      <p:ext uri="{BB962C8B-B14F-4D97-AF65-F5344CB8AC3E}">
        <p14:creationId xmlns:p14="http://schemas.microsoft.com/office/powerpoint/2010/main" val="95373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1CE3-792B-415E-BC6B-68339BE8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8321-B3E9-477D-8BC8-D01429C8D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prosedyre som tar imot to tall og skriver ut det største tallet</a:t>
            </a:r>
          </a:p>
        </p:txBody>
      </p:sp>
    </p:spTree>
    <p:extLst>
      <p:ext uri="{BB962C8B-B14F-4D97-AF65-F5344CB8AC3E}">
        <p14:creationId xmlns:p14="http://schemas.microsoft.com/office/powerpoint/2010/main" val="152869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6E567-DE23-4949-977A-FB1A18AE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A0DCE-FA28-490B-840E-AAD60DF84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funksjon som tar imot to tall og returnerer det største tallet</a:t>
            </a:r>
          </a:p>
        </p:txBody>
      </p:sp>
    </p:spTree>
    <p:extLst>
      <p:ext uri="{BB962C8B-B14F-4D97-AF65-F5344CB8AC3E}">
        <p14:creationId xmlns:p14="http://schemas.microsoft.com/office/powerpoint/2010/main" val="387866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CC08A-182E-4A05-83D4-E8179E2B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7A656-955F-4A78-8425-349FD5DFA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prosedyre som lar brukeren skrive inn noen ord og skriver en historie ut av det</a:t>
            </a:r>
          </a:p>
        </p:txBody>
      </p:sp>
    </p:spTree>
    <p:extLst>
      <p:ext uri="{BB962C8B-B14F-4D97-AF65-F5344CB8AC3E}">
        <p14:creationId xmlns:p14="http://schemas.microsoft.com/office/powerpoint/2010/main" val="33391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6FD0D-9C4D-49C8-BC45-C714325A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tide å sjekke om dere har fulgt med…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C6878-26EA-42B4-9951-D06DB9029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198704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Klasser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88906"/>
          </a:xfrm>
        </p:spPr>
        <p:txBody>
          <a:bodyPr>
            <a:normAutofit/>
          </a:bodyPr>
          <a:lstStyle/>
          <a:p>
            <a:r>
              <a:rPr lang="nb-NO" dirty="0"/>
              <a:t>Klasser er kategorier som inneholder ting</a:t>
            </a:r>
          </a:p>
          <a:p>
            <a:endParaRPr lang="nb-NO" dirty="0"/>
          </a:p>
          <a:p>
            <a:r>
              <a:rPr lang="nb-NO" dirty="0"/>
              <a:t>For eksempel: Dyr, møbel, frukt</a:t>
            </a:r>
          </a:p>
          <a:p>
            <a:endParaRPr lang="nb-NO" dirty="0"/>
          </a:p>
          <a:p>
            <a:r>
              <a:rPr lang="nb-NO" dirty="0"/>
              <a:t>Klasser som er innebygd i Python inkluderer bl.a. variabeltyper</a:t>
            </a:r>
          </a:p>
          <a:p>
            <a:pPr lvl="1"/>
            <a:r>
              <a:rPr lang="nb-NO" dirty="0" err="1"/>
              <a:t>String</a:t>
            </a:r>
            <a:endParaRPr lang="nb-NO" dirty="0"/>
          </a:p>
          <a:p>
            <a:pPr lvl="1"/>
            <a:r>
              <a:rPr lang="nb-NO" dirty="0"/>
              <a:t>Int</a:t>
            </a:r>
          </a:p>
          <a:p>
            <a:pPr lvl="1"/>
            <a:r>
              <a:rPr lang="nb-NO" dirty="0"/>
              <a:t>Float</a:t>
            </a:r>
          </a:p>
          <a:p>
            <a:pPr lvl="1"/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07832-2B14-488B-B4DF-E11992E18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488907"/>
          </a:xfrm>
        </p:spPr>
        <p:txBody>
          <a:bodyPr>
            <a:normAutofit/>
          </a:bodyPr>
          <a:lstStyle/>
          <a:p>
            <a:r>
              <a:rPr lang="nb-NO" dirty="0"/>
              <a:t>Objekter er ting som tilhører kategorier</a:t>
            </a:r>
          </a:p>
          <a:p>
            <a:endParaRPr lang="nb-NO" dirty="0"/>
          </a:p>
          <a:p>
            <a:r>
              <a:rPr lang="nb-NO" dirty="0"/>
              <a:t>For eksempel: Katt, stol, eple</a:t>
            </a:r>
          </a:p>
          <a:p>
            <a:endParaRPr lang="nb-NO" dirty="0"/>
          </a:p>
          <a:p>
            <a:r>
              <a:rPr lang="nb-NO" dirty="0"/>
              <a:t>Objekter blir da variablene som dere lager i programmene deres</a:t>
            </a:r>
          </a:p>
          <a:p>
            <a:pPr lvl="1"/>
            <a:r>
              <a:rPr lang="nb-NO" b="1" dirty="0"/>
              <a:t>tekst = "Hei!"</a:t>
            </a:r>
          </a:p>
          <a:p>
            <a:pPr lvl="1"/>
            <a:r>
              <a:rPr lang="nb-NO" b="1" dirty="0"/>
              <a:t>heltall = 2</a:t>
            </a:r>
          </a:p>
          <a:p>
            <a:pPr lvl="1"/>
            <a:r>
              <a:rPr lang="nb-NO" b="1" dirty="0"/>
              <a:t>desimaltall = 0.123</a:t>
            </a:r>
          </a:p>
          <a:p>
            <a:pPr lvl="1"/>
            <a:r>
              <a:rPr lang="nb-NO" b="1" dirty="0"/>
              <a:t>lysbryter = True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C8AF81-F450-475F-98C8-3E9FB47C7840}"/>
              </a:ext>
            </a:extLst>
          </p:cNvPr>
          <p:cNvCxnSpPr/>
          <p:nvPr/>
        </p:nvCxnSpPr>
        <p:spPr>
          <a:xfrm>
            <a:off x="6096000" y="2114026"/>
            <a:ext cx="0" cy="45971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11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F4DF-04CF-4995-9EB4-2DA37630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4039EC-AA95-4B50-877C-070D36B89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51229"/>
          </a:xfrm>
        </p:spPr>
        <p:txBody>
          <a:bodyPr>
            <a:normAutofit/>
          </a:bodyPr>
          <a:lstStyle/>
          <a:p>
            <a:r>
              <a:rPr lang="nb-NO" dirty="0"/>
              <a:t>Klasser har ulike metoder som kan brukes på objektene som tilhører den</a:t>
            </a:r>
          </a:p>
          <a:p>
            <a:endParaRPr lang="nb-NO" dirty="0"/>
          </a:p>
          <a:p>
            <a:r>
              <a:rPr lang="nb-NO" dirty="0"/>
              <a:t>For eksempel</a:t>
            </a:r>
          </a:p>
          <a:p>
            <a:pPr lvl="1"/>
            <a:r>
              <a:rPr lang="nb-NO" dirty="0"/>
              <a:t>La oss si at "Hund" er en klasse</a:t>
            </a:r>
          </a:p>
          <a:p>
            <a:pPr lvl="1"/>
            <a:r>
              <a:rPr lang="nb-NO" dirty="0"/>
              <a:t>La oss si at "</a:t>
            </a:r>
            <a:r>
              <a:rPr lang="nb-NO" dirty="0" err="1"/>
              <a:t>Hachiko</a:t>
            </a:r>
            <a:r>
              <a:rPr lang="nb-NO" dirty="0"/>
              <a:t>", "Lassie", og "Pluto" er objekter i denne klassen</a:t>
            </a:r>
          </a:p>
          <a:p>
            <a:pPr lvl="1"/>
            <a:r>
              <a:rPr lang="nb-NO" dirty="0"/>
              <a:t>Da kan "Spise", "Sove", og "Bjeffe" være metoder i denne klassen</a:t>
            </a:r>
          </a:p>
          <a:p>
            <a:endParaRPr lang="nb-NO" dirty="0"/>
          </a:p>
          <a:p>
            <a:r>
              <a:rPr lang="nb-NO" dirty="0"/>
              <a:t>Hva som burde være klasser, objekter, eller metoder avhenger av problemet</a:t>
            </a:r>
          </a:p>
          <a:p>
            <a:endParaRPr lang="nb-NO" dirty="0"/>
          </a:p>
          <a:p>
            <a:r>
              <a:rPr lang="nb-NO" dirty="0"/>
              <a:t>Man kan zoome inn på detaljer eller zoome ut og se på helheten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550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F4DF-04CF-4995-9EB4-2DA37630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4039EC-AA95-4B50-877C-070D36B89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51229"/>
          </a:xfrm>
        </p:spPr>
        <p:txBody>
          <a:bodyPr>
            <a:normAutofit/>
          </a:bodyPr>
          <a:lstStyle/>
          <a:p>
            <a:r>
              <a:rPr lang="nb-NO" dirty="0"/>
              <a:t>Klasser har ulike metoder som kan brukes på objektene som tilhører den</a:t>
            </a:r>
          </a:p>
          <a:p>
            <a:endParaRPr lang="nb-NO" dirty="0"/>
          </a:p>
          <a:p>
            <a:r>
              <a:rPr lang="nb-NO" dirty="0"/>
              <a:t>For eksempel</a:t>
            </a:r>
          </a:p>
          <a:p>
            <a:pPr lvl="1"/>
            <a:r>
              <a:rPr lang="nb-NO" dirty="0"/>
              <a:t>La oss si at "</a:t>
            </a:r>
            <a:r>
              <a:rPr lang="nb-NO" b="1" dirty="0"/>
              <a:t>Hund</a:t>
            </a:r>
            <a:r>
              <a:rPr lang="nb-NO" dirty="0"/>
              <a:t>" er en klasse</a:t>
            </a:r>
          </a:p>
          <a:p>
            <a:pPr lvl="1"/>
            <a:r>
              <a:rPr lang="nb-NO" dirty="0"/>
              <a:t>La oss si at "</a:t>
            </a:r>
            <a:r>
              <a:rPr lang="nb-NO" b="1" dirty="0" err="1"/>
              <a:t>hachiko</a:t>
            </a:r>
            <a:r>
              <a:rPr lang="nb-NO" dirty="0"/>
              <a:t>", "</a:t>
            </a:r>
            <a:r>
              <a:rPr lang="nb-NO" b="1" dirty="0" err="1"/>
              <a:t>lassie</a:t>
            </a:r>
            <a:r>
              <a:rPr lang="nb-NO" dirty="0"/>
              <a:t>", og "</a:t>
            </a:r>
            <a:r>
              <a:rPr lang="nb-NO" b="1" dirty="0" err="1"/>
              <a:t>pluto</a:t>
            </a:r>
            <a:r>
              <a:rPr lang="nb-NO" dirty="0"/>
              <a:t>" er objekter i denne klassen</a:t>
            </a:r>
          </a:p>
          <a:p>
            <a:pPr lvl="1"/>
            <a:r>
              <a:rPr lang="nb-NO" dirty="0"/>
              <a:t>Da kan "</a:t>
            </a:r>
            <a:r>
              <a:rPr lang="nb-NO" b="1" dirty="0"/>
              <a:t>spise()</a:t>
            </a:r>
            <a:r>
              <a:rPr lang="nb-NO" dirty="0"/>
              <a:t>", "</a:t>
            </a:r>
            <a:r>
              <a:rPr lang="nb-NO" b="1" dirty="0"/>
              <a:t>sove()</a:t>
            </a:r>
            <a:r>
              <a:rPr lang="nb-NO" dirty="0"/>
              <a:t>", og "</a:t>
            </a:r>
            <a:r>
              <a:rPr lang="nb-NO" b="1" dirty="0"/>
              <a:t>bjeffe()</a:t>
            </a:r>
            <a:r>
              <a:rPr lang="nb-NO" dirty="0"/>
              <a:t>" være metoder i denne klassen</a:t>
            </a:r>
          </a:p>
          <a:p>
            <a:endParaRPr lang="nb-NO" dirty="0"/>
          </a:p>
          <a:p>
            <a:r>
              <a:rPr lang="nb-NO" dirty="0"/>
              <a:t>Hva som burde være klasser, objekter, eller metoder avhenger av problemet</a:t>
            </a:r>
          </a:p>
          <a:p>
            <a:endParaRPr lang="nb-NO" dirty="0"/>
          </a:p>
          <a:p>
            <a:r>
              <a:rPr lang="nb-NO" dirty="0"/>
              <a:t>Man kan zoome inn på detaljer eller zoome ut og se på helheten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08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F528-A5C2-4E28-8C7E-8675C7DF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String-</a:t>
            </a:r>
            <a:r>
              <a:rPr lang="en-US" dirty="0" err="1"/>
              <a:t>metoder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AC86-2E26-478F-B0F8-33768591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</a:t>
            </a:r>
            <a:r>
              <a:rPr lang="en-US" dirty="0" err="1"/>
              <a:t>gjør</a:t>
            </a:r>
            <a:r>
              <a:rPr lang="en-US" dirty="0"/>
              <a:t> om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bokstavene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streng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store </a:t>
            </a:r>
            <a:r>
              <a:rPr lang="en-US" dirty="0" err="1"/>
              <a:t>bokstaver</a:t>
            </a:r>
            <a:endParaRPr lang="en-US" dirty="0"/>
          </a:p>
          <a:p>
            <a:pPr lvl="1"/>
            <a:r>
              <a:rPr lang="en-US" b="1" dirty="0" err="1"/>
              <a:t>tekst</a:t>
            </a:r>
            <a:r>
              <a:rPr lang="en-US" b="1" dirty="0"/>
              <a:t> = </a:t>
            </a:r>
            <a:r>
              <a:rPr lang="nb-NO" b="1" dirty="0"/>
              <a:t>"</a:t>
            </a:r>
            <a:r>
              <a:rPr lang="en-US" b="1" dirty="0" err="1"/>
              <a:t>Jeg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sint</a:t>
            </a:r>
            <a:r>
              <a:rPr lang="nb-NO" b="1" dirty="0"/>
              <a:t>"</a:t>
            </a:r>
            <a:endParaRPr lang="en-US" b="1" dirty="0"/>
          </a:p>
          <a:p>
            <a:pPr lvl="1"/>
            <a:r>
              <a:rPr lang="en-US" b="1" dirty="0"/>
              <a:t>print(</a:t>
            </a:r>
            <a:r>
              <a:rPr lang="en-US" b="1" dirty="0" err="1"/>
              <a:t>tekst.upper</a:t>
            </a:r>
            <a:r>
              <a:rPr lang="en-US" b="1" dirty="0"/>
              <a:t>()) 		#JEG ER SINT</a:t>
            </a:r>
          </a:p>
          <a:p>
            <a:pPr lvl="1"/>
            <a:endParaRPr lang="en-US" dirty="0"/>
          </a:p>
          <a:p>
            <a:r>
              <a:rPr lang="en-US" dirty="0"/>
              <a:t>lower </a:t>
            </a:r>
            <a:r>
              <a:rPr lang="en-US" dirty="0" err="1"/>
              <a:t>gjør</a:t>
            </a:r>
            <a:r>
              <a:rPr lang="en-US" dirty="0"/>
              <a:t> om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bokstavene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streng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bokstaver</a:t>
            </a:r>
            <a:endParaRPr lang="en-US" dirty="0"/>
          </a:p>
          <a:p>
            <a:pPr lvl="1"/>
            <a:r>
              <a:rPr lang="en-US" b="1" dirty="0" err="1"/>
              <a:t>tekst</a:t>
            </a:r>
            <a:r>
              <a:rPr lang="en-US" b="1" dirty="0"/>
              <a:t> = </a:t>
            </a:r>
            <a:r>
              <a:rPr lang="nb-NO" b="1" dirty="0"/>
              <a:t>"</a:t>
            </a:r>
            <a:r>
              <a:rPr lang="en-US" b="1" dirty="0" err="1"/>
              <a:t>Jeg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rolig</a:t>
            </a:r>
            <a:r>
              <a:rPr lang="nb-NO" b="1" dirty="0"/>
              <a:t>"</a:t>
            </a:r>
            <a:endParaRPr lang="en-US" b="1" dirty="0"/>
          </a:p>
          <a:p>
            <a:pPr lvl="1"/>
            <a:r>
              <a:rPr lang="en-US" b="1" dirty="0"/>
              <a:t>print(</a:t>
            </a:r>
            <a:r>
              <a:rPr lang="en-US" b="1" dirty="0" err="1"/>
              <a:t>tekst.lower</a:t>
            </a:r>
            <a:r>
              <a:rPr lang="en-US" b="1" dirty="0"/>
              <a:t>()) 		#</a:t>
            </a:r>
            <a:r>
              <a:rPr lang="en-US" b="1" dirty="0" err="1"/>
              <a:t>jeg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rolig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358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String-</a:t>
            </a:r>
            <a:r>
              <a:rPr lang="en-US" dirty="0" err="1"/>
              <a:t>metoder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count</a:t>
            </a:r>
            <a:r>
              <a:rPr lang="nb-NO" dirty="0"/>
              <a:t> teller hvor mange ganger man finner et tegn i en streng</a:t>
            </a:r>
          </a:p>
          <a:p>
            <a:pPr lvl="1"/>
            <a:r>
              <a:rPr lang="nb-NO" b="1" dirty="0"/>
              <a:t>ord = "</a:t>
            </a:r>
            <a:r>
              <a:rPr lang="nb-NO" b="1" dirty="0" err="1"/>
              <a:t>mississippi</a:t>
            </a:r>
            <a:r>
              <a:rPr lang="nb-NO" b="1" dirty="0"/>
              <a:t>"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ord.count</a:t>
            </a:r>
            <a:r>
              <a:rPr lang="nb-NO" b="1" dirty="0"/>
              <a:t>("s"))  	#4</a:t>
            </a:r>
          </a:p>
          <a:p>
            <a:endParaRPr lang="nb-NO" dirty="0"/>
          </a:p>
          <a:p>
            <a:r>
              <a:rPr lang="nb-NO" dirty="0"/>
              <a:t>len teller hvor mange tegn det er i en streng</a:t>
            </a:r>
          </a:p>
          <a:p>
            <a:pPr lvl="1"/>
            <a:r>
              <a:rPr lang="nb-NO" b="1" dirty="0"/>
              <a:t>ord = "</a:t>
            </a:r>
            <a:r>
              <a:rPr lang="nb-NO" b="1" dirty="0" err="1"/>
              <a:t>superoptikjempefantafenomenalistisk</a:t>
            </a:r>
            <a:r>
              <a:rPr lang="nb-NO" b="1" dirty="0"/>
              <a:t>"</a:t>
            </a:r>
          </a:p>
          <a:p>
            <a:pPr lvl="1"/>
            <a:r>
              <a:rPr lang="nb-NO" b="1" dirty="0"/>
              <a:t>print(len(ord)) 			#35</a:t>
            </a:r>
          </a:p>
        </p:txBody>
      </p:sp>
    </p:spTree>
    <p:extLst>
      <p:ext uri="{BB962C8B-B14F-4D97-AF65-F5344CB8AC3E}">
        <p14:creationId xmlns:p14="http://schemas.microsoft.com/office/powerpoint/2010/main" val="382997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1133</TotalTime>
  <Words>1400</Words>
  <Application>Microsoft Office PowerPoint</Application>
  <PresentationFormat>Widescreen</PresentationFormat>
  <Paragraphs>278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Når skal man bruke løkker?</vt:lpstr>
      <vt:lpstr>Når skal man bruke løkker?</vt:lpstr>
      <vt:lpstr>Når skal man bruke løkker?</vt:lpstr>
      <vt:lpstr>Når skal man bruke løkker?</vt:lpstr>
      <vt:lpstr>Når skal man bruke for-løkker?</vt:lpstr>
      <vt:lpstr>Når skal man bruke while-løkker?</vt:lpstr>
      <vt:lpstr>Oppskriften på en while-løkke</vt:lpstr>
      <vt:lpstr>Oppskriften på en for-løkke</vt:lpstr>
      <vt:lpstr>Oppgave 1</vt:lpstr>
      <vt:lpstr>Oppgave 2</vt:lpstr>
      <vt:lpstr>Oppgave 3</vt:lpstr>
      <vt:lpstr>Oppgave 4</vt:lpstr>
      <vt:lpstr>Oppgave 5</vt:lpstr>
      <vt:lpstr>Prosedyrer og inndata/utdata</vt:lpstr>
      <vt:lpstr>Prosedyrer og inndata/utdata</vt:lpstr>
      <vt:lpstr>Prosedyrer uten parametere og argumenter</vt:lpstr>
      <vt:lpstr>Prosedyrer med parametere og argumenter</vt:lpstr>
      <vt:lpstr>Når skal man bruke parametere og argumenter?</vt:lpstr>
      <vt:lpstr>Hva er forskjellen på parametere og argumenter?</vt:lpstr>
      <vt:lpstr>Prosedyrer uten returverdi</vt:lpstr>
      <vt:lpstr>Prosedyrer med returverdi</vt:lpstr>
      <vt:lpstr>Når skal man bruke returverdier?</vt:lpstr>
      <vt:lpstr>Eksempel</vt:lpstr>
      <vt:lpstr>Ulike kombinasjoner</vt:lpstr>
      <vt:lpstr>Terminologi</vt:lpstr>
      <vt:lpstr>Oppgave 6</vt:lpstr>
      <vt:lpstr>Oppgave 7</vt:lpstr>
      <vt:lpstr>Oppgave 8</vt:lpstr>
      <vt:lpstr>På tide å sjekke om dere har fulgt med…</vt:lpstr>
      <vt:lpstr>Klasser og objekter</vt:lpstr>
      <vt:lpstr>Metoder</vt:lpstr>
      <vt:lpstr>Metoder</vt:lpstr>
      <vt:lpstr>String-metoder</vt:lpstr>
      <vt:lpstr>String-metoder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28</cp:revision>
  <dcterms:created xsi:type="dcterms:W3CDTF">2019-08-21T22:37:39Z</dcterms:created>
  <dcterms:modified xsi:type="dcterms:W3CDTF">2020-02-18T12:20:07Z</dcterms:modified>
</cp:coreProperties>
</file>