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F80E-331F-4A19-93C2-7EEBD8B32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DEA7D-9525-4525-A33E-4FAE8B0B6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71386-AABA-46F2-B221-FA84789FD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35F9A-7B27-4B97-8927-28F01C57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BC5A0-3183-4A24-8A61-5F389AE59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42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A23E6-E919-4E71-9E68-8D46616C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2E30C-EC63-4C78-8083-33F0F95F8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BF5A2-B0C2-4C13-AEFB-B83B14249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8EDF3-6FDC-45C9-A33E-9CC8657C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0621B-3884-447D-9593-5B4BE848C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40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E36D3-1F64-4F6E-A278-C20CAD70E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FB0C8-AFCA-4EA9-909B-8A4114B6D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DBFD8-B4F5-486D-B085-251D153F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5D8AF-3A27-4F42-9B75-383501FD3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B1E3-3210-418C-BCE8-D12853113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71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D26CF-7F84-4F5A-B86F-FAFA9B6E5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FFEB8-C72B-4FA3-BCD5-70ABA6E3C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5E90C-A975-4A9E-B127-C4CDEF428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8D1F2-61F9-44AC-9A75-E5A1CDE05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0A504-CFB9-4B95-A4B2-6072070C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A98D3-6B9E-4BB3-BC13-9D7534475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67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74621-2CA5-4B07-95CC-2E89CAA67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EC674-EE13-4E3A-A745-6F25E86F0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023CD-52A9-4F0D-9C29-E0DAD0EEA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DB6ED1-4DAE-4AFB-B00E-8375305208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93BDC7-4FC1-40CA-B549-2EF45273E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4854F7-6B44-4AE3-BB45-AB896F9E7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707D12-4A70-4961-86B3-4221EEAFA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E7F909-77D3-47EC-BFF9-5E47D1EA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325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B9F25-95C6-4A5C-A677-C8053668C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432FA4-D2B1-445C-B4AE-D022B3DFD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6EFEF-AD54-4D8E-A8A6-82BFCEAC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025EDB-FD33-43E3-88CE-7FD0AD5C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605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1A08C-E377-445F-92E9-DEAD7F5F2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026FB8-AE8F-45F4-BC0A-D68F0D83F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BED79-00E7-4FF4-A1B1-8A251565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08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623C9-CCA7-46C2-BBBF-592928BC9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E8DEF-178C-4CFA-B284-FDE49CEB6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38567-4329-492A-9235-3B41E5A5B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49650-43F1-4BDB-9557-982447EDC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378DCF-A52A-450D-9371-59B40DEC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04195-2D74-46A9-BE0B-D413C6A40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875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8439B-829C-45C9-9B87-DF0FBF7B4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33815B-8E0B-495B-BF36-44B4AED032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3E41D-511F-4035-B36F-7EFA5D025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E877-A85E-47BE-A73D-EB941C19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444E8-3B04-470D-8732-EEB1A757E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2F98E-23C8-4F40-B4AC-8A34DE7D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5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627CD-2C91-4E2A-B483-77B9D308E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886F1-FA42-40FC-A35D-521D620AF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E5426-70E5-47AD-9CAF-A5570D13B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29A96-5DF8-41C5-8937-3A6849662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6CE8-4DB9-4C20-A6F7-7847804D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E0E9F-02F5-45F7-BF5E-48980EF9EE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73338B-14AB-418A-BA89-7B201FA1F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A3141-CDFF-4BD9-8440-8C30B55DE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6CE02-79F5-4DD7-B0C1-B48B49EED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3ACBD-C9C0-47A3-A2E5-AB17A4A7D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56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F13FB1-7D9E-4542-94F0-325EA0274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24127-239A-487A-9A24-E08CED4AE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2A584-004E-43FC-A5E8-E1DA50999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257FD-871C-4C0E-B652-F20BB8E1E2F1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A6102-D033-40BC-B379-D7CEEFC88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F10AD-4E7A-4BAC-955F-526414314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879FB-946E-4030-B6DA-D728E9F9B2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544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1809E-40E1-470C-AB46-03FD46E8A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Uke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15D70C-3B4B-453C-823F-2785A4C7AF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Arv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Polymorfi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5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B8A4-1CEE-4D8F-A8A3-1EE32918A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6181-D46B-4EC3-B380-3180587C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602E527-92A3-4282-86D5-83D84FC84C3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Object – alle klassers mor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746500-B9A8-42D6-8DB9-DAF5EE8CD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7" y="182562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70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90F4A-A194-438B-B64A-06DEFC0B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Override </a:t>
            </a:r>
            <a:r>
              <a:rPr lang="en-GB" dirty="0" err="1"/>
              <a:t>metoder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Object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34252-293A-443F-BFE8-0203B5FBB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Object </a:t>
            </a:r>
            <a:r>
              <a:rPr lang="en-GB" dirty="0" err="1"/>
              <a:t>inneholder</a:t>
            </a:r>
            <a:r>
              <a:rPr lang="en-GB" dirty="0"/>
              <a:t> </a:t>
            </a:r>
            <a:r>
              <a:rPr lang="en-GB" dirty="0" err="1"/>
              <a:t>nyttige</a:t>
            </a:r>
            <a:r>
              <a:rPr lang="en-GB" dirty="0"/>
              <a:t> </a:t>
            </a:r>
            <a:r>
              <a:rPr lang="en-GB" dirty="0" err="1"/>
              <a:t>metoder</a:t>
            </a:r>
            <a:r>
              <a:rPr lang="en-GB" dirty="0"/>
              <a:t>!</a:t>
            </a:r>
          </a:p>
          <a:p>
            <a:r>
              <a:rPr lang="en-GB" dirty="0"/>
              <a:t>… Men de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nær</a:t>
            </a:r>
            <a:r>
              <a:rPr lang="en-GB" dirty="0"/>
              <a:t> </a:t>
            </a:r>
            <a:r>
              <a:rPr lang="en-GB" dirty="0" err="1"/>
              <a:t>ubrukelige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toString</a:t>
            </a:r>
            <a:r>
              <a:rPr lang="en-GB" dirty="0"/>
              <a:t>()</a:t>
            </a:r>
          </a:p>
          <a:p>
            <a:r>
              <a:rPr lang="en-GB" dirty="0"/>
              <a:t>equals()</a:t>
            </a:r>
          </a:p>
        </p:txBody>
      </p:sp>
    </p:spTree>
    <p:extLst>
      <p:ext uri="{BB962C8B-B14F-4D97-AF65-F5344CB8AC3E}">
        <p14:creationId xmlns:p14="http://schemas.microsoft.com/office/powerpoint/2010/main" val="94004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7FAF4-F041-40CF-8732-99E5B3AD0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Overloading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958B8A6-40FE-4063-952E-42719FCF2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1281" y="1502773"/>
            <a:ext cx="5898832" cy="424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73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17F6-DD83-4B21-AADE-2DF9BD0FA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NullPointerException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BA9ED-53B0-4FD7-9075-06D6B14B0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Kastes</a:t>
            </a:r>
            <a:r>
              <a:rPr lang="en-GB" dirty="0"/>
              <a:t> </a:t>
            </a:r>
            <a:r>
              <a:rPr lang="en-GB" dirty="0" err="1"/>
              <a:t>når</a:t>
            </a:r>
            <a:r>
              <a:rPr lang="en-GB" dirty="0"/>
              <a:t> man </a:t>
            </a:r>
            <a:r>
              <a:rPr lang="en-GB" dirty="0" err="1"/>
              <a:t>prøver</a:t>
            </a:r>
            <a:r>
              <a:rPr lang="en-GB" dirty="0"/>
              <a:t> å </a:t>
            </a:r>
            <a:r>
              <a:rPr lang="en-GB" dirty="0" err="1"/>
              <a:t>referere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et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eksisterende</a:t>
            </a:r>
            <a:r>
              <a:rPr lang="en-GB" dirty="0"/>
              <a:t> </a:t>
            </a:r>
            <a:r>
              <a:rPr lang="en-GB" dirty="0" err="1"/>
              <a:t>objekt</a:t>
            </a:r>
            <a:r>
              <a:rPr lang="en-GB" dirty="0"/>
              <a:t>.</a:t>
            </a:r>
          </a:p>
          <a:p>
            <a:r>
              <a:rPr lang="en-GB" dirty="0" err="1"/>
              <a:t>Kanskje</a:t>
            </a:r>
            <a:r>
              <a:rPr lang="en-GB" dirty="0"/>
              <a:t> </a:t>
            </a:r>
            <a:r>
              <a:rPr lang="en-GB" dirty="0" err="1"/>
              <a:t>noe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lagt</a:t>
            </a:r>
            <a:r>
              <a:rPr lang="en-GB" dirty="0"/>
              <a:t> inn </a:t>
            </a:r>
            <a:r>
              <a:rPr lang="en-GB" dirty="0" err="1"/>
              <a:t>i</a:t>
            </a:r>
            <a:r>
              <a:rPr lang="en-GB" dirty="0"/>
              <a:t> listen </a:t>
            </a:r>
            <a:r>
              <a:rPr lang="en-GB" dirty="0" err="1"/>
              <a:t>korrekt</a:t>
            </a:r>
            <a:r>
              <a:rPr lang="en-GB" dirty="0"/>
              <a:t>?</a:t>
            </a:r>
          </a:p>
          <a:p>
            <a:r>
              <a:rPr lang="en-GB" dirty="0" err="1"/>
              <a:t>Sjekk</a:t>
            </a:r>
            <a:r>
              <a:rPr lang="en-GB" dirty="0"/>
              <a:t> </a:t>
            </a:r>
            <a:r>
              <a:rPr lang="en-GB" dirty="0" err="1"/>
              <a:t>alltid</a:t>
            </a:r>
            <a:r>
              <a:rPr lang="en-GB" dirty="0"/>
              <a:t> om </a:t>
            </a:r>
            <a:r>
              <a:rPr lang="en-GB" dirty="0" err="1"/>
              <a:t>objektet</a:t>
            </a:r>
            <a:r>
              <a:rPr lang="en-GB" dirty="0"/>
              <a:t> </a:t>
            </a:r>
            <a:r>
              <a:rPr lang="en-GB" dirty="0" err="1"/>
              <a:t>eksisterer</a:t>
            </a:r>
            <a:r>
              <a:rPr lang="en-GB" dirty="0"/>
              <a:t> </a:t>
            </a:r>
            <a:r>
              <a:rPr lang="en-GB" dirty="0" err="1"/>
              <a:t>før</a:t>
            </a:r>
            <a:r>
              <a:rPr lang="en-GB" dirty="0"/>
              <a:t> du </a:t>
            </a:r>
            <a:r>
              <a:rPr lang="en-GB" dirty="0" err="1"/>
              <a:t>behandler</a:t>
            </a:r>
            <a:r>
              <a:rPr lang="en-GB" dirty="0"/>
              <a:t> det!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B1FA19-F0CA-48F0-8AF6-E79B5600E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297" y="4142104"/>
            <a:ext cx="713910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9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66346-AB65-485A-A78B-5BE066D55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/>
              <a:t>ArrayIndexOutOfBoundsException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39004-B046-4729-B753-1D1C4CABD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Kastes</a:t>
            </a:r>
            <a:r>
              <a:rPr lang="en-GB" dirty="0"/>
              <a:t> </a:t>
            </a:r>
            <a:r>
              <a:rPr lang="en-GB" dirty="0" err="1"/>
              <a:t>når</a:t>
            </a:r>
            <a:r>
              <a:rPr lang="en-GB" dirty="0"/>
              <a:t> man </a:t>
            </a:r>
            <a:r>
              <a:rPr lang="en-GB" dirty="0" err="1"/>
              <a:t>prøver</a:t>
            </a:r>
            <a:r>
              <a:rPr lang="en-GB" dirty="0"/>
              <a:t> å </a:t>
            </a:r>
            <a:r>
              <a:rPr lang="en-GB" dirty="0" err="1"/>
              <a:t>aksessere</a:t>
            </a:r>
            <a:r>
              <a:rPr lang="en-GB" dirty="0"/>
              <a:t> </a:t>
            </a:r>
            <a:r>
              <a:rPr lang="en-GB" dirty="0" err="1"/>
              <a:t>utenfor</a:t>
            </a:r>
            <a:r>
              <a:rPr lang="en-GB" dirty="0"/>
              <a:t> </a:t>
            </a:r>
            <a:r>
              <a:rPr lang="en-GB" dirty="0" err="1"/>
              <a:t>grensene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et array.</a:t>
            </a:r>
          </a:p>
          <a:p>
            <a:r>
              <a:rPr lang="en-GB" dirty="0" err="1"/>
              <a:t>Ofte</a:t>
            </a:r>
            <a:r>
              <a:rPr lang="en-GB" dirty="0"/>
              <a:t> bare </a:t>
            </a:r>
            <a:r>
              <a:rPr lang="en-GB" dirty="0" err="1"/>
              <a:t>logisk</a:t>
            </a:r>
            <a:r>
              <a:rPr lang="en-GB" dirty="0"/>
              <a:t> </a:t>
            </a:r>
            <a:r>
              <a:rPr lang="en-GB" dirty="0" err="1"/>
              <a:t>feil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løkker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95F089-FC88-43C2-A402-E2841B16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941" y="4277360"/>
            <a:ext cx="5579540" cy="181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1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5CD3E-3C6F-4676-9157-C11E1BC0E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IllegalArgumentException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CC49E-F333-4745-B6DE-0D1647AD8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Kastes</a:t>
            </a:r>
            <a:r>
              <a:rPr lang="en-GB" dirty="0"/>
              <a:t> </a:t>
            </a:r>
            <a:r>
              <a:rPr lang="en-GB" dirty="0" err="1"/>
              <a:t>når</a:t>
            </a:r>
            <a:r>
              <a:rPr lang="en-GB" dirty="0"/>
              <a:t> man </a:t>
            </a:r>
            <a:r>
              <a:rPr lang="en-GB" dirty="0" err="1"/>
              <a:t>prøver</a:t>
            </a:r>
            <a:r>
              <a:rPr lang="en-GB" dirty="0"/>
              <a:t> å </a:t>
            </a:r>
            <a:r>
              <a:rPr lang="en-GB" dirty="0" err="1"/>
              <a:t>kalle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metoder</a:t>
            </a:r>
            <a:r>
              <a:rPr lang="en-GB" dirty="0"/>
              <a:t> med </a:t>
            </a:r>
            <a:r>
              <a:rPr lang="en-GB" dirty="0" err="1"/>
              <a:t>feil</a:t>
            </a:r>
            <a:r>
              <a:rPr lang="en-GB" dirty="0"/>
              <a:t> parameter.</a:t>
            </a:r>
          </a:p>
          <a:p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parameter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feil</a:t>
            </a:r>
            <a:r>
              <a:rPr lang="en-GB" dirty="0"/>
              <a:t> type, </a:t>
            </a:r>
            <a:r>
              <a:rPr lang="en-GB" dirty="0" err="1"/>
              <a:t>eller</a:t>
            </a:r>
            <a:r>
              <a:rPr lang="en-GB" dirty="0"/>
              <a:t> mismatch </a:t>
            </a:r>
            <a:r>
              <a:rPr lang="en-GB" dirty="0" err="1"/>
              <a:t>mellom</a:t>
            </a:r>
            <a:r>
              <a:rPr lang="en-GB" dirty="0"/>
              <a:t> </a:t>
            </a:r>
            <a:r>
              <a:rPr lang="en-GB" dirty="0" err="1"/>
              <a:t>antall</a:t>
            </a:r>
            <a:r>
              <a:rPr lang="en-GB" dirty="0"/>
              <a:t> </a:t>
            </a:r>
            <a:r>
              <a:rPr lang="en-GB" dirty="0" err="1"/>
              <a:t>parametere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DF39A7-93F9-45D7-9FCC-65FA233D5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737" y="2797175"/>
            <a:ext cx="374332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6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111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Uke 4</vt:lpstr>
      <vt:lpstr>PowerPoint Presentation</vt:lpstr>
      <vt:lpstr>Override metoder fra Object</vt:lpstr>
      <vt:lpstr>Overloading</vt:lpstr>
      <vt:lpstr>NullPointerException</vt:lpstr>
      <vt:lpstr>ArrayIndexOutOfBoundsException</vt:lpstr>
      <vt:lpstr>IllegalArgumentException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4</dc:title>
  <dc:creator>Miriam Kolstø Berntsen</dc:creator>
  <cp:lastModifiedBy>Miriam Kolstø Berntsen</cp:lastModifiedBy>
  <cp:revision>8</cp:revision>
  <dcterms:created xsi:type="dcterms:W3CDTF">2019-02-10T18:51:38Z</dcterms:created>
  <dcterms:modified xsi:type="dcterms:W3CDTF">2019-02-13T17:46:56Z</dcterms:modified>
</cp:coreProperties>
</file>