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4"/>
  </p:sldMasterIdLst>
  <p:sldIdLst>
    <p:sldId id="256" r:id="rId5"/>
    <p:sldId id="257" r:id="rId6"/>
    <p:sldId id="258" r:id="rId7"/>
    <p:sldId id="259" r:id="rId8"/>
    <p:sldId id="260"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9" d="100"/>
          <a:sy n="119" d="100"/>
        </p:scale>
        <p:origin x="2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Kristiansen" userId="12065950-da88-4613-bfb5-cfd9d8cfba6c" providerId="ADAL" clId="{1A1B7147-6015-4B07-9614-614551744FFB}"/>
    <pc:docChg chg="custSel modSld">
      <pc:chgData name="Peter Kristiansen" userId="12065950-da88-4613-bfb5-cfd9d8cfba6c" providerId="ADAL" clId="{1A1B7147-6015-4B07-9614-614551744FFB}" dt="2020-01-31T08:58:04.201" v="5" actId="20577"/>
      <pc:docMkLst>
        <pc:docMk/>
      </pc:docMkLst>
      <pc:sldChg chg="modSp">
        <pc:chgData name="Peter Kristiansen" userId="12065950-da88-4613-bfb5-cfd9d8cfba6c" providerId="ADAL" clId="{1A1B7147-6015-4B07-9614-614551744FFB}" dt="2020-01-31T08:51:08.693" v="2" actId="14100"/>
        <pc:sldMkLst>
          <pc:docMk/>
          <pc:sldMk cId="2594044017" sldId="258"/>
        </pc:sldMkLst>
        <pc:picChg chg="mod">
          <ac:chgData name="Peter Kristiansen" userId="12065950-da88-4613-bfb5-cfd9d8cfba6c" providerId="ADAL" clId="{1A1B7147-6015-4B07-9614-614551744FFB}" dt="2020-01-31T08:51:08.693" v="2" actId="14100"/>
          <ac:picMkLst>
            <pc:docMk/>
            <pc:sldMk cId="2594044017" sldId="258"/>
            <ac:picMk id="4" creationId="{4E30C160-0756-4E91-B6E3-1FF8E2E3BBD5}"/>
          </ac:picMkLst>
        </pc:picChg>
      </pc:sldChg>
      <pc:sldChg chg="modSp">
        <pc:chgData name="Peter Kristiansen" userId="12065950-da88-4613-bfb5-cfd9d8cfba6c" providerId="ADAL" clId="{1A1B7147-6015-4B07-9614-614551744FFB}" dt="2020-01-31T08:51:22.326" v="4" actId="14100"/>
        <pc:sldMkLst>
          <pc:docMk/>
          <pc:sldMk cId="11168471" sldId="259"/>
        </pc:sldMkLst>
        <pc:picChg chg="mod">
          <ac:chgData name="Peter Kristiansen" userId="12065950-da88-4613-bfb5-cfd9d8cfba6c" providerId="ADAL" clId="{1A1B7147-6015-4B07-9614-614551744FFB}" dt="2020-01-31T08:51:22.326" v="4" actId="14100"/>
          <ac:picMkLst>
            <pc:docMk/>
            <pc:sldMk cId="11168471" sldId="259"/>
            <ac:picMk id="5" creationId="{F78692F6-514D-4FB5-8D48-08335F953872}"/>
          </ac:picMkLst>
        </pc:picChg>
      </pc:sldChg>
      <pc:sldChg chg="modSp">
        <pc:chgData name="Peter Kristiansen" userId="12065950-da88-4613-bfb5-cfd9d8cfba6c" providerId="ADAL" clId="{1A1B7147-6015-4B07-9614-614551744FFB}" dt="2020-01-30T22:06:29.772" v="1" actId="27636"/>
        <pc:sldMkLst>
          <pc:docMk/>
          <pc:sldMk cId="3890619294" sldId="260"/>
        </pc:sldMkLst>
        <pc:spChg chg="mod">
          <ac:chgData name="Peter Kristiansen" userId="12065950-da88-4613-bfb5-cfd9d8cfba6c" providerId="ADAL" clId="{1A1B7147-6015-4B07-9614-614551744FFB}" dt="2020-01-30T22:06:29.772" v="1" actId="27636"/>
          <ac:spMkLst>
            <pc:docMk/>
            <pc:sldMk cId="3890619294" sldId="260"/>
            <ac:spMk id="3" creationId="{AB0B8771-AB65-4DD1-9232-68EA4D53D5C2}"/>
          </ac:spMkLst>
        </pc:spChg>
      </pc:sldChg>
      <pc:sldChg chg="modSp">
        <pc:chgData name="Peter Kristiansen" userId="12065950-da88-4613-bfb5-cfd9d8cfba6c" providerId="ADAL" clId="{1A1B7147-6015-4B07-9614-614551744FFB}" dt="2020-01-31T08:58:04.201" v="5" actId="20577"/>
        <pc:sldMkLst>
          <pc:docMk/>
          <pc:sldMk cId="3581988947" sldId="261"/>
        </pc:sldMkLst>
        <pc:spChg chg="mod">
          <ac:chgData name="Peter Kristiansen" userId="12065950-da88-4613-bfb5-cfd9d8cfba6c" providerId="ADAL" clId="{1A1B7147-6015-4B07-9614-614551744FFB}" dt="2020-01-31T08:58:04.201" v="5" actId="20577"/>
          <ac:spMkLst>
            <pc:docMk/>
            <pc:sldMk cId="3581988947" sldId="261"/>
            <ac:spMk id="3" creationId="{A8EDA543-C1BC-430E-A27D-0F95269B8F39}"/>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nb-NO"/>
              <a:t>Klikk for å redigere tittelstil</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1/31/2020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6916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7934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nb-NO"/>
              <a:t>Klikk for å redigere tittelstil</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11592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13155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nb-NO"/>
              <a:t>Klikk for å redigere tittelstil</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141410" y="3073397"/>
            <a:ext cx="4878391" cy="271780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172200" y="3073397"/>
            <a:ext cx="4875210" cy="271780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56898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90073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90878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87725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08913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e med bildetekst">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nb-NO"/>
              <a:t>Klikk på ikonet for å legge til et bilde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559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nb-NO"/>
              <a:t>Klikk for å redigere tittelstil</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76013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nb-NO"/>
              <a:t>Klikk for å redigere tittelstil</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61769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nb-NO"/>
              <a:t>Klikk for å redigere tittelstil</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77819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nb-NO"/>
              <a:t>Klikk for å redigere tittelstil</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3" name="Date Placeholder 2"/>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1151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for bild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nb-NO"/>
              <a:t>Klikk for å redigere tittelstil</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nb-NO"/>
              <a:t>Klikk på ikonet for å legge til et bilde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nb-NO"/>
              <a:t>Klikk på ikonet for å legge til et bilde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nb-NO"/>
              <a:t>Klikk på ikonet for å legge til et bilde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3" name="Date Placeholder 2"/>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457186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732460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3652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1/31/2020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63342213"/>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71C82E-AABD-4D15-9F91-3537D42BEE42}"/>
              </a:ext>
            </a:extLst>
          </p:cNvPr>
          <p:cNvSpPr>
            <a:spLocks noGrp="1"/>
          </p:cNvSpPr>
          <p:nvPr>
            <p:ph type="ctrTitle"/>
          </p:nvPr>
        </p:nvSpPr>
        <p:spPr/>
        <p:txBody>
          <a:bodyPr/>
          <a:lstStyle/>
          <a:p>
            <a:r>
              <a:rPr lang="nb-NO" dirty="0"/>
              <a:t>Arv og subklasser</a:t>
            </a:r>
          </a:p>
        </p:txBody>
      </p:sp>
      <p:sp>
        <p:nvSpPr>
          <p:cNvPr id="3" name="Undertittel 2">
            <a:extLst>
              <a:ext uri="{FF2B5EF4-FFF2-40B4-BE49-F238E27FC236}">
                <a16:creationId xmlns:a16="http://schemas.microsoft.com/office/drawing/2014/main" id="{6B51A30E-A7B8-4FAB-A3BD-AE44A01FCA4E}"/>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424412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0A614E-99AC-4985-B0C5-C0A14CB27826}"/>
              </a:ext>
            </a:extLst>
          </p:cNvPr>
          <p:cNvSpPr>
            <a:spLocks noGrp="1"/>
          </p:cNvSpPr>
          <p:nvPr>
            <p:ph type="title"/>
          </p:nvPr>
        </p:nvSpPr>
        <p:spPr/>
        <p:txBody>
          <a:bodyPr/>
          <a:lstStyle/>
          <a:p>
            <a:r>
              <a:rPr lang="nb-NO" dirty="0"/>
              <a:t>Oppgave 1</a:t>
            </a:r>
          </a:p>
        </p:txBody>
      </p:sp>
      <p:sp>
        <p:nvSpPr>
          <p:cNvPr id="3" name="Plassholder for innhold 2">
            <a:extLst>
              <a:ext uri="{FF2B5EF4-FFF2-40B4-BE49-F238E27FC236}">
                <a16:creationId xmlns:a16="http://schemas.microsoft.com/office/drawing/2014/main" id="{5C46A493-5D51-4B69-B37E-5696A37B9058}"/>
              </a:ext>
            </a:extLst>
          </p:cNvPr>
          <p:cNvSpPr>
            <a:spLocks noGrp="1"/>
          </p:cNvSpPr>
          <p:nvPr>
            <p:ph idx="1"/>
          </p:nvPr>
        </p:nvSpPr>
        <p:spPr/>
        <p:txBody>
          <a:bodyPr/>
          <a:lstStyle/>
          <a:p>
            <a:r>
              <a:rPr lang="nb-NO" dirty="0"/>
              <a:t>Skriv ned alt du husker fra forelesning/om arv og subklasser</a:t>
            </a:r>
          </a:p>
          <a:p>
            <a:r>
              <a:rPr lang="nb-NO" dirty="0"/>
              <a:t>2 min</a:t>
            </a:r>
          </a:p>
          <a:p>
            <a:r>
              <a:rPr lang="nb-NO" dirty="0"/>
              <a:t>Ikke lov å stoppe å skrive!</a:t>
            </a:r>
          </a:p>
        </p:txBody>
      </p:sp>
    </p:spTree>
    <p:extLst>
      <p:ext uri="{BB962C8B-B14F-4D97-AF65-F5344CB8AC3E}">
        <p14:creationId xmlns:p14="http://schemas.microsoft.com/office/powerpoint/2010/main" val="1381840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5AF862-CEE6-4448-A955-ECDFB68D9854}"/>
              </a:ext>
            </a:extLst>
          </p:cNvPr>
          <p:cNvSpPr>
            <a:spLocks noGrp="1"/>
          </p:cNvSpPr>
          <p:nvPr>
            <p:ph type="title"/>
          </p:nvPr>
        </p:nvSpPr>
        <p:spPr/>
        <p:txBody>
          <a:bodyPr/>
          <a:lstStyle/>
          <a:p>
            <a:r>
              <a:rPr lang="nb-NO" dirty="0"/>
              <a:t>Oppgave 2	-	True eller false	</a:t>
            </a:r>
          </a:p>
        </p:txBody>
      </p:sp>
      <p:pic>
        <p:nvPicPr>
          <p:cNvPr id="4" name="Plassholder for innhold 3">
            <a:extLst>
              <a:ext uri="{FF2B5EF4-FFF2-40B4-BE49-F238E27FC236}">
                <a16:creationId xmlns:a16="http://schemas.microsoft.com/office/drawing/2014/main" id="{4E30C160-0756-4E91-B6E3-1FF8E2E3BBD5}"/>
              </a:ext>
            </a:extLst>
          </p:cNvPr>
          <p:cNvPicPr>
            <a:picLocks noGrp="1" noChangeAspect="1"/>
          </p:cNvPicPr>
          <p:nvPr>
            <p:ph idx="1"/>
          </p:nvPr>
        </p:nvPicPr>
        <p:blipFill>
          <a:blip r:embed="rId2"/>
          <a:stretch>
            <a:fillRect/>
          </a:stretch>
        </p:blipFill>
        <p:spPr>
          <a:xfrm>
            <a:off x="1141413" y="2097087"/>
            <a:ext cx="7192461" cy="3982797"/>
          </a:xfrm>
          <a:prstGeom prst="rect">
            <a:avLst/>
          </a:prstGeom>
        </p:spPr>
      </p:pic>
    </p:spTree>
    <p:extLst>
      <p:ext uri="{BB962C8B-B14F-4D97-AF65-F5344CB8AC3E}">
        <p14:creationId xmlns:p14="http://schemas.microsoft.com/office/powerpoint/2010/main" val="2594044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967C78-34FD-47F9-90B4-C5E24BD74963}"/>
              </a:ext>
            </a:extLst>
          </p:cNvPr>
          <p:cNvSpPr>
            <a:spLocks noGrp="1"/>
          </p:cNvSpPr>
          <p:nvPr>
            <p:ph type="title"/>
          </p:nvPr>
        </p:nvSpPr>
        <p:spPr/>
        <p:txBody>
          <a:bodyPr/>
          <a:lstStyle/>
          <a:p>
            <a:r>
              <a:rPr lang="nb-NO" dirty="0"/>
              <a:t>Oppgave 3 </a:t>
            </a:r>
          </a:p>
        </p:txBody>
      </p:sp>
      <p:sp>
        <p:nvSpPr>
          <p:cNvPr id="3" name="Plassholder for innhold 2">
            <a:extLst>
              <a:ext uri="{FF2B5EF4-FFF2-40B4-BE49-F238E27FC236}">
                <a16:creationId xmlns:a16="http://schemas.microsoft.com/office/drawing/2014/main" id="{BB3B8B01-C8E9-4FE8-B115-E3081A9F316B}"/>
              </a:ext>
            </a:extLst>
          </p:cNvPr>
          <p:cNvSpPr>
            <a:spLocks noGrp="1"/>
          </p:cNvSpPr>
          <p:nvPr>
            <p:ph idx="1"/>
          </p:nvPr>
        </p:nvSpPr>
        <p:spPr/>
        <p:txBody>
          <a:bodyPr/>
          <a:lstStyle/>
          <a:p>
            <a:r>
              <a:rPr lang="nb-NO" dirty="0"/>
              <a:t>Gitt disse klassene:</a:t>
            </a:r>
            <a:br>
              <a:rPr lang="nb-NO" dirty="0"/>
            </a:br>
            <a:r>
              <a:rPr lang="nb-NO" dirty="0"/>
              <a:t>Tegn datastrukturtegning av </a:t>
            </a:r>
            <a:br>
              <a:rPr lang="nb-NO" dirty="0"/>
            </a:br>
            <a:r>
              <a:rPr lang="nb-NO" dirty="0"/>
              <a:t>disse, med de 3 ulike peker </a:t>
            </a:r>
            <a:br>
              <a:rPr lang="nb-NO" dirty="0"/>
            </a:br>
            <a:r>
              <a:rPr lang="nb-NO" dirty="0"/>
              <a:t>kombinasjonene som går an å lage</a:t>
            </a:r>
          </a:p>
          <a:p>
            <a:r>
              <a:rPr lang="nb-NO" dirty="0"/>
              <a:t>Hvorfor kan ikke et objekt av klassen B peke på klassen A?</a:t>
            </a:r>
          </a:p>
        </p:txBody>
      </p:sp>
      <p:pic>
        <p:nvPicPr>
          <p:cNvPr id="5" name="Bilde 4">
            <a:extLst>
              <a:ext uri="{FF2B5EF4-FFF2-40B4-BE49-F238E27FC236}">
                <a16:creationId xmlns:a16="http://schemas.microsoft.com/office/drawing/2014/main" id="{F78692F6-514D-4FB5-8D48-08335F953872}"/>
              </a:ext>
            </a:extLst>
          </p:cNvPr>
          <p:cNvPicPr>
            <a:picLocks noChangeAspect="1"/>
          </p:cNvPicPr>
          <p:nvPr/>
        </p:nvPicPr>
        <p:blipFill>
          <a:blip r:embed="rId2"/>
          <a:stretch>
            <a:fillRect/>
          </a:stretch>
        </p:blipFill>
        <p:spPr>
          <a:xfrm>
            <a:off x="5234522" y="2097088"/>
            <a:ext cx="7466567" cy="1392070"/>
          </a:xfrm>
          <a:prstGeom prst="rect">
            <a:avLst/>
          </a:prstGeom>
        </p:spPr>
      </p:pic>
    </p:spTree>
    <p:extLst>
      <p:ext uri="{BB962C8B-B14F-4D97-AF65-F5344CB8AC3E}">
        <p14:creationId xmlns:p14="http://schemas.microsoft.com/office/powerpoint/2010/main" val="11168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F36CC3-60F0-4B8B-96F7-AD2851CC0C57}"/>
              </a:ext>
            </a:extLst>
          </p:cNvPr>
          <p:cNvSpPr>
            <a:spLocks noGrp="1"/>
          </p:cNvSpPr>
          <p:nvPr>
            <p:ph type="title"/>
          </p:nvPr>
        </p:nvSpPr>
        <p:spPr/>
        <p:txBody>
          <a:bodyPr/>
          <a:lstStyle/>
          <a:p>
            <a:r>
              <a:rPr lang="nb-NO" dirty="0"/>
              <a:t>Oppgave 4</a:t>
            </a:r>
          </a:p>
        </p:txBody>
      </p:sp>
      <p:sp>
        <p:nvSpPr>
          <p:cNvPr id="3" name="Plassholder for innhold 2">
            <a:extLst>
              <a:ext uri="{FF2B5EF4-FFF2-40B4-BE49-F238E27FC236}">
                <a16:creationId xmlns:a16="http://schemas.microsoft.com/office/drawing/2014/main" id="{AB0B8771-AB65-4DD1-9232-68EA4D53D5C2}"/>
              </a:ext>
            </a:extLst>
          </p:cNvPr>
          <p:cNvSpPr>
            <a:spLocks noGrp="1"/>
          </p:cNvSpPr>
          <p:nvPr>
            <p:ph idx="1"/>
          </p:nvPr>
        </p:nvSpPr>
        <p:spPr>
          <a:xfrm>
            <a:off x="1141412" y="1677880"/>
            <a:ext cx="9905999" cy="5042516"/>
          </a:xfrm>
        </p:spPr>
        <p:txBody>
          <a:bodyPr>
            <a:normAutofit fontScale="92500" lnSpcReduction="10000"/>
          </a:bodyPr>
          <a:lstStyle/>
          <a:p>
            <a:pPr lvl="0"/>
            <a:r>
              <a:rPr lang="nb-NO" dirty="0"/>
              <a:t>Lag en klasse </a:t>
            </a:r>
            <a:r>
              <a:rPr lang="nb-NO" dirty="0" err="1"/>
              <a:t>Mobel</a:t>
            </a:r>
            <a:r>
              <a:rPr lang="nb-NO" dirty="0"/>
              <a:t> som tar inn: vekt, dybde og bredde i konstruktøren.</a:t>
            </a:r>
          </a:p>
          <a:p>
            <a:pPr lvl="1"/>
            <a:r>
              <a:rPr lang="nb-NO" dirty="0"/>
              <a:t>Lag metoder til å hente ut vekten.</a:t>
            </a:r>
          </a:p>
          <a:p>
            <a:pPr lvl="1"/>
            <a:r>
              <a:rPr lang="nb-NO" dirty="0"/>
              <a:t>Lag en </a:t>
            </a:r>
            <a:r>
              <a:rPr lang="nb-NO" dirty="0" err="1"/>
              <a:t>motede</a:t>
            </a:r>
            <a:r>
              <a:rPr lang="nb-NO" dirty="0"/>
              <a:t> som henter ut hvor stort plass den tar (kall den </a:t>
            </a:r>
            <a:r>
              <a:rPr lang="nb-NO" dirty="0" err="1"/>
              <a:t>hentStorrelse</a:t>
            </a:r>
            <a:r>
              <a:rPr lang="nb-NO" dirty="0"/>
              <a:t>). Som er dybde * bredde</a:t>
            </a:r>
          </a:p>
          <a:p>
            <a:pPr lvl="0"/>
            <a:r>
              <a:rPr lang="nb-NO" dirty="0"/>
              <a:t>Lag subklassen Sofa av </a:t>
            </a:r>
            <a:r>
              <a:rPr lang="nb-NO" dirty="0" err="1"/>
              <a:t>Mobel</a:t>
            </a:r>
            <a:r>
              <a:rPr lang="nb-NO" dirty="0"/>
              <a:t>, i tillegg til vekt, dybde og bredde tar en sofa også inn hvor mange personer som kan sitte i den. </a:t>
            </a:r>
          </a:p>
          <a:p>
            <a:pPr lvl="1"/>
            <a:r>
              <a:rPr lang="nb-NO" dirty="0"/>
              <a:t>Lag en metode som printer ut antall plasser sofaen har</a:t>
            </a:r>
          </a:p>
          <a:p>
            <a:pPr lvl="0"/>
            <a:r>
              <a:rPr lang="nb-NO" dirty="0"/>
              <a:t>Lag en subklasse Kommode av </a:t>
            </a:r>
            <a:r>
              <a:rPr lang="nb-NO" dirty="0" err="1"/>
              <a:t>Mobel</a:t>
            </a:r>
            <a:r>
              <a:rPr lang="nb-NO" dirty="0"/>
              <a:t>, i tillegg til vekt, dybde, og bredde tar Kommode også inn høyde, og antall skuffer. </a:t>
            </a:r>
          </a:p>
          <a:p>
            <a:pPr lvl="1"/>
            <a:r>
              <a:rPr lang="nb-NO" dirty="0"/>
              <a:t>Endre metoden </a:t>
            </a:r>
            <a:r>
              <a:rPr lang="nb-NO" dirty="0" err="1"/>
              <a:t>hentStorrelse</a:t>
            </a:r>
            <a:r>
              <a:rPr lang="nb-NO" dirty="0"/>
              <a:t> slik at for kommode så er det dybde * bredde * høyde. </a:t>
            </a:r>
          </a:p>
          <a:p>
            <a:pPr lvl="1"/>
            <a:r>
              <a:rPr lang="nb-NO" dirty="0"/>
              <a:t>Lag en metode som printer antall skuffer</a:t>
            </a:r>
          </a:p>
          <a:p>
            <a:pPr lvl="0"/>
            <a:r>
              <a:rPr lang="nb-NO" dirty="0"/>
              <a:t>Lag et </a:t>
            </a:r>
            <a:r>
              <a:rPr lang="nb-NO" dirty="0" err="1"/>
              <a:t>hovedprogam</a:t>
            </a:r>
            <a:r>
              <a:rPr lang="nb-NO" dirty="0"/>
              <a:t> som tester alle klassene dine, med de ulike metodene</a:t>
            </a:r>
          </a:p>
        </p:txBody>
      </p:sp>
    </p:spTree>
    <p:extLst>
      <p:ext uri="{BB962C8B-B14F-4D97-AF65-F5344CB8AC3E}">
        <p14:creationId xmlns:p14="http://schemas.microsoft.com/office/powerpoint/2010/main" val="3890619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C1EE69F-2038-4446-988C-CFBAE29074A5}"/>
              </a:ext>
            </a:extLst>
          </p:cNvPr>
          <p:cNvSpPr>
            <a:spLocks noGrp="1"/>
          </p:cNvSpPr>
          <p:nvPr>
            <p:ph type="title"/>
          </p:nvPr>
        </p:nvSpPr>
        <p:spPr/>
        <p:txBody>
          <a:bodyPr/>
          <a:lstStyle/>
          <a:p>
            <a:r>
              <a:rPr lang="nb-NO" dirty="0"/>
              <a:t>Oppgave 5 - parprogrammering</a:t>
            </a:r>
          </a:p>
        </p:txBody>
      </p:sp>
      <p:sp>
        <p:nvSpPr>
          <p:cNvPr id="3" name="Plassholder for innhold 2">
            <a:extLst>
              <a:ext uri="{FF2B5EF4-FFF2-40B4-BE49-F238E27FC236}">
                <a16:creationId xmlns:a16="http://schemas.microsoft.com/office/drawing/2014/main" id="{A8EDA543-C1BC-430E-A27D-0F95269B8F39}"/>
              </a:ext>
            </a:extLst>
          </p:cNvPr>
          <p:cNvSpPr>
            <a:spLocks noGrp="1"/>
          </p:cNvSpPr>
          <p:nvPr>
            <p:ph idx="1"/>
          </p:nvPr>
        </p:nvSpPr>
        <p:spPr>
          <a:xfrm>
            <a:off x="1141412" y="2249486"/>
            <a:ext cx="9905999" cy="4462031"/>
          </a:xfrm>
        </p:spPr>
        <p:txBody>
          <a:bodyPr>
            <a:normAutofit fontScale="92500" lnSpcReduction="20000"/>
          </a:bodyPr>
          <a:lstStyle/>
          <a:p>
            <a:r>
              <a:rPr lang="nb-NO" dirty="0"/>
              <a:t>Et parkeringshus har ett visst antall parkeringsplasser. Både motorsykler og biler skal kunne parkere på en parkeringsplass. En sjåfør er en person som må ha fylt 18 år. En motorsykkel kan holde på én person, som er en sjåfør, mens en bil skal kunne holde på alt fra 2 til 5 personer (selvfølgelig spesifisert i det bilen lages), derav en av de må være sjåfør.</a:t>
            </a:r>
          </a:p>
          <a:p>
            <a:pPr lvl="0"/>
            <a:r>
              <a:rPr lang="nb-NO" dirty="0"/>
              <a:t>Tegn opp hvordan dette vil se ut. </a:t>
            </a:r>
          </a:p>
          <a:p>
            <a:pPr lvl="0"/>
            <a:r>
              <a:rPr lang="nb-NO" dirty="0"/>
              <a:t>Med tanke på hva vi har lært om arv, skriv et java-program som implementere dette, dere vi gjenbruker mest mulig kode. </a:t>
            </a:r>
          </a:p>
          <a:p>
            <a:pPr lvl="0"/>
            <a:r>
              <a:rPr lang="nb-NO"/>
              <a:t> Lag </a:t>
            </a:r>
            <a:r>
              <a:rPr lang="nb-NO" dirty="0"/>
              <a:t>unntakshåndtering til parkeringshuset ditt, for å håndtere tilfeller der man prøver å sette inn et kjøretøy når det er fullt, eller på en ugyldig plass. </a:t>
            </a:r>
          </a:p>
          <a:p>
            <a:pPr lvl="1"/>
            <a:r>
              <a:rPr lang="nb-NO" dirty="0"/>
              <a:t>Hint: </a:t>
            </a:r>
            <a:r>
              <a:rPr lang="nb-NO" dirty="0" err="1"/>
              <a:t>ArrayIndexOutOfBoundsException</a:t>
            </a:r>
            <a:endParaRPr lang="nb-NO" dirty="0"/>
          </a:p>
          <a:p>
            <a:endParaRPr lang="nb-NO" dirty="0"/>
          </a:p>
        </p:txBody>
      </p:sp>
    </p:spTree>
    <p:extLst>
      <p:ext uri="{BB962C8B-B14F-4D97-AF65-F5344CB8AC3E}">
        <p14:creationId xmlns:p14="http://schemas.microsoft.com/office/powerpoint/2010/main" val="3581988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rets">
  <a:themeElements>
    <a:clrScheme name="Krets">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Krets">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ets">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4382FCEC1F36645A30DD2B42C7ECE84" ma:contentTypeVersion="13" ma:contentTypeDescription="Opprett et nytt dokument." ma:contentTypeScope="" ma:versionID="a450f9d49faba845eaf4887981d1fd91">
  <xsd:schema xmlns:xsd="http://www.w3.org/2001/XMLSchema" xmlns:xs="http://www.w3.org/2001/XMLSchema" xmlns:p="http://schemas.microsoft.com/office/2006/metadata/properties" xmlns:ns3="f04ac680-1e5a-45cb-8f3e-ad4e02805234" xmlns:ns4="e39c828e-3944-432c-9810-3c4a05a63722" targetNamespace="http://schemas.microsoft.com/office/2006/metadata/properties" ma:root="true" ma:fieldsID="fc81d8a569e8977ac30dcf459228f2d8" ns3:_="" ns4:_="">
    <xsd:import namespace="f04ac680-1e5a-45cb-8f3e-ad4e02805234"/>
    <xsd:import namespace="e39c828e-3944-432c-9810-3c4a05a6372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element ref="ns3:MediaServiceDateTaken"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4ac680-1e5a-45cb-8f3e-ad4e028052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39c828e-3944-432c-9810-3c4a05a63722"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element name="SharingHintHash" ma:index="14"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2D7694-541F-4FBD-9D9B-275F258D424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C22F883-AEED-42A5-99D7-A1EDAC419B3F}">
  <ds:schemaRefs>
    <ds:schemaRef ds:uri="http://schemas.microsoft.com/sharepoint/v3/contenttype/forms"/>
  </ds:schemaRefs>
</ds:datastoreItem>
</file>

<file path=customXml/itemProps3.xml><?xml version="1.0" encoding="utf-8"?>
<ds:datastoreItem xmlns:ds="http://schemas.openxmlformats.org/officeDocument/2006/customXml" ds:itemID="{AE44A38A-6ABE-45ED-8819-56E2C35330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4ac680-1e5a-45cb-8f3e-ad4e02805234"/>
    <ds:schemaRef ds:uri="e39c828e-3944-432c-9810-3c4a05a637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TM04033919[[fn=Krets]]</Template>
  <TotalTime>28</TotalTime>
  <Words>362</Words>
  <Application>Microsoft Office PowerPoint</Application>
  <PresentationFormat>Widescreen</PresentationFormat>
  <Paragraphs>25</Paragraphs>
  <Slides>6</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6</vt:i4>
      </vt:variant>
    </vt:vector>
  </HeadingPairs>
  <TitlesOfParts>
    <vt:vector size="9" baseType="lpstr">
      <vt:lpstr>Arial</vt:lpstr>
      <vt:lpstr>Tw Cen MT</vt:lpstr>
      <vt:lpstr>Krets</vt:lpstr>
      <vt:lpstr>Arv og subklasser</vt:lpstr>
      <vt:lpstr>Oppgave 1</vt:lpstr>
      <vt:lpstr>Oppgave 2 - True eller false </vt:lpstr>
      <vt:lpstr>Oppgave 3 </vt:lpstr>
      <vt:lpstr>Oppgave 4</vt:lpstr>
      <vt:lpstr>Oppgave 5 - parprogrammering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Arv og subklasser</dc:title>
  <dc:creator>pet.petkri@gmail.com</dc:creator>
  <cp:lastModifiedBy>pet.petkri@gmail.com</cp:lastModifiedBy>
  <cp:revision>2</cp:revision>
  <dcterms:created xsi:type="dcterms:W3CDTF">2020-01-30T21:55:42Z</dcterms:created>
  <dcterms:modified xsi:type="dcterms:W3CDTF">2020-01-31T08:58:14Z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0x01010054382FCEC1F36645A30DD2B42C7ECE84</vt:lpwstr>
  </property>
</Properties>
</file>