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6"/>
  </p:normalViewPr>
  <p:slideViewPr>
    <p:cSldViewPr snapToGrid="0" snapToObjects="1">
      <p:cViewPr>
        <p:scale>
          <a:sx n="80" d="100"/>
          <a:sy n="80" d="100"/>
        </p:scale>
        <p:origin x="600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6:50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1 574 24575,'0'-85'0,"0"52"0,0-51 0,0 72 0,0-4 0,4 10 0,-2-3 0,7 8 0,-8-8 0,8 7 0,-8-7 0,4 3 0,0-10 0,2-8 0,10-1 0,2-12 0,0 5 0,5-6 0,-10 6 0,4 2 0,-7 13 0,0-5 0,0 14 0,0-7 0,-1 14 0,0-3 0,1 4 0,-1 0 0,0 0 0,-4 10 0,-1 3 0,-5 17 0,5-5 0,-4 4 0,4 1 0,0-5 0,-3 12 0,8-12 0,-9 11 0,4-11 0,0 5 0,-3-7 0,8 0 0,-9 0 0,10 1 0,-10-1 0,9-6 0,-9 5 0,3-10 0,1 9 0,-3-3 0,3-1 0,0 5 0,-4-5 0,9 0 0,-9-2 0,4-5 0,-1-4 0,-3 3 0,9-8 0,-9-6 0,3 2 0,-4-7 0</inkml:trace>
  <inkml:trace contextRef="#ctx0" brushRef="#br0" timeOffset="1599">47 361 24575,'18'0'0,"-2"0"0,-6 0 0,1 0 0,-1 0 0,0 0 0,1 0 0,-1 0 0,1 0 0,-1 0 0,0 0 0,1 0 0,-1 0 0,0 0 0,1 0 0,-1 0 0,1 0 0,-1 0 0,-4 5 0,-2-9 0,1 8 0,-4-13 0,4 3 0,-5-5 0,0 5 0,0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6:53.5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24575,'0'16'0,"0"-5"0,0 11 0,0-4 0,0 5 0,0-6 0,0 5 0,0-5 0,0 1 0,4-2 0,-3-6 0,4 1 0,-5-1 0,0 0 0,0 1 0,5-1 0,-4 1 0,8-1 0,-8 0 0,9 6 0,-9 2 0,9 5 0,-8 0 0,8 7 0,-3-5 0,0 5 0,3-7 0,-9-6 0,10 5 0,-5-10 0,0 10 0,3-11 0,-3 11 0,5-5 0,-5 5 0,3-5 0,-3-1 0,0-6 0,3 1 0,-8-1 0,8 0 0,-7 1 0,7-1 0,-8 1 0,8-1 0,-8-21 0,4 11 0,-5-17 0</inkml:trace>
  <inkml:trace contextRef="#ctx0" brushRef="#br0" timeOffset="3197">25 46 24575,'11'0'0,"-1"-5"0,0 4 0,1-3 0,-1 4 0,0-5 0,1 4 0,-1-4 0,1 5 0,-1 0 0,0 0 0,1 0 0,-1 0 0,0 0 0,1 0 0,-1 0 0,1 0 0,-1 0 0,-4 5 0,3 0 0,-8 6 0,4-1 0,-1 1 0,-3-1 0,4 0 0,-5 1 0,5-1 0,-4 0 0,3 1 0,-4-1 0,0 1 0,0-1 0,0 0 0,0 1 0,0-1 0,0 0 0,0 1 0,0-1 0,0 1 0,0-1 0,0 0 0,0 1 0,0-1 0,0 0 0,0 1 0,0-1 0,0 1 0,0-1 0,0 0 0,-4-4 0,3 3 0,-9-7 0,4 7 0,-4-8 0,0 3 0,-1 1 0,1-4 0,-1 4 0,1-5 0,-1 0 0,1 0 0,-1 0 0,1 4 0,-1-2 0,1 2 0,-1-4 0,1 0 0,8 0 0,3-4 0,16 2 0,-6-2 0,11 4 0,-10-5 0,10 4 0,-11-4 0,5 5 0,1-5 0,-6 4 0,5-4 0,-5 0 0,-1 4 0,0-4 0,7 5 0,-6-5 0,5 4 0,-5-3 0,-1 4 0,1 0 0,-1 0 0,0 0 0,1 0 0,-1 0 0,0 0 0,1 0 0,-1 0 0,1 0 0,-1 0 0,0 0 0,1 0 0,-1 0 0,0 0 0,1 0 0,-1 0 0,-4 4 0,3-3 0,-8 9 0,4-5 0,-5 6 0,0-1 0,0 1 0,0-1 0,0 0 0,0 1 0,0-1 0,0 0 0,0 1 0,0-1 0,0 1 0,0-1 0,0 0 0,0 1 0,0-1 0,0 0 0,0 1 0,0-1 0,0 1 0,0-1 0,0 0 0,0 1 0,0-1 0,0 0 0,-5-4 0,4 3 0,-4-3 0,1 0 0,3 3 0,-9-8 0,4 4 0,1 0 0,-5-4 0,4 3 0,-4-4 0,0 5 0,-1-4 0,1 8 0,-1-7 0,1 2 0,-1-4 0,1 5 0,-1-4 0,1 4 0,-1-5 0,1 0 0,-1 0 0,1 4 0,-1-3 0,1 4 0,-1-5 0,5 4 0,-3-2 0,3 7 0,-4-3 0,-1-1 0,1 5 0,-1-9 0,1 8 0,-1-8 0,1 4 0,-1-5 0,1 0 0,-1 0 0,1 0 0,-1 0 0,-5 0 0,3-17 0,-10-5 0,2-24 0,6 23 0,3-2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6:58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484 1 24575,'-18'0'0,"2"0"0,0 0 0,-2 0 0,1 0 0,-5 0 0,4 0 0,-5 0 0,5 0 0,-4 0 0,5 0 0,-6 0 0,5 0 0,-4 5 0,5-4 0,-1 9 0,-4-4 0,10 0 0,-10 5 0,10-6 0,-9 7 0,9-2 0,-5 1 0,7 0 0,0-1 0,-1 0 0,1 1 0,4-1 0,-4 0 0,9 1 0,-3 10 0,4-9 0,0 15 0,0-10 0,0 1 0,0 3 0,0-3 0,0 5 0,0-5 0,0 3 0,0-3 0,0-1 0,0 5 0,0-5 0,4 1 0,2 4 0,5-11 0,0 6 0,-1 3 0,1-7 0,-1 8 0,-4-11 0,3-4 0,-3-1 0,-1-1 0,5-3 0,-5 4 0,6 0 0,-1-4 0,1 8 0,-1-8 0,0 4 0,11-1 0,-8-3 0,8 9 0,-5-9 0,-5 3 0,6-4 0,-1 0 0,-5 0 0,11 0 0,-4 0 0,-1 0 0,-1 0 0,0 0 0,-4 0 0,14 0 0,-13 0 0,8 0 0,-11 0 0,1 0 0,-1 0 0,0 0 0,1 0 0,-1 0 0,1 0 0,-1 0 0,0 0 0,1 0 0,-1 0 0,0-4 0,1 3 0,-5-9 0,-2 4 0,-4-4 0,0 0 0,0 4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7:02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0 24575,'0'17'0,"0"0"0,0 0 0,0 5 0,0-10 0,0 10 0,0-10 0,0 4 0,0-6 0,0 0 0,0 1 0,0-1 0,0 0 0,0 1 0,0-1 0,0 1 0,0-1 0,0 0 0,0 1 0,0-1 0,0 1 0,0-1 0,0 0 0,0 1 0,0-1 0,0 0 0,0 6 0,0-4 0,0 4 0,0 0 0,0-4 0,0 4 0,0-5 0,0-1 0,0 0 0,0 1 0,0 4 0,0-4 0,0 4 0,0-4 0,0-1 0,0 0 0,0 1 0,0-1 0,0 1 0,0-1 0,5-4 0,-4 3 0,8-8 0,-3 4 0,4-5 0,1 0 0,-1 0 0,1 0 0,-1 0 0,0 0 0,1 0 0,-1 0 0,1 0 0,5 0 0,1 0 0,1 0 0,-2 0 0,0 0 0,-5 0 0,5 0 0,-5 0 0,-1 0 0,1 0 0,-1 0 0,0 0 0,1 0 0,-1 0 0,1 0 0,-1 0 0,-4-5 0,3 4 0,-3-9 0,4 5 0,0-6 0,-4 1 0,3-1 0,-3 1 0,5-1 0,-6 1 0,5 4 0,-9-3 0,8 3 0,-3-5 0,-1 1 0,5-1 0,-9 1 0,8-1 0,-3 1 0,0-1 0,3 1 0,-8-6 0,8 4 0,-8-4 0,4 5 0,-5 1 0,5 4 0,-4-4 0,3 5 0,-4-6 0,0 1 0,0-1 0,0 1 0,0-1 0,0 1 0,0-1 0,0 1 0,0-1 0,0 1 0,-4 4 0,-2-4 0,-5 5 0,1-6 0,-1 5 0,1-3 0,-1 8 0,6-8 0,-5 7 0,4-2 0,-4-1 0,-1 4 0,1-4 0,-1 1 0,1 2 0,-1-7 0,1 8 0,-1-8 0,6 3 0,-5 0 0,4-3 0,-4 7 0,4-7 0,-3 8 0,3-4 0,-5 1 0,1 2 0,0-7 0,-1 8 0,1-4 0,-1 5 0,1 0 0,-1 0 0,1 0 0,-1 0 0,1 0 0,-1 0 0,1 0 0,-1 0 0,1 0 0,-1 0 0,1 0 0,-1 0 0,1 0 0,-1 0 0,1 0 0,-1 0 0,1-4 0,-1-2 0,1-5 0,-1 1 0,5 4 0,2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7:04.4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1 24575,'0'16'0,"0"1"0,0 7 0,0-1 0,0-6 0,0 5 0,0-10 0,0 9 0,0-9 0,0 4 0,-10-5 0,7 5 0,-7-3 0,10 3 0,0 0 0,0-4 0,0 4 0,-5-6 0,4 0 0,-4 1 0,5-1 0,0 1 0,0-1 0,0 0 0,0 1 0,0-1 0,0 0 0,0 1 0,0-1 0,0 1 0,5-6 0,1 0 0,10-5 0,1 0 0,1-5 0,4 4 0,-5-4 0,6 5 0,-5-4 0,3 3 0,4-4 0,-1 5 0,6 0 0,-7 0 0,1 0 0,-1 0 0,0 0 0,0 0 0,-5 0 0,14 0 0,-18 0 0,18 0 0,-15 0 0,1 0 0,4 0 0,-11 0 0,5 0 0,-5 0 0,-1 0 0,1 0 0,-1 0 0,-4 0 0,-2 0 0</inkml:trace>
  <inkml:trace contextRef="#ctx0" brushRef="#br0" timeOffset="1714">17 144 24575,'10'0'0,"6"0"0,-4 0 0,4 0 0,-5 0 0,-1 0 0,0 0 0,1 0 0,-1 0 0,1 0 0,-1 0 0,0 0 0,1 0 0,-1 0 0,0 0 0,1 0 0,-1 0 0,1 0 0,-1 0 0,0 0 0,1 0 0,-1 0 0,-4-5 0,-1 4 0,-5-4 0</inkml:trace>
  <inkml:trace contextRef="#ctx0" brushRef="#br0" timeOffset="3581">32 13 24575,'16'0'0,"2"0"0,-1 0 0,-1 0 0,0 0 0,-4 0 0,4 0 0,0 0 0,1 0 0,7 0 0,-1 0 0,-6 0 0,12 0 0,-10 0 0,11 0 0,-7 0 0,-6 0 0,5 0 0,-4 0 0,-1 0 0,5 0 0,-5 0 0,6 0 0,1 0 0,-1 0 0,0 0 0,-6 0 0,-1 0 0,-5 0 0,-1 0 0,1 0 0,-1 0 0,0 0 0,-4 5 0,-1 0 0,-5 1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7:10.1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24575,'0'11'0,"0"-1"0,0 0 0,0 1 0,0-1 0,0 0 0,0 1 0,0-1 0,0 1 0,0-1 0,0 0 0,0 1 0,0-1 0,0 0 0,0 1 0,0-1 0,0 1 0,0-1 0,0 0 0,0 1 0,0-1 0,0 0 0,0 1 0,0-1 0,0 6 0,0-4 0,0 4 0,0-6 0,0 1 0,0-1 0,0 1 0,0-1 0,0 0 0,0 1 0,0-1 0,0 1 0,0-1 0,0 0 0,0 1 0,0-1 0,0 0 0,0 1 0,5-5 0,-4 3 0,3-3 0,-4 4 0,5-4 0,-4 3 0,4-25 0,-5 16 0,0-17 0</inkml:trace>
  <inkml:trace contextRef="#ctx0" brushRef="#br0" timeOffset="1841">1 4 24575,'17'0'0,"5"0"0,-10 0 0,4 0 0,-6 0 0,0 0 0,1 0 0,-1 0 0,6 0 0,-4 0 0,4 0 0,-6 0 0,6 0 0,-4 0 0,4 0 0,-5 0 0,-1 0 0,0 0 0,1 0 0,-1 0 0,6 0 0,-4 0 0,10 0 0,-10 0 0,9 5 0,-4-4 0,0 9 0,-2-9 0,-5 3 0,1-4 0,-6 5 0,5-4 0,-9 4 0,3-5 0</inkml:trace>
  <inkml:trace contextRef="#ctx0" brushRef="#br0" timeOffset="3512">27 298 24575,'11'0'0,"-1"0"0,0 0 0,1 0 0,-1 0 0,0 0 0,1 0 0,-1 0 0,1 0 0,-1 0 0,0 0 0,1 0 0,-6-5 0,5 4 0,-5-4 0,6 5 0,-1 0 0,1 0 0,-6-4 0,0 2 0,-5-2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1:37:17.4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515 11 24575,'-10'0'0,"-1"0"0,1-5 0,-1 4 0,1-4 0,-1 5 0,1 0 0,-1 0 0,1 0 0,-1 0 0,1 0 0,-1 0 0,1 0 0,-1 0 0,1 0 0,-1 0 0,1 0 0,-6 0 0,4 0 0,-4 0 0,0 0 0,4 0 0,-5 0 0,1 0 0,4 0 0,-4 0 0,0 0 0,4 0 0,-4 0 0,5 0 0,1 0 0,-6 0 0,4 0 0,-4 0 0,5 0 0,1 0 0,-1 0 0,1 0 0,-1 5 0,5 1 0,-3 4 0,8 0 0,-8 1 0,7-1 0,-2 1 0,4-1 0,-5 0 0,4 1 0,-4-1 0,5 6 0,0-4 0,0 4 0,0 0 0,0-4 0,0 4 0,0 0 0,0-4 0,0 4 0,0-6 0,0 0 0,5 1 0,-4 5 0,8-4 0,-3 4 0,5 0 0,-1-4 0,2 9 0,-2-9 0,1 4 0,0-5 0,-1-1 0,5 5 0,-8-4 0,7 0 0,-9-7 0,6 1 0,-1-4 0,1 4 0,-1-5 0,0 0 0,1 0 0,-1 4 0,1-2 0,-1 2 0,0-4 0,1 0 0,-1 0 0,5 0 0,-3 0 0,3 0 0,-5 0 0,0 0 0,1 0 0,-1 0 0,0 0 0,1 0 0,-1 0 0,1 0 0,-1 0 0,0 0 0,1 0 0,-1 0 0,0 0 0,1 0 0,-1 0 0,1-4 0,-1-2 0,-4-5 0,3 1 0,-8-1 0,4 1 0,-5-1 0,0 1 0,0-1 0,0 1 0,0-1 0,-5 5 0,-1-3 0,-4 3 0,-1-4 0,1 4 0,-1-3 0,1 8 0,-1-9 0,1 9 0,-1-4 0,5 1 0,-3 3 0,3-4 0,0 0 0,-3 4 0,3-4 0,-4 1 0,-1-2 0,1-5 0,-1 6 0,1-5 0,-1 9 0,6-8 0,-5 8 0,4-9 0,-4 9 0,4-8 0,-3 8 0,12-4 0,-2 5 0,10 0 0,-1 0 0,0 0 0,1 0 0,-1 0 0,1 0 0,-1 0 0,0 0 0,1 0 0,-1 0 0,0 0 0,1 0 0,-1 0 0,1 0 0,-1 0 0,0 0 0,1 0 0,-1 0 0,0 0 0,1 0 0,-1 0 0,1 0 0,-1 0 0,0 0 0,1 0 0,-1 0 0,0 0 0,1 0 0,-1 0 0,1 0 0,-1 0 0,0 0 0,1 0 0,-1 0 0,1 0 0,-1 0 0,0 0 0,1 0 0,-1 0 0,0 0 0,1 0 0,-1 0 0,1 0 0,-1 0 0,0 0 0,1 0 0,-1 5 0,-4 0 0,-2 6 0,-4-1 0,0 0 0,0 1 0,0-1 0,0 1 0,0-1 0,0 0 0,0 1 0,0-1 0,0 0 0,0 1 0,0-1 0,0 1 0,-4-1 0,3 0 0,-4 1 0,5-1 0,-5 1 0,4-1 0,-4 0 0,5 1 0,0-1 0,0 0 0,0 1 0,0-1 0,-4-4 0,-2-1 0,-5-5 0,1 0 0,-1 0 0,1 0 0,4 0 0,1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13:59:21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4600 1897 24575,'35'0'0,"-8"0"0,6 0 0,4 0 0,1 0 0,18 0 0,-8 0 0,10 0 0,-9 0 0,7 9 0,-8 2 0,0 7 0,-2 1 0,-11-2 0,11 2 0,-9-2 0,9 2 0,-11-2 0,11 2 0,-8-1 0,8 0 0,-11 0 0,-8-1 0,6 0 0,-7 0 0,1 0 0,6 0 0,-6 0 0,8 0 0,1 9 0,-1 1 0,0 1 0,1 5 0,-1-13 0,-8 13 0,7-6 0,9 17 0,-4-7 0,12 6 0,-15-8 0,-9 1 0,17 1 0,-14-2 0,15 2 0,-17-1 0,7 9 0,10 19 0,11 14 0,-7-11 0,1 4 0,-21-23 0,12 23 0,-2-10 0,2 9-518,-14-21 0,1 1 518,16 31 0,-20-32 0,-1 4 0,-2 3 0,1-2 0,23 30 0,-25-27 0,-1 0 0,24 32 0,-26-40 0,-2 0 0,9 40 0,16-3 0,-24-30 0,0-3 0,14 4 0,-2 37 0,-10-56 0,2 18 0,-2-8 0,10 10 0,4 13 0,-1-10 0,-1 21 0,0-8 0,-13-27 0,1 4 0,8 12 0,0 1 0,-7-10 0,-1 0 0,3 3 0,-2-3 0,1 16 1036,-1-11-1036,0-11 0,0 8 0,-1-18 0,1 17 0,-9-6 0,8 9 0,-7 1 0,8-1 0,1 1 0,-1-1 0,1 1 0,6 5 0,-13-24 0,9 1 0,-13-26 0,0 1 0,-2 0 0,0 0 0,3 19 0,8 4 0,10 20 0,4 11 0,-1-8 0,9 20 0,-9-21 0,7 15 0,-8-27 0,-6-6 0,-7-19 0,-8-8 0,-2 0 0,0 0 0,1 0 0,10 18 0,-1-4 0,2 26 0,-9-8 0,7 10 0,-6 1 0,8-11 0,-8-11 0,4-4 0,-13-15 0,6 7 0,-8-10 0,7 1 0,3 19 0,8 5 0,3 30 0,-1 3 0,1 12 0,0-11 0,-1-4 0,0-12 0,-2-9 0,0-12 0,-9-13 0,-2-8 0,-7 0 0,0 0 0,7-1 0,2 1 0,8 9 0,0 2 0,1 18 0,1 3 0,0 11 0,9-1 0,-6 1 0,13-11 0,-13 8 0,2-27 0,-6 6 0,-2-19 0,-7 0 0,5-1 0,-13 1 0,6 0 0,0 0 0,-5 0 0,12 0 0,-4 8 0,-1-6 0,7 15 0,-15-15 0,14 7 0,-6-9 0,0 0 0,-2-1 0,-14-6 0,-2-2 0,-7-14 0,0 5 0,0-12 0,7 5 0,-5-7 0,5 7 0,-7-5 0,7 5 0,-5 0 0,5 2 0,0 0 0,-5 5 0,12-12 0,-12 12 0,5-12 0,-16 4 0,7-6 0,-7-1 0,1 1 0,5-1 0,-5 1 0,8 7 0,0 2 0,7-1 0,-5 7 0,5-6 0,0-1 0,9 7 0,8 1 0,8 8 0,0 8 0,0-7 0,-7 5 0,5-12 0,-5 5 0,-1 0 0,7-5 0,-7 5 0,8-7 0,0 0 0,0 0 0,-7 7 0,5-6 0,-5 7 0,6-8 0,1 0 0,-7 7 0,5 1 0,-12 8 0,12 0 0,-12 0 0,12-7 0,-12 5 0,5-5 0,-7 6 0,7 1 0,-6 0 0,13-7 0,-5-2 0,7-7 0,0 0 0,0 0 0,0 0 0,-1 0 0,-6-7 0,-2-2 0,-7-7 0,0 0 0,0 0 0,7 0 0,-5 0 0,5 0 0,-7 0 0,7 0 0,-5 0 0,5 0 0,-7 0 0,0 0 0,7 0 0,-5 0 0,5 0 0,-7 0 0,0-9 0,0 7 0,0-7 0,8 0 0,-6 7 0,5-6 0,-7 8 0,0 0 0,7 0 0,2 7 0,0-14 0,-2-7 0,-7 7 0,0-3 0</inkml:trace>
  <inkml:trace contextRef="#ctx0" brushRef="#br0" timeOffset="2612">240 2145 24575,'0'-16'0,"0"0"0,0-8 0,0 5 0,0-14 0,0 15 0,-16-8 0,12 2 0,-12 5 0,9-15 0,5 7 0,-14-8 0,14-1 0,-14 1 0,6-1 0,-8 1 0,9-1 0,-7 1 0,6-1 0,0 1 0,-5 8 0,13-6 0,-5 14 0,0-5 0,5 8 0,-12 0 0,12-9 0,-12 0 0,12-2 0,-12 11 0,12 2 0,-5 5 0,7 7 0,0 4 0,7 14 0,2 0 0,7 0 0,8 0 0,-6 0 0,15 2 0,-6 6 0,0-5 0,-3 6 0,1-9 0,-6 9 0,5-6 0,-7 5 0,7-7 0,-6-1 0,7 0 0,-9 0 0,0 0 0,-1 0 0,1-7 0,0 5 0,9-5 0,-7 7 0,6-6 0,-8 4 0,0-12 0,0 12 0,-1-12 0,1 5 0,-7 0 0,5-6 0,-12 14 0,12-14 0,-5 6 0,0-14 0,-2-2 0,-7-15 0,0-13 0,0-2 0,0-17 0,0-4 0,0-1 0,0-22 0,0 22 0,0-22 0,0 22 0,0-10 0,-9 12 0,-2 1 0,0-1 0,2 11 0,1 2 0,6 19 0,-5 2 0,-1 1 0,6-3 0,-13 7 0,13-3 0,-12 22 0,12-14 0,-5 14 0,7-7 0</inkml:trace>
  <inkml:trace contextRef="#ctx0" brushRef="#br0" timeOffset="4744">1073 1094 24575,'-16'16'0,"7"0"0,-5 0 0,5 0 0,0-1 0,-5 1 0,5 0 0,-7 0 0,7 0 0,-5 0 0,12 0 0,-5-1 0,7 1 0,-7 0 0,5 0 0,-5 0 0,7 0 0,0-1 0,0 1 0,0 0 0,0 0 0,0 0 0,0 0 0,0-1 0,0 1 0,0 0 0,7 0 0,2 0 0,7-7 0,-1 5 0,1-13 0,0 14 0,0-14 0,0 6 0,0-7 0,-1 0 0,1 0 0,0 0 0,0 0 0,0 0 0,0 0 0,-1 0 0,1 0 0,0 0 0,0 0 0,0 0 0,0 0 0,-8-7 0,0-2 0,-8-7 0,0 0 0,0 0 0,0 0 0,0 0 0,7 0 0,-6 0 0,6 0 0,-7 0 0,0 0 0,0 0 0,0 0 0,0 0 0,0-9 0,0 7 0,0-6 0,0 8 0,0 0 0,0 0 0,0 0 0,-7 0 0,-2 7 0,-7 1 0,7 1 0,-5 6 0,5-7 0,-7 1 0,0 6 0,0-7 0,0 8 0,0 0 0,0 0 0,0 0 0,0 0 0,7-7 0,-5 6 0,5-7 0,-7 8 0,0-7 0,0 6 0,0-14 0,0 14 0,7-7 0,2 8 0</inkml:trace>
  <inkml:trace contextRef="#ctx0" brushRef="#br0" timeOffset="6816">1384 1005 24575,'9'16'0,"5"0"0,-12 0 0,12-7 0,-12 5 0,12-13 0,-13 14 0,13-14 0,-12 13 0,12-5 0,-5 7 0,7 0 0,-7 0 0,5 0 0,-12-1 0,12 1 0,-6-7 0,1 5 0,-2-5 0,0 0 0,-5 5 0,5-5 0,0 6 0,-5 1 0,12 0 0,-12 0 0,12 0 0,-12 0 0,5-1 0,0 1 0,-6 0 0,14 0 0,-14-14 0,6-4 0,-14-14 0,5 0 0,-5 0 0,0 0 0,5-9 0,-12 7 0,12-7 0,-12 9 0,12 0 0,-5 0 0,7 0 0,-7 0 0,5 0 0,-5 0 0,7 0 0,0 0 0,0 0 0,0 0 0,0 0 0,0 0 0,0 0 0,0 0 0,0 0 0,0 0 0,0 0 0,7 7 0,2 2 0,7 0 0,0 5 0,0-12 0,-1 12 0,1-5 0,0 0 0,0 5 0,0-5 0,0 7 0,0 0 0,-1 0 0,-6 0 0,-2 0 0</inkml:trace>
  <inkml:trace contextRef="#ctx0" brushRef="#br0" timeOffset="9222">2181 901 24575,'0'16'0,"0"0"0,-7-1 0,5 1 0,-12 0 0,12 0 0,-5 0 0,0 0 0,5-1 0,-5 1 0,0 0 0,5 0 0,-5 0 0,7 0 0,0-1 0,0 1 0,0 0 0,0 0 0,0 0 0,0 0 0,0 0 0,0-1 0,0 1 0,0 0 0,0 0 0,0 0 0,0 0 0,7-8 0,2-1 0,7 0 0,0-5 0,0 5 0,-1-7 0,1 0 0,0 0 0,0 0 0,0 0 0,0 0 0,-1 0 0,1 0 0,0 0 0,0 0 0,0 0 0,0 0 0,0 0 0,-1 0 0,1 0 0,0 0 0,-7-7 0,5-2 0,-5-7 0,0 0 0,5 0 0,-13 0 0,6 0 0,0 0 0,-5-9 0,5 7 0,-7-15 0,0 6 0,0 0 0,0-6 0,0 6 0,0-8 0,0-1 0,0 1 0,0-1 0,0 1 0,0-17 0,-8 13 0,-1-4 0,-8 10 0,0 15 0,-8-16 0,6 7 0,-6 1 0,8 1 0,1 9 0,-8-9 0,6 7 0,-14-7 0,5 9 0,2-1 0,-8 0 0,14 1 0,-5 6 0,-1-5 0,7 13 0,-7-13 0,9 13 0,0-5 0,0 7 0,0 0 0,0 0 0,0 0 0,0 0 0,7 7 0,2 2 0,7 7 0,0 0 0,0-1 0,0 10 0,0-7 0,0 15 0,0-6 0,8 8 0,2 0 0,15 1 0,3-1 0,-2-8 0,7 6 0,-6-6 0,8 0 0,1-1 0,-9-1 0,7-5 0,-7 5 0,8-7 0,1-1 0,-10 0 0,8 0 0,-8 0 0,17 8 0,-15-7 0,4 6 0,-8-7 0,-6-8 0,7 5 0,-10-12 0,1 5 0,0 0 0,9-5 0,-7 5 0,6-7 0,-8 7 0,0-5 0,7 12 0,-6-12 0,6 12 0,-7-12 0,0 5 0,0 0 0,-7-6 0,-2 6 0</inkml:trace>
  <inkml:trace contextRef="#ctx0" brushRef="#br0" timeOffset="10762">2781 838 24575,'16'0'0,"0"-7"0,0 5 0,0-12 0,0 12 0,0-12 0,-1 5 0,1-7 0,0 7 0,0-5 0,0 5 0,0 0 0,8-6 0,-6 6 0,7-8 0,-10 1 0,1 7 0,0-5 0,0 12 0,0-5 0,-7 0 0,5 5 0,-6-12 0,8 5 0,0 0 0,0 2 0,-7 0 0,5 5 0,-5-5 0,-1 0 0,-1 5 0,-7-5 0</inkml:trace>
  <inkml:trace contextRef="#ctx0" brushRef="#br0" timeOffset="12250">3400 1 24575,'0'16'0,"0"8"0,0-6 0,0 15 0,0-6 0,0 8 0,0 1 0,0 9 0,0-7 0,0 8 0,9 0 0,1-8 0,8-2 0,-1-2 0,0-8 0,1 10 0,-9-1 0,6-8 0,-5 6 0,-1-15 0,6 6 0,-14 1 0,13-7 0,-12 15 0,13-6 0,-5 8 0,7 0 0,0-8 0,-7 6 0,5-6 0,-6 0 0,8 6 0,-8-15 0,6 6 0,-13-8 0,12 0 0,-13 0 0,14-7 0,-14 5 0,6-13 0,-7 6 0</inkml:trace>
  <inkml:trace contextRef="#ctx0" brushRef="#br0" timeOffset="14044">4281 96 24575,'-16'0'0,"-9"0"0,-2 0 0,-9 0 0,10 0 0,-8 0 0,16 0 0,-15 0 0,15 7 0,-16 3 0,16-1 0,-15 7 0,15-7 0,-16 0 0,16 5 0,-7-5 0,1 0 0,5 5 0,-14-12 0,15 12 0,-7-5 0,1 7 0,-3-7 0,0 6 0,2-6 0,9 7 0,-8-8 0,5 7 0,-5-7 0,8 8 0,0 0 0,0 0 0,0 0 0,0-8 0,7 7 0,-6-14 0,14 13 0,-6-5 0,-1 0 0,7 5 0,-6-5 0,14 7 0,1 0 0,8-8 0,0 6 0,0-5 0,8 8 0,3 0 0,8 0 0,11 2 0,-8-2 0,18 11 0,-8-7 0,11 16 0,-1-15 0,1 6 0,-1 0 0,1-6 0,-1 6 0,1-9 0,-1 1 0,0 8 0,-9-7 0,7 7 0,-19-10 0,9 0 0,-11 0 0,1-1 0,-1 1 0,0-8 0,-8 4 0,6-4 0,-15-1 0,7-1 0,-9-8 0,-1 7 0,-6-5 0,-2 5 0</inkml:trace>
  <inkml:trace contextRef="#ctx0" brushRef="#br0" timeOffset="15954">4876 577 24575,'0'27'0,"0"6"0,-7-15 0,5 15 0,-5-6 0,7 0 0,0 6 0,0-7 0,-7 1 0,5-2 0,-5-1 0,7-6 0,-7 7 0,5-9 0,-5-1 0,7 1 0,0 0 0,0 9 0,0-7 0,0 6 0,0-8 0,0 0 0,0 0 0,0-1 0,0 1 0,0 0 0,0 0 0,0 0 0,0 0 0,7-1 0,2-6 0,6-2 0,1 0 0,0-5 0,0 5 0,0-7 0,0 0 0,0 0 0,8 0 0,-6 0 0,15 0 0,-15 0 0,7 0 0,-1 0 0,-6 0 0,15 0 0,-15 0 0,7 0 0,-9 0 0,8 0 0,-6 0 0,7 0 0,-9-7 0,-1-2 0,1 0 0,0-5 0,0 5 0,0-7 0,0 7 0,-8-12 0,7 10 0,-14-12 0,14-2 0,-13 7 0,6-15 0,-8 15 0,0-16 0,0 16 0,0-7 0,0 1 0,0 6 0,0-16 0,0 16 0,0-22 0,0 20 0,0-12 0,0 16 0,-7 0 0,5 0 0,-12 7 0,5-5 0,-7 12 0,0-5 0,7 0 0,-5 5 0,-2-5 0,-2 7 0,-5 0 0,-2 0 0,7 0 0,-7 0 0,9 0 0,0 0 0,-8 0 0,5 0 0,-5 0 0,8 0 0,0 0 0,0 0 0,0 0 0,-9 0 0,7 0 0,-7 0 0,9 0 0,0 0 0,0 0 0,0 0 0,7 0 0,2 0 0</inkml:trace>
  <inkml:trace contextRef="#ctx0" brushRef="#br0" timeOffset="17901">5707 643 24575,'0'24'0,"0"-6"0,0 7 0,0-9 0,0 8 0,0-6 0,7 7 0,-6-10 0,14 1 0,-14 0 0,13 0 0,-12 0 0,5 0 0,-7-1 0,0 1 0,7-7 0,-5 5 0,5-5 0,-7 7 0,0 0 0,7 0 0,-5-1 0,5 1 0,-7-14 0,0-4 0,0-14 0,0 0 0,0-9 0,-7 7 0,5-15 0,-5 6 0,7-9 0,-8 1 0,6-1 0,-6 1 0,8 8 0,0 2 0,0 9 0,0 0 0,7 7 0,2 2 0,7 7 0,0 0 0,-1 0 0,1 0 0,0 0 0,9 0 0,-7 0 0,6 0 0,-8 0 0,0 0 0,0 0 0,0 0 0,-1 0 0,1 0 0,0 0 0,0 0 0,0 0 0,0 0 0,-1 0 0,1 0 0,0 0 0,0 0 0,0 0 0,0 0 0,-1 0 0,1 0 0,0 0 0,-7 0 0,-2 0 0</inkml:trace>
  <inkml:trace contextRef="#ctx0" brushRef="#br0" timeOffset="20258">6527 923 24575,'7'-9'0,"-5"-5"0,12 12 0,-12-13 0,12 7 0,-5-8 0,-1 0 0,6 7 0,-12-6 0,12 14 0,-12-14 0,5 7 0,-7-8 0,7-1 0,-5 1 0,5 0 0,-7 0 0,0 0 0,-7 8 0,-2 0 0,-7 8 0,0 0 0,0 0 0,0 0 0,0 0 0,0 0 0,0 0 0,0 0 0,0 0 0,0 0 0,0 0 0,0 0 0,7 7 0,-5-5 0,5 5 0,-7-7 0,7 7 0,-5-5 0,5 12 0,0-5 0,-5 7 0,12 0 0,-5-1 0,7 1 0,0 0 0,0 0 0,0 0 0,0 0 0,0 0 0,0-1 0,0 1 0,0 0 0,7 0 0,2 0 0,6 0 0,1-1 0,-7 1 0,5 0 0,-5 0 0,7 0 0,0 0 0,-1-1 0,-6 1 0,5 0 0,-5 0 0,7 0 0,0 0 0,0-1 0,-1 1 0,1 0 0,0 0 0,1 8 0,-1-6 0,0 7 0,0-16 0,0 5 0,0-12 0,0 5 0,0-7 0,-1 0 0,1 0 0,0 0 0,0 0 0,0 0 0,0 0 0,-1 0 0,-6-7 0,-2-11 0,-7 7 0,0-5 0</inkml:trace>
  <inkml:trace contextRef="#ctx0" brushRef="#br0" timeOffset="23163">7451 932 24575,'-16'0'0,"0"0"0,0 0 0,0 0 0,0 0 0,0-16 0,-1 12 0,1-12 0,-1 16 0,1 0 0,8-7 0,-7 5 0,6-5 0,-7 7 0,8 7 0,0 2 0,8 7 0,-7 0 0,6 0 0,-7 0 0,1-1 0,6 1 0,-7 0 0,1 0 0,6 0 0,-14 0 0,13 8 0,-5-6 0,-1 15 0,7-15 0,-15 15 0,14-6 0,-6 0 0,1-3 0,5 1 0,-5-7 0,0 6 0,5-8 0,-5 0 0,7 0 0,0 0 0,0-1 0,0 1 0,0 0 0,0 0 0,0 0 0,0 0 0,0 0 0,0-1 0,7-6 0,2-2 0,7-7 0,-1 0 0,1 0 0,0 0 0,0 0 0,0 0 0,0 0 0,-1 0 0,1 0 0,0 0 0,0 0 0,0 0 0,0-7 0,-8-2 0,6-7 0,-12 0 0,12 0 0,-5 0 0,7 0 0,-7 0 0,5 0 0,-5 0 0,6 7 0,-6-5 0,-2 5 0,0-7 0,-5 0 0,12 0 0,-12 0 0,12 0 0,-12 0 0,5-9 0,0 14 0,-5-12 0,5 14 0,-7-7 0,0 0 0,0 0 0,0 0 0,0 0 0,0 0 0,0 0 0,0 0 0,0 14 0,0 11 0,0 9 0,0 13 0,0-4 0,0 8 0,0 1 0,8 9 0,-5-7 0,14 18 0,-15-18 0,14 8 0,-14-1 0,6-7 0,0 8 0,3-1 0,-1-7 0,6 8 0,-14-11 0,14 1 0,-14-10 0,13 7 0,-13-15 0,13 7 0,-6-9 0,0 0 0,5 0 0,-12-1 0,12 1 0,-6-7 0,8 5 0,0-12 0,-7 5 0,-2-7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946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4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28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02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95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0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60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43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2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1740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87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344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486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295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09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1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9.png"/><Relationship Id="rId2" Type="http://schemas.openxmlformats.org/officeDocument/2006/relationships/audio" Target="../media/audio4.wav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customXml" Target="../ink/ink4.xml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FZsDDB0-vo" TargetMode="Externa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wFyZJ8yH9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1B87C2-EDDF-4C48-B8FD-5EFF909B64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2EA653-1DD3-8F48-AB94-4F291BA556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Christine Winge (</a:t>
            </a:r>
            <a:r>
              <a:rPr lang="nb-NO" dirty="0" err="1"/>
              <a:t>chrismwi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426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B6204A-92D5-534F-9A61-D03A849B5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Ganske kult med </a:t>
            </a:r>
            <a:r>
              <a:rPr lang="nb-NO" dirty="0" err="1"/>
              <a:t>mursteinsbakgrunn</a:t>
            </a:r>
            <a:r>
              <a:rPr lang="nb-NO" dirty="0"/>
              <a:t>, eller hva? :D</a:t>
            </a:r>
            <a:br>
              <a:rPr lang="nb-NO" dirty="0"/>
            </a:br>
            <a:r>
              <a:rPr lang="nb-NO" dirty="0"/>
              <a:t>Planen for i dag: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60263B-69B3-0847-859B-F78BAF58E7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442258"/>
            <a:ext cx="10394707" cy="2932327"/>
          </a:xfrm>
        </p:spPr>
        <p:txBody>
          <a:bodyPr/>
          <a:lstStyle/>
          <a:p>
            <a:r>
              <a:rPr lang="nb-NO" dirty="0"/>
              <a:t>Enda en algoritme for minimale </a:t>
            </a:r>
            <a:r>
              <a:rPr lang="nb-NO" dirty="0" err="1"/>
              <a:t>spenntrær</a:t>
            </a:r>
            <a:endParaRPr lang="nb-NO" dirty="0"/>
          </a:p>
          <a:p>
            <a:pPr lvl="1"/>
            <a:r>
              <a:rPr lang="nb-NO" dirty="0" err="1"/>
              <a:t>Boruvka</a:t>
            </a:r>
            <a:endParaRPr lang="nb-NO" dirty="0"/>
          </a:p>
          <a:p>
            <a:r>
              <a:rPr lang="nb-NO" dirty="0"/>
              <a:t>Separasjonsnoder</a:t>
            </a:r>
          </a:p>
          <a:p>
            <a:r>
              <a:rPr lang="nb-NO" dirty="0"/>
              <a:t>2-sammenhengende grafer (</a:t>
            </a:r>
            <a:r>
              <a:rPr lang="nb-NO" dirty="0" err="1"/>
              <a:t>biconnected</a:t>
            </a:r>
            <a:r>
              <a:rPr lang="nb-NO" dirty="0"/>
              <a:t> </a:t>
            </a:r>
            <a:r>
              <a:rPr lang="nb-NO" dirty="0" err="1"/>
              <a:t>graphs</a:t>
            </a:r>
            <a:r>
              <a:rPr lang="nb-NO" dirty="0"/>
              <a:t>)</a:t>
            </a:r>
          </a:p>
          <a:p>
            <a:r>
              <a:rPr lang="nb-NO" dirty="0"/>
              <a:t>Sterkt sammenhengende komponenter</a:t>
            </a:r>
          </a:p>
        </p:txBody>
      </p:sp>
    </p:spTree>
    <p:extLst>
      <p:ext uri="{BB962C8B-B14F-4D97-AF65-F5344CB8AC3E}">
        <p14:creationId xmlns:p14="http://schemas.microsoft.com/office/powerpoint/2010/main" val="24653122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72B41F-A500-B440-A832-EF5DFB76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beruvka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B52268E-30D0-5046-9CC7-76389026EAB4}"/>
              </a:ext>
            </a:extLst>
          </p:cNvPr>
          <p:cNvSpPr txBox="1"/>
          <p:nvPr/>
        </p:nvSpPr>
        <p:spPr>
          <a:xfrm>
            <a:off x="840828" y="1837765"/>
            <a:ext cx="76725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Likner veldig på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Kruskals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algoritme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 starten sier vi at vi har N trær, der hver node er roten i sitt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 hver iterasjon (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yttre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løkke), legges en ny kant til i hvert tre (den minste mulige kanten) (denne går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sålenge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vi har mer enn ett tre)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Denne kanten skal forbinde to trær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Det betyr at antall trær hele tiden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halvveres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Hver iterasjon må man gjennom alle kantene for å finne den minste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Hva blir kompleksiteten? Hvor mange ganger kjører den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yttre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løkken?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O(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log|V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| * |E|)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0835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B0C9A5-8C4B-F74C-8249-E9949B44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tavlen</a:t>
            </a:r>
          </a:p>
        </p:txBody>
      </p:sp>
      <p:pic>
        <p:nvPicPr>
          <p:cNvPr id="7" name="Bilde 6" descr="Et bilde som inneholder vegg, innendørs, hvit&#10;&#10;&#10;&#10;Automatisk generert beskrivelse">
            <a:extLst>
              <a:ext uri="{FF2B5EF4-FFF2-40B4-BE49-F238E27FC236}">
                <a16:creationId xmlns:a16="http://schemas.microsoft.com/office/drawing/2014/main" id="{217A9D63-7200-1A48-8866-B96AF7AD95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08" r="26797"/>
          <a:stretch/>
        </p:blipFill>
        <p:spPr>
          <a:xfrm rot="5400000">
            <a:off x="1316926" y="973086"/>
            <a:ext cx="3881249" cy="51435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1C765B7-2753-8A41-8335-1C38734EB89C}"/>
              </a:ext>
            </a:extLst>
          </p:cNvPr>
          <p:cNvSpPr txBox="1"/>
          <p:nvPr/>
        </p:nvSpPr>
        <p:spPr>
          <a:xfrm>
            <a:off x="6785811" y="1837765"/>
            <a:ext cx="42968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 hver iterasjon, velges det for hvert tre en ny kant som forbinder treet med et annet tre.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Blå streker viser kanter valgt i første iterasjon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Røde streker viser kanter valgt i andre iterasjon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Innimellom vil to trær velge den samme kanten, dette går bra fordi kanten bare legges til én gang</a:t>
            </a:r>
          </a:p>
        </p:txBody>
      </p:sp>
    </p:spTree>
    <p:extLst>
      <p:ext uri="{BB962C8B-B14F-4D97-AF65-F5344CB8AC3E}">
        <p14:creationId xmlns:p14="http://schemas.microsoft.com/office/powerpoint/2010/main" val="2448514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500">
        <p15:prstTrans prst="wind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DA8618-1CE0-9E48-93D3-89A4BD50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separasjonsnoder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03F6F0B-00A2-AD44-B31B-37D99D496E09}"/>
              </a:ext>
            </a:extLst>
          </p:cNvPr>
          <p:cNvSpPr txBox="1"/>
          <p:nvPr/>
        </p:nvSpPr>
        <p:spPr>
          <a:xfrm>
            <a:off x="685801" y="1837765"/>
            <a:ext cx="8678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node som, hvis fjernet, gjør en sammenhengende graf usammenhengende, er en separasjonsnode.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Med andre ord: hvis en sammenhengende graf blir usammenhengende hvis en node blir fjernet, inneholder grafen en (eller flere) separasjonsnoder.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56E2CFC-6FC0-7644-9354-384DB0812FB8}"/>
              </a:ext>
            </a:extLst>
          </p:cNvPr>
          <p:cNvSpPr/>
          <p:nvPr/>
        </p:nvSpPr>
        <p:spPr>
          <a:xfrm>
            <a:off x="1109317" y="3915104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37FB321-3E36-2F49-B1BB-8DAED12C32B6}"/>
              </a:ext>
            </a:extLst>
          </p:cNvPr>
          <p:cNvSpPr/>
          <p:nvPr/>
        </p:nvSpPr>
        <p:spPr>
          <a:xfrm>
            <a:off x="2071488" y="3378473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1679465-8EDE-FF47-9B14-7F5CE02489DF}"/>
              </a:ext>
            </a:extLst>
          </p:cNvPr>
          <p:cNvSpPr/>
          <p:nvPr/>
        </p:nvSpPr>
        <p:spPr>
          <a:xfrm>
            <a:off x="2071488" y="4416031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9D37AE8-3D35-EA4D-BC51-FE162AD55CBE}"/>
              </a:ext>
            </a:extLst>
          </p:cNvPr>
          <p:cNvSpPr/>
          <p:nvPr/>
        </p:nvSpPr>
        <p:spPr>
          <a:xfrm>
            <a:off x="3258682" y="3969342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233747A-1AB7-FE41-BE53-5C057F9FE986}"/>
              </a:ext>
            </a:extLst>
          </p:cNvPr>
          <p:cNvSpPr/>
          <p:nvPr/>
        </p:nvSpPr>
        <p:spPr>
          <a:xfrm>
            <a:off x="4351758" y="3378473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BC4C5B0-64F7-CA49-A303-5975B822BF81}"/>
              </a:ext>
            </a:extLst>
          </p:cNvPr>
          <p:cNvSpPr/>
          <p:nvPr/>
        </p:nvSpPr>
        <p:spPr>
          <a:xfrm>
            <a:off x="4351758" y="4416031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8181CA3-5F5B-BC4B-AE2F-7FA5C55D553C}"/>
              </a:ext>
            </a:extLst>
          </p:cNvPr>
          <p:cNvSpPr/>
          <p:nvPr/>
        </p:nvSpPr>
        <p:spPr>
          <a:xfrm>
            <a:off x="5408047" y="3915104"/>
            <a:ext cx="446214" cy="441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51A1A11-F3E3-FC41-BF6B-1225E3089736}"/>
              </a:ext>
            </a:extLst>
          </p:cNvPr>
          <p:cNvCxnSpPr>
            <a:stCxn id="5" idx="7"/>
            <a:endCxn id="6" idx="2"/>
          </p:cNvCxnSpPr>
          <p:nvPr/>
        </p:nvCxnSpPr>
        <p:spPr>
          <a:xfrm flipV="1">
            <a:off x="1490184" y="3599190"/>
            <a:ext cx="581304" cy="380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27EB19BF-9F10-504D-88D3-4773C20494E8}"/>
              </a:ext>
            </a:extLst>
          </p:cNvPr>
          <p:cNvCxnSpPr>
            <a:stCxn id="5" idx="5"/>
            <a:endCxn id="7" idx="2"/>
          </p:cNvCxnSpPr>
          <p:nvPr/>
        </p:nvCxnSpPr>
        <p:spPr>
          <a:xfrm>
            <a:off x="1490184" y="4291891"/>
            <a:ext cx="581304" cy="344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028189E3-8E3B-6F43-BAB4-768FDC95F8F2}"/>
              </a:ext>
            </a:extLst>
          </p:cNvPr>
          <p:cNvCxnSpPr>
            <a:stCxn id="6" idx="6"/>
            <a:endCxn id="8" idx="1"/>
          </p:cNvCxnSpPr>
          <p:nvPr/>
        </p:nvCxnSpPr>
        <p:spPr>
          <a:xfrm>
            <a:off x="2517702" y="3599190"/>
            <a:ext cx="806327" cy="434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32D3A1FE-0F09-F441-B846-083E029A7506}"/>
              </a:ext>
            </a:extLst>
          </p:cNvPr>
          <p:cNvCxnSpPr>
            <a:stCxn id="7" idx="6"/>
            <a:endCxn id="8" idx="3"/>
          </p:cNvCxnSpPr>
          <p:nvPr/>
        </p:nvCxnSpPr>
        <p:spPr>
          <a:xfrm flipV="1">
            <a:off x="2517702" y="4346129"/>
            <a:ext cx="806327" cy="290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C166573D-4FDE-424E-899A-30120D05DC86}"/>
              </a:ext>
            </a:extLst>
          </p:cNvPr>
          <p:cNvCxnSpPr>
            <a:stCxn id="8" idx="7"/>
            <a:endCxn id="9" idx="2"/>
          </p:cNvCxnSpPr>
          <p:nvPr/>
        </p:nvCxnSpPr>
        <p:spPr>
          <a:xfrm flipV="1">
            <a:off x="3639549" y="3599190"/>
            <a:ext cx="712209" cy="434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268796A5-EBE6-114B-8B93-02E4FF374B20}"/>
              </a:ext>
            </a:extLst>
          </p:cNvPr>
          <p:cNvCxnSpPr>
            <a:stCxn id="8" idx="5"/>
            <a:endCxn id="10" idx="2"/>
          </p:cNvCxnSpPr>
          <p:nvPr/>
        </p:nvCxnSpPr>
        <p:spPr>
          <a:xfrm>
            <a:off x="3639549" y="4346129"/>
            <a:ext cx="712209" cy="290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C2B63F05-ACB0-934E-B7A8-1B75E57CD1C7}"/>
              </a:ext>
            </a:extLst>
          </p:cNvPr>
          <p:cNvCxnSpPr>
            <a:stCxn id="9" idx="6"/>
            <a:endCxn id="11" idx="1"/>
          </p:cNvCxnSpPr>
          <p:nvPr/>
        </p:nvCxnSpPr>
        <p:spPr>
          <a:xfrm>
            <a:off x="4797972" y="3599190"/>
            <a:ext cx="675422" cy="380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3B07BDEC-0072-A54F-B4DA-341CE5C5B6D4}"/>
              </a:ext>
            </a:extLst>
          </p:cNvPr>
          <p:cNvCxnSpPr>
            <a:stCxn id="10" idx="6"/>
            <a:endCxn id="11" idx="3"/>
          </p:cNvCxnSpPr>
          <p:nvPr/>
        </p:nvCxnSpPr>
        <p:spPr>
          <a:xfrm flipV="1">
            <a:off x="4797972" y="4291891"/>
            <a:ext cx="675422" cy="344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3F2C195E-61CA-E943-97F0-0FE2CCAC0F0E}"/>
              </a:ext>
            </a:extLst>
          </p:cNvPr>
          <p:cNvSpPr txBox="1"/>
          <p:nvPr/>
        </p:nvSpPr>
        <p:spPr>
          <a:xfrm>
            <a:off x="6337738" y="3429000"/>
            <a:ext cx="3489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Inneholder denne grafen en/flere separasjonsnoder?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:))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1" name="Håndskrift 30">
                <a:extLst>
                  <a:ext uri="{FF2B5EF4-FFF2-40B4-BE49-F238E27FC236}">
                    <a16:creationId xmlns:a16="http://schemas.microsoft.com/office/drawing/2014/main" id="{75C15BE1-2284-1144-9FD0-65732F52AC17}"/>
                  </a:ext>
                </a:extLst>
              </p14:cNvPr>
              <p14:cNvContentPartPr/>
              <p14:nvPr/>
            </p14:nvContentPartPr>
            <p14:xfrm>
              <a:off x="2205041" y="3481767"/>
              <a:ext cx="142200" cy="229320"/>
            </p14:xfrm>
          </p:contentPart>
        </mc:Choice>
        <mc:Fallback>
          <p:pic>
            <p:nvPicPr>
              <p:cNvPr id="31" name="Håndskrift 30">
                <a:extLst>
                  <a:ext uri="{FF2B5EF4-FFF2-40B4-BE49-F238E27FC236}">
                    <a16:creationId xmlns:a16="http://schemas.microsoft.com/office/drawing/2014/main" id="{75C15BE1-2284-1144-9FD0-65732F52AC1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6401" y="3473127"/>
                <a:ext cx="15984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4" name="Håndskrift 33">
                <a:extLst>
                  <a:ext uri="{FF2B5EF4-FFF2-40B4-BE49-F238E27FC236}">
                    <a16:creationId xmlns:a16="http://schemas.microsoft.com/office/drawing/2014/main" id="{0C680C26-97D1-6F43-899A-3D3A9B5E9A21}"/>
                  </a:ext>
                </a:extLst>
              </p14:cNvPr>
              <p14:cNvContentPartPr/>
              <p14:nvPr/>
            </p14:nvContentPartPr>
            <p14:xfrm>
              <a:off x="1229441" y="4023927"/>
              <a:ext cx="188640" cy="270360"/>
            </p14:xfrm>
          </p:contentPart>
        </mc:Choice>
        <mc:Fallback>
          <p:pic>
            <p:nvPicPr>
              <p:cNvPr id="34" name="Håndskrift 33">
                <a:extLst>
                  <a:ext uri="{FF2B5EF4-FFF2-40B4-BE49-F238E27FC236}">
                    <a16:creationId xmlns:a16="http://schemas.microsoft.com/office/drawing/2014/main" id="{0C680C26-97D1-6F43-899A-3D3A9B5E9A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20784" y="4015275"/>
                <a:ext cx="206314" cy="2880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5" name="Håndskrift 34">
                <a:extLst>
                  <a:ext uri="{FF2B5EF4-FFF2-40B4-BE49-F238E27FC236}">
                    <a16:creationId xmlns:a16="http://schemas.microsoft.com/office/drawing/2014/main" id="{998E0A10-303C-114F-8519-0FEDF2FBA8F5}"/>
                  </a:ext>
                </a:extLst>
              </p14:cNvPr>
              <p14:cNvContentPartPr/>
              <p14:nvPr/>
            </p14:nvContentPartPr>
            <p14:xfrm>
              <a:off x="2183081" y="4537647"/>
              <a:ext cx="212400" cy="221400"/>
            </p14:xfrm>
          </p:contentPart>
        </mc:Choice>
        <mc:Fallback>
          <p:pic>
            <p:nvPicPr>
              <p:cNvPr id="35" name="Håndskrift 34">
                <a:extLst>
                  <a:ext uri="{FF2B5EF4-FFF2-40B4-BE49-F238E27FC236}">
                    <a16:creationId xmlns:a16="http://schemas.microsoft.com/office/drawing/2014/main" id="{998E0A10-303C-114F-8519-0FEDF2FBA8F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74441" y="4529007"/>
                <a:ext cx="23004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6" name="Håndskrift 35">
                <a:extLst>
                  <a:ext uri="{FF2B5EF4-FFF2-40B4-BE49-F238E27FC236}">
                    <a16:creationId xmlns:a16="http://schemas.microsoft.com/office/drawing/2014/main" id="{E9B7A071-233D-CC4B-BA4C-4B82C011B406}"/>
                  </a:ext>
                </a:extLst>
              </p14:cNvPr>
              <p14:cNvContentPartPr/>
              <p14:nvPr/>
            </p14:nvContentPartPr>
            <p14:xfrm>
              <a:off x="3388721" y="4082607"/>
              <a:ext cx="181800" cy="210960"/>
            </p14:xfrm>
          </p:contentPart>
        </mc:Choice>
        <mc:Fallback>
          <p:pic>
            <p:nvPicPr>
              <p:cNvPr id="36" name="Håndskrift 35">
                <a:extLst>
                  <a:ext uri="{FF2B5EF4-FFF2-40B4-BE49-F238E27FC236}">
                    <a16:creationId xmlns:a16="http://schemas.microsoft.com/office/drawing/2014/main" id="{E9B7A071-233D-CC4B-BA4C-4B82C011B40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80081" y="4073607"/>
                <a:ext cx="19944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1" name="Håndskrift 40">
                <a:extLst>
                  <a:ext uri="{FF2B5EF4-FFF2-40B4-BE49-F238E27FC236}">
                    <a16:creationId xmlns:a16="http://schemas.microsoft.com/office/drawing/2014/main" id="{7AB8F21A-F1C6-FB42-B07E-DEDA379DCCBC}"/>
                  </a:ext>
                </a:extLst>
              </p14:cNvPr>
              <p14:cNvContentPartPr/>
              <p14:nvPr/>
            </p14:nvContentPartPr>
            <p14:xfrm>
              <a:off x="4485641" y="3511287"/>
              <a:ext cx="231480" cy="153360"/>
            </p14:xfrm>
          </p:contentPart>
        </mc:Choice>
        <mc:Fallback>
          <p:pic>
            <p:nvPicPr>
              <p:cNvPr id="41" name="Håndskrift 40">
                <a:extLst>
                  <a:ext uri="{FF2B5EF4-FFF2-40B4-BE49-F238E27FC236}">
                    <a16:creationId xmlns:a16="http://schemas.microsoft.com/office/drawing/2014/main" id="{7AB8F21A-F1C6-FB42-B07E-DEDA379DCC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76641" y="3502647"/>
                <a:ext cx="24912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6" name="Håndskrift 45">
                <a:extLst>
                  <a:ext uri="{FF2B5EF4-FFF2-40B4-BE49-F238E27FC236}">
                    <a16:creationId xmlns:a16="http://schemas.microsoft.com/office/drawing/2014/main" id="{DFCDCA85-C82E-F14A-B38C-844451720330}"/>
                  </a:ext>
                </a:extLst>
              </p14:cNvPr>
              <p14:cNvContentPartPr/>
              <p14:nvPr/>
            </p14:nvContentPartPr>
            <p14:xfrm>
              <a:off x="4468001" y="4530447"/>
              <a:ext cx="155880" cy="178560"/>
            </p14:xfrm>
          </p:contentPart>
        </mc:Choice>
        <mc:Fallback>
          <p:pic>
            <p:nvPicPr>
              <p:cNvPr id="46" name="Håndskrift 45">
                <a:extLst>
                  <a:ext uri="{FF2B5EF4-FFF2-40B4-BE49-F238E27FC236}">
                    <a16:creationId xmlns:a16="http://schemas.microsoft.com/office/drawing/2014/main" id="{DFCDCA85-C82E-F14A-B38C-84445172033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459361" y="4521447"/>
                <a:ext cx="1735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47" name="Håndskrift 46">
                <a:extLst>
                  <a:ext uri="{FF2B5EF4-FFF2-40B4-BE49-F238E27FC236}">
                    <a16:creationId xmlns:a16="http://schemas.microsoft.com/office/drawing/2014/main" id="{48983BD0-8F67-0845-B60C-EECF8557F530}"/>
                  </a:ext>
                </a:extLst>
              </p14:cNvPr>
              <p14:cNvContentPartPr/>
              <p14:nvPr/>
            </p14:nvContentPartPr>
            <p14:xfrm>
              <a:off x="5544761" y="4073247"/>
              <a:ext cx="272880" cy="180000"/>
            </p14:xfrm>
          </p:contentPart>
        </mc:Choice>
        <mc:Fallback>
          <p:pic>
            <p:nvPicPr>
              <p:cNvPr id="47" name="Håndskrift 46">
                <a:extLst>
                  <a:ext uri="{FF2B5EF4-FFF2-40B4-BE49-F238E27FC236}">
                    <a16:creationId xmlns:a16="http://schemas.microsoft.com/office/drawing/2014/main" id="{48983BD0-8F67-0845-B60C-EECF8557F53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35761" y="4064247"/>
                <a:ext cx="290520" cy="19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156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A5C75C-C6A5-FD40-B16D-DEA9F9E43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2-sammenhengende grafer (</a:t>
            </a:r>
            <a:r>
              <a:rPr lang="nb-NO" dirty="0" err="1"/>
              <a:t>biconnected</a:t>
            </a:r>
            <a:r>
              <a:rPr lang="nb-NO" dirty="0"/>
              <a:t> </a:t>
            </a:r>
            <a:r>
              <a:rPr lang="nb-NO" dirty="0" err="1"/>
              <a:t>graphs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72C0A53-5D28-E648-BE6C-270A84D243AF}"/>
              </a:ext>
            </a:extLst>
          </p:cNvPr>
          <p:cNvSpPr txBox="1"/>
          <p:nvPr/>
        </p:nvSpPr>
        <p:spPr>
          <a:xfrm>
            <a:off x="483476" y="1755228"/>
            <a:ext cx="94698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Dersom en graf ikke inneholder noen separasjonsnoder, er grafen 2-sammenhengende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Det betyr at man må fjerne minst 2 noder for at grafen skal slutte å være sammenhengende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Veldig fint at f eks nettverk er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hvertfall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2-sammenhengende, ellers er det veldig sårbart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1426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FB71D0-FD0A-EC4B-87BC-FFCD773E2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0"/>
            <a:ext cx="10396882" cy="1151965"/>
          </a:xfrm>
        </p:spPr>
        <p:txBody>
          <a:bodyPr>
            <a:noAutofit/>
          </a:bodyPr>
          <a:lstStyle/>
          <a:p>
            <a:r>
              <a:rPr lang="nb-NO" sz="4000" dirty="0"/>
              <a:t>Hvordan finne eventuelle separasjonsnoder?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3D879E8-932D-3D40-8A53-B822A9AD7796}"/>
              </a:ext>
            </a:extLst>
          </p:cNvPr>
          <p:cNvSpPr txBox="1"/>
          <p:nvPr/>
        </p:nvSpPr>
        <p:spPr>
          <a:xfrm>
            <a:off x="809296" y="807752"/>
            <a:ext cx="87340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Vi trenger 2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arrayer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for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time» for hver node (når hver node blir oppdaget)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for den minste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time» som kan nås fra hver node</a:t>
            </a:r>
          </a:p>
          <a:p>
            <a:pPr lvl="1"/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Bruk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depth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first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til å lage et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spenntre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Kanter som fører tilbake til en allerede besøkt node markeres som «back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edge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For hver node, lagre når den ble oppdaget («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time») i det ene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arrayet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For hver node: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Start en DFS (av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spenntreet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ikke den opprinnelige grafen)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Finn den laveste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time» som kan bli funnet ved å traversere x antall kanter, etterfulgt av 0 eller 1 «back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edger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1"/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roten har flere enn ett barn, er roten en separasjonsnode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For hvert node-nabo-par: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[node] &lt;=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minste_discovery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[nabo] (og node != roten)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Node er en separasjonsnode</a:t>
            </a:r>
          </a:p>
          <a:p>
            <a:pPr marL="342900" indent="-342900">
              <a:buFont typeface="+mj-lt"/>
              <a:buAutoNum type="arabicPeriod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874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" name="hammer.wav"/>
          </p:stSnd>
        </p:sndAc>
      </p:transition>
    </mc:Choice>
    <mc:Fallback>
      <p:transition spd="slow">
        <p:dissolve/>
        <p:sndAc>
          <p:stSnd>
            <p:snd r:embed="rId2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D42227-111D-1948-9DDB-249B53FC8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Flink indisk mann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6B0B19-AB6C-5C45-8AA2-C190434F42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https://www.youtube.com/watch?v=jFZsDDB0-vo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1498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  <p:sndAc>
          <p:stSnd>
            <p:snd r:embed="rId2" name="wind.wav"/>
          </p:stSnd>
        </p:sndAc>
      </p:transition>
    </mc:Choice>
    <mc:Fallback>
      <p:transition spd="slow">
        <p:fade/>
        <p:sndAc>
          <p:stSnd>
            <p:snd r:embed="rId2" name="wind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DB9FDF-0833-544A-843D-7FB82B53F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Sterkt sammenhengende komponenter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D8EFB14-4A28-7E48-A77B-D0E7701E0130}"/>
              </a:ext>
            </a:extLst>
          </p:cNvPr>
          <p:cNvSpPr txBox="1"/>
          <p:nvPr/>
        </p:nvSpPr>
        <p:spPr>
          <a:xfrm>
            <a:off x="685801" y="1744717"/>
            <a:ext cx="9540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Vi har tidligere snakket om svakt sammenhengende grafer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graf er sterkt sammenhengende dersom man for alle noder i grafen kan komme seg til alle andre noder i grafen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graf inneholder x antall sterkt sammenhengende komponenter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65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5E5F63-D990-A346-B5C5-5A76BEA5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780" y="277537"/>
            <a:ext cx="10396882" cy="1151965"/>
          </a:xfrm>
        </p:spPr>
        <p:txBody>
          <a:bodyPr>
            <a:normAutofit/>
          </a:bodyPr>
          <a:lstStyle/>
          <a:p>
            <a:r>
              <a:rPr lang="nb-NO" sz="3600" dirty="0"/>
              <a:t>Hvordan finne de sammenhengende komponentene til en graf?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0846CBE-3D79-D742-AC4C-A7FC15AE0175}"/>
              </a:ext>
            </a:extLst>
          </p:cNvPr>
          <p:cNvSpPr txBox="1"/>
          <p:nvPr/>
        </p:nvSpPr>
        <p:spPr>
          <a:xfrm>
            <a:off x="-15766" y="2019824"/>
            <a:ext cx="59803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Start en teller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tid = 0 som holder orden på tiden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Lag en tom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For hver node: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noden ikke er besøk, gjør et DFS fra noden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tid++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Marker noden som besøkt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For hver nabo:</a:t>
            </a:r>
          </a:p>
          <a:p>
            <a:pPr marL="1714500" lvl="3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nabo ikke er besøkt: DFS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Sett «finish time»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Legg noden til i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stacken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+mj-lt"/>
              <a:buAutoNum type="arabicPeriod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6C17437-9B45-2A46-89B0-19CC8F9F7F1E}"/>
              </a:ext>
            </a:extLst>
          </p:cNvPr>
          <p:cNvSpPr txBox="1"/>
          <p:nvPr/>
        </p:nvSpPr>
        <p:spPr>
          <a:xfrm>
            <a:off x="6474372" y="2919121"/>
            <a:ext cx="5171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Snu alle kanter i grafen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Mens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ikke er tom: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Pop øverste node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Gjør DFS fra noden (hvis noden er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ubesøkt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Alle noder som nå blir besøkt, er en del av den sterke komponenten som noden er en del av</a:t>
            </a:r>
          </a:p>
          <a:p>
            <a:pPr lvl="1"/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24C960C-9563-2944-9598-32CAE73833A7}"/>
              </a:ext>
            </a:extLst>
          </p:cNvPr>
          <p:cNvSpPr txBox="1"/>
          <p:nvPr/>
        </p:nvSpPr>
        <p:spPr>
          <a:xfrm>
            <a:off x="0" y="1584152"/>
            <a:ext cx="2039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DEL 1: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3FD1F1E-6CDA-A944-81CA-81BBAD7D427D}"/>
              </a:ext>
            </a:extLst>
          </p:cNvPr>
          <p:cNvSpPr txBox="1"/>
          <p:nvPr/>
        </p:nvSpPr>
        <p:spPr>
          <a:xfrm>
            <a:off x="6474372" y="2420533"/>
            <a:ext cx="173420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DEL 2:</a:t>
            </a:r>
          </a:p>
          <a:p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D9D1F8E-7AA4-0E4D-B3AF-E072D18EEC83}"/>
              </a:ext>
            </a:extLst>
          </p:cNvPr>
          <p:cNvSpPr txBox="1"/>
          <p:nvPr/>
        </p:nvSpPr>
        <p:spPr>
          <a:xfrm>
            <a:off x="220717" y="5812221"/>
            <a:ext cx="11267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PS: «finish time» brukes for å sortere nodene etter del 1. Trengs ikke når vi bruker en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! Elementene vil bli lagt riktig i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vi trenger ikke sortere.</a:t>
            </a:r>
          </a:p>
        </p:txBody>
      </p:sp>
    </p:spTree>
    <p:extLst>
      <p:ext uri="{BB962C8B-B14F-4D97-AF65-F5344CB8AC3E}">
        <p14:creationId xmlns:p14="http://schemas.microsoft.com/office/powerpoint/2010/main" val="226392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5D2BD9-42FE-1040-9212-6CD8E5406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0"/>
            <a:ext cx="10396882" cy="1151965"/>
          </a:xfrm>
        </p:spPr>
        <p:txBody>
          <a:bodyPr/>
          <a:lstStyle/>
          <a:p>
            <a:r>
              <a:rPr lang="nb-NO" dirty="0"/>
              <a:t>Eksempel på tavlen</a:t>
            </a:r>
          </a:p>
        </p:txBody>
      </p:sp>
      <p:pic>
        <p:nvPicPr>
          <p:cNvPr id="7" name="Bilde 6" descr="Et bilde som inneholder tekst, tavle, vegg, innendørs&#10;&#10;&#10;&#10;Automatisk generert beskrivelse">
            <a:extLst>
              <a:ext uri="{FF2B5EF4-FFF2-40B4-BE49-F238E27FC236}">
                <a16:creationId xmlns:a16="http://schemas.microsoft.com/office/drawing/2014/main" id="{D7F42DAD-BB2E-714E-AB20-DC3B5044E1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15" r="22340" b="8831"/>
          <a:stretch/>
        </p:blipFill>
        <p:spPr>
          <a:xfrm rot="5400000">
            <a:off x="503949" y="872604"/>
            <a:ext cx="3212053" cy="3770774"/>
          </a:xfrm>
          <a:prstGeom prst="rect">
            <a:avLst/>
          </a:prstGeom>
        </p:spPr>
      </p:pic>
      <p:pic>
        <p:nvPicPr>
          <p:cNvPr id="9" name="Bilde 8" descr="Et bilde som inneholder tekst, tavle, innendørs, vegg&#10;&#10;&#10;&#10;Automatisk generert beskrivelse">
            <a:extLst>
              <a:ext uri="{FF2B5EF4-FFF2-40B4-BE49-F238E27FC236}">
                <a16:creationId xmlns:a16="http://schemas.microsoft.com/office/drawing/2014/main" id="{CB569A7C-98E7-5943-9500-39453F5030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35" b="23216"/>
          <a:stretch/>
        </p:blipFill>
        <p:spPr>
          <a:xfrm>
            <a:off x="4203033" y="1151964"/>
            <a:ext cx="7764379" cy="289121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536E1B-2B65-874E-9B96-E090DF0FB418}"/>
              </a:ext>
            </a:extLst>
          </p:cNvPr>
          <p:cNvSpPr txBox="1"/>
          <p:nvPr/>
        </p:nvSpPr>
        <p:spPr>
          <a:xfrm>
            <a:off x="1107784" y="4364018"/>
            <a:ext cx="2887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Del 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7BF1BB9-39D5-2040-A4AC-2794CC42F67B}"/>
              </a:ext>
            </a:extLst>
          </p:cNvPr>
          <p:cNvSpPr txBox="1"/>
          <p:nvPr/>
        </p:nvSpPr>
        <p:spPr>
          <a:xfrm>
            <a:off x="7331243" y="4011091"/>
            <a:ext cx="5229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Del 2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88B2B2E-61ED-4341-9862-9B828E7B65F5}"/>
              </a:ext>
            </a:extLst>
          </p:cNvPr>
          <p:cNvSpPr txBox="1"/>
          <p:nvPr/>
        </p:nvSpPr>
        <p:spPr>
          <a:xfrm>
            <a:off x="224588" y="4924911"/>
            <a:ext cx="4652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DFS-full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Når en node er ferdig, legg til i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stacken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9021219-3EF4-E84C-9DC4-91FA220BC8E9}"/>
              </a:ext>
            </a:extLst>
          </p:cNvPr>
          <p:cNvSpPr txBox="1"/>
          <p:nvPr/>
        </p:nvSpPr>
        <p:spPr>
          <a:xfrm>
            <a:off x="4876800" y="4748738"/>
            <a:ext cx="62058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Reverser kanter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Pop ett og et element fra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stacken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elementet ikke er besøkt, DFS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Alle elementer som nå blir besøkt er med i den sterkt sammenhengende komponenten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5" name="Håndskrift 34">
                <a:extLst>
                  <a:ext uri="{FF2B5EF4-FFF2-40B4-BE49-F238E27FC236}">
                    <a16:creationId xmlns:a16="http://schemas.microsoft.com/office/drawing/2014/main" id="{A61D5C71-45B9-CF4C-9F1E-A0F6DEB25297}"/>
                  </a:ext>
                </a:extLst>
              </p14:cNvPr>
              <p14:cNvContentPartPr/>
              <p14:nvPr/>
            </p14:nvContentPartPr>
            <p14:xfrm>
              <a:off x="8378602" y="103244"/>
              <a:ext cx="3282840" cy="3259800"/>
            </p14:xfrm>
          </p:contentPart>
        </mc:Choice>
        <mc:Fallback>
          <p:pic>
            <p:nvPicPr>
              <p:cNvPr id="35" name="Håndskrift 34">
                <a:extLst>
                  <a:ext uri="{FF2B5EF4-FFF2-40B4-BE49-F238E27FC236}">
                    <a16:creationId xmlns:a16="http://schemas.microsoft.com/office/drawing/2014/main" id="{A61D5C71-45B9-CF4C-9F1E-A0F6DEB252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69603" y="94603"/>
                <a:ext cx="3300478" cy="32774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6013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C94006-9750-5946-B2FC-80A694344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Enda en flink person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9F9BA0-A8C2-F64F-AA92-5AFAB19228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https://www.youtube.com/watch?v=5wFyZJ8yH9Q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3363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209F0F8-4360-4A41-98D3-09BC2D326672}"/>
              </a:ext>
            </a:extLst>
          </p:cNvPr>
          <p:cNvSpPr txBox="1"/>
          <p:nvPr/>
        </p:nvSpPr>
        <p:spPr>
          <a:xfrm>
            <a:off x="641684" y="834189"/>
            <a:ext cx="10459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latin typeface="Arial" panose="020B0604020202020204" pitchFamily="34" charset="0"/>
                <a:cs typeface="Arial" panose="020B0604020202020204" pitchFamily="34" charset="0"/>
              </a:rPr>
              <a:t>Takk til den indiske mannen og kaffe &lt;3</a:t>
            </a:r>
          </a:p>
        </p:txBody>
      </p:sp>
    </p:spTree>
    <p:extLst>
      <p:ext uri="{BB962C8B-B14F-4D97-AF65-F5344CB8AC3E}">
        <p14:creationId xmlns:p14="http://schemas.microsoft.com/office/powerpoint/2010/main" val="3387857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750">
        <p:sndAc>
          <p:stSnd>
            <p:snd r:embed="rId2" name="applause.wav"/>
          </p:stSnd>
        </p:sndAc>
      </p:transition>
    </mc:Choice>
    <mc:Fallback>
      <p:transition spd="slow"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ort arrangement">
  <a:themeElements>
    <a:clrScheme name="Stort arrang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Stort arrang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ort arrang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{0900E5FA-9DA6-574C-814B-A9DCE7E95E1D}tf10001077</Template>
  <TotalTime>1025</TotalTime>
  <Words>742</Words>
  <Application>Microsoft Macintosh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6" baseType="lpstr">
      <vt:lpstr>Arial</vt:lpstr>
      <vt:lpstr>Impact</vt:lpstr>
      <vt:lpstr>Stort arrangement</vt:lpstr>
      <vt:lpstr>Gruppetime uke 10</vt:lpstr>
      <vt:lpstr>Ganske kult med mursteinsbakgrunn, eller hva? :D Planen for i dag:</vt:lpstr>
      <vt:lpstr>beruvka</vt:lpstr>
      <vt:lpstr>Eksempel på tavlen</vt:lpstr>
      <vt:lpstr>separasjonsnoder</vt:lpstr>
      <vt:lpstr>2-sammenhengende grafer (biconnected graphs) </vt:lpstr>
      <vt:lpstr>Hvordan finne eventuelle separasjonsnoder?</vt:lpstr>
      <vt:lpstr>Flink indisk mann</vt:lpstr>
      <vt:lpstr>Sterkt sammenhengende komponenter</vt:lpstr>
      <vt:lpstr>Hvordan finne de sammenhengende komponentene til en graf?</vt:lpstr>
      <vt:lpstr>Eksempel på tavlen</vt:lpstr>
      <vt:lpstr>Enda en flink person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10</dc:title>
  <dc:creator>Christine Moen Winge</dc:creator>
  <cp:lastModifiedBy>Christine Moen Winge</cp:lastModifiedBy>
  <cp:revision>15</cp:revision>
  <dcterms:created xsi:type="dcterms:W3CDTF">2019-10-28T20:54:00Z</dcterms:created>
  <dcterms:modified xsi:type="dcterms:W3CDTF">2019-10-29T13:59:53Z</dcterms:modified>
</cp:coreProperties>
</file>