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8"/>
  </p:notesMasterIdLst>
  <p:handoutMasterIdLst>
    <p:handoutMasterId r:id="rId19"/>
  </p:handoutMasterIdLst>
  <p:sldIdLst>
    <p:sldId id="433" r:id="rId2"/>
    <p:sldId id="459" r:id="rId3"/>
    <p:sldId id="685" r:id="rId4"/>
    <p:sldId id="686" r:id="rId5"/>
    <p:sldId id="687" r:id="rId6"/>
    <p:sldId id="688" r:id="rId7"/>
    <p:sldId id="689" r:id="rId8"/>
    <p:sldId id="690" r:id="rId9"/>
    <p:sldId id="460" r:id="rId10"/>
    <p:sldId id="691" r:id="rId11"/>
    <p:sldId id="453" r:id="rId12"/>
    <p:sldId id="454" r:id="rId13"/>
    <p:sldId id="692" r:id="rId14"/>
    <p:sldId id="455" r:id="rId15"/>
    <p:sldId id="693" r:id="rId16"/>
    <p:sldId id="694" r:id="rId17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433"/>
          </p14:sldIdLst>
        </p14:section>
        <p14:section name="Distance vector" id="{BFCDD2D3-EDA7-1C48-8B5B-3B9CD88D6AAE}">
          <p14:sldIdLst>
            <p14:sldId id="459"/>
            <p14:sldId id="685"/>
            <p14:sldId id="686"/>
            <p14:sldId id="687"/>
            <p14:sldId id="688"/>
            <p14:sldId id="689"/>
            <p14:sldId id="690"/>
          </p14:sldIdLst>
        </p14:section>
        <p14:section name="link state routing" id="{9D067804-2421-C24A-8C49-18E5FD97B504}">
          <p14:sldIdLst>
            <p14:sldId id="460"/>
            <p14:sldId id="691"/>
            <p14:sldId id="453"/>
            <p14:sldId id="454"/>
            <p14:sldId id="692"/>
            <p14:sldId id="455"/>
            <p14:sldId id="693"/>
            <p14:sldId id="6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106"/>
    <p:restoredTop sz="81812" autoAdjust="0"/>
  </p:normalViewPr>
  <p:slideViewPr>
    <p:cSldViewPr snapToGrid="0">
      <p:cViewPr varScale="1">
        <p:scale>
          <a:sx n="113" d="100"/>
          <a:sy n="113" d="100"/>
        </p:scale>
        <p:origin x="15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1864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4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4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6" r:id="rId4"/>
    <p:sldLayoutId id="2147483688" r:id="rId5"/>
    <p:sldLayoutId id="2147483693" r:id="rId6"/>
    <p:sldLayoutId id="2147483694" r:id="rId7"/>
    <p:sldLayoutId id="2147483695" r:id="rId8"/>
    <p:sldLayoutId id="2147483698" r:id="rId9"/>
    <p:sldLayoutId id="2147483699" r:id="rId10"/>
    <p:sldLayoutId id="2147483702" r:id="rId1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Data Communication: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Routing algorithms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Wednesday, April 3, 2019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5313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>
            <a:extLst>
              <a:ext uri="{FF2B5EF4-FFF2-40B4-BE49-F238E27FC236}">
                <a16:creationId xmlns:a16="http://schemas.microsoft.com/office/drawing/2014/main" id="{013A4ADF-852F-AE4D-95B7-B768EB6EB08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b-NO"/>
              <a:t>Adaptive Routing</a:t>
            </a:r>
          </a:p>
        </p:txBody>
      </p:sp>
      <p:sp>
        <p:nvSpPr>
          <p:cNvPr id="312323" name="Rectangle 3">
            <a:extLst>
              <a:ext uri="{FF2B5EF4-FFF2-40B4-BE49-F238E27FC236}">
                <a16:creationId xmlns:a16="http://schemas.microsoft.com/office/drawing/2014/main" id="{1D624BC2-FF3A-DC42-BB03-803E07ED57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b-NO"/>
              <a:t>Distributed Routing</a:t>
            </a:r>
          </a:p>
          <a:p>
            <a:r>
              <a:rPr lang="en-US" altLang="nb-NO"/>
              <a:t>Distance Vector</a:t>
            </a:r>
          </a:p>
        </p:txBody>
      </p:sp>
    </p:spTree>
    <p:extLst>
      <p:ext uri="{BB962C8B-B14F-4D97-AF65-F5344CB8AC3E}">
        <p14:creationId xmlns:p14="http://schemas.microsoft.com/office/powerpoint/2010/main" val="270607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3872AC8A-8450-4340-B023-E8157F2A74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B77829EC-3C84-BD44-8D7A-CC13940DE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nb-NO" sz="2400" dirty="0"/>
              <a:t>Principle</a:t>
            </a:r>
          </a:p>
          <a:p>
            <a:r>
              <a:rPr lang="en-US" altLang="nb-NO" sz="2400" dirty="0"/>
              <a:t>every IS maintains a table (i.e., vector) stating</a:t>
            </a:r>
          </a:p>
          <a:p>
            <a:pPr lvl="1"/>
            <a:r>
              <a:rPr lang="en-US" altLang="nb-NO" sz="2200" dirty="0"/>
              <a:t>best known distance to destinations</a:t>
            </a:r>
          </a:p>
          <a:p>
            <a:pPr lvl="1"/>
            <a:r>
              <a:rPr lang="en-US" altLang="nb-NO" sz="2200" dirty="0"/>
              <a:t>and line to be used</a:t>
            </a:r>
          </a:p>
          <a:p>
            <a:r>
              <a:rPr lang="en-US" altLang="nb-NO" sz="2400" dirty="0" err="1"/>
              <a:t>ISes</a:t>
            </a:r>
            <a:r>
              <a:rPr lang="en-US" altLang="nb-NO" sz="2400" dirty="0"/>
              <a:t> update tables </a:t>
            </a:r>
          </a:p>
          <a:p>
            <a:pPr lvl="1"/>
            <a:r>
              <a:rPr lang="en-US" altLang="nb-NO" sz="2200" dirty="0"/>
              <a:t>by exchanging routing information with their neighbors</a:t>
            </a:r>
          </a:p>
          <a:p>
            <a:pPr marL="0" indent="0">
              <a:buNone/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3626519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F46B62F9-072F-0040-8730-32B947EA5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D5B70203-F73E-8241-99B3-A0D4256D4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sz="2000" dirty="0"/>
              <a:t>Each IS</a:t>
            </a:r>
          </a:p>
          <a:p>
            <a:pPr lvl="1"/>
            <a:r>
              <a:rPr lang="en-US" altLang="nb-NO" sz="1800" dirty="0"/>
              <a:t>maintains routing table with one entry per router in the subnet</a:t>
            </a:r>
          </a:p>
          <a:p>
            <a:pPr lvl="1"/>
            <a:r>
              <a:rPr lang="en-US" altLang="nb-NO" sz="1800" dirty="0"/>
              <a:t>is assumed to know the distances to each neighbor</a:t>
            </a:r>
          </a:p>
          <a:p>
            <a:pPr lvl="1"/>
            <a:r>
              <a:rPr lang="en-US" altLang="nb-NO" sz="2000" dirty="0"/>
              <a:t>sends list with estimated distances to each destination </a:t>
            </a:r>
            <a:r>
              <a:rPr lang="en-US" altLang="nb-NO" sz="2000" i="1" dirty="0"/>
              <a:t>periodically</a:t>
            </a:r>
            <a:r>
              <a:rPr lang="en-US" altLang="nb-NO" sz="2000" dirty="0"/>
              <a:t>  to its neighbors</a:t>
            </a:r>
          </a:p>
          <a:p>
            <a:endParaRPr lang="en-US" altLang="nb-NO" sz="2000" dirty="0"/>
          </a:p>
          <a:p>
            <a:r>
              <a:rPr lang="en-US" altLang="nb-NO" sz="2000" dirty="0"/>
              <a:t>X receives list E(Z) from neighbor Y</a:t>
            </a:r>
          </a:p>
          <a:p>
            <a:pPr lvl="1"/>
            <a:r>
              <a:rPr lang="en-US" altLang="nb-NO" sz="1800" dirty="0"/>
              <a:t>Distance X to Y:	e</a:t>
            </a:r>
          </a:p>
          <a:p>
            <a:pPr lvl="1"/>
            <a:r>
              <a:rPr lang="en-US" altLang="nb-NO" sz="1800" dirty="0"/>
              <a:t>Distance Y to Z:	E(Z)</a:t>
            </a:r>
          </a:p>
          <a:p>
            <a:pPr lvl="1"/>
            <a:r>
              <a:rPr lang="en-US" altLang="nb-NO" sz="1800" dirty="0"/>
              <a:t>Distance X to Z via Y: E(Z)+e</a:t>
            </a:r>
          </a:p>
          <a:p>
            <a:pPr lvl="1"/>
            <a:endParaRPr lang="en-US" altLang="nb-NO" sz="1800" dirty="0"/>
          </a:p>
          <a:p>
            <a:r>
              <a:rPr lang="en-US" altLang="nb-NO" sz="2000" dirty="0"/>
              <a:t>IS computes new routing table from the received lists</a:t>
            </a:r>
            <a:br>
              <a:rPr lang="en-US" altLang="nb-NO" sz="2000" dirty="0"/>
            </a:br>
            <a:r>
              <a:rPr lang="en-US" altLang="nb-NO" sz="2000" dirty="0"/>
              <a:t>containing</a:t>
            </a:r>
          </a:p>
          <a:p>
            <a:pPr lvl="1"/>
            <a:r>
              <a:rPr lang="en-US" altLang="nb-NO" sz="1800" dirty="0"/>
              <a:t>Destination IS</a:t>
            </a:r>
          </a:p>
          <a:p>
            <a:pPr lvl="1"/>
            <a:r>
              <a:rPr lang="en-US" altLang="nb-NO" sz="1800" dirty="0"/>
              <a:t>Preferred outgoing path</a:t>
            </a:r>
          </a:p>
          <a:p>
            <a:pPr lvl="1"/>
            <a:r>
              <a:rPr lang="en-US" altLang="nb-NO" sz="1800" dirty="0"/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104741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005" name="Group 413">
            <a:extLst>
              <a:ext uri="{FF2B5EF4-FFF2-40B4-BE49-F238E27FC236}">
                <a16:creationId xmlns:a16="http://schemas.microsoft.com/office/drawing/2014/main" id="{BDAC53F7-8C5B-0E41-9B38-E260C698352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431800" cy="2592388"/>
            <a:chOff x="4195" y="1162"/>
            <a:chExt cx="272" cy="1633"/>
          </a:xfrm>
        </p:grpSpPr>
        <p:sp>
          <p:nvSpPr>
            <p:cNvPr id="238993" name="Rectangle 401">
              <a:extLst>
                <a:ext uri="{FF2B5EF4-FFF2-40B4-BE49-F238E27FC236}">
                  <a16:creationId xmlns:a16="http://schemas.microsoft.com/office/drawing/2014/main" id="{1A153F6C-2214-9946-9F5A-1BA79E4D9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4" name="Rectangle 402">
              <a:extLst>
                <a:ext uri="{FF2B5EF4-FFF2-40B4-BE49-F238E27FC236}">
                  <a16:creationId xmlns:a16="http://schemas.microsoft.com/office/drawing/2014/main" id="{00C8AE7A-EAD7-1F44-9C77-F57003BA5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5" name="Rectangle 403">
              <a:extLst>
                <a:ext uri="{FF2B5EF4-FFF2-40B4-BE49-F238E27FC236}">
                  <a16:creationId xmlns:a16="http://schemas.microsoft.com/office/drawing/2014/main" id="{A68CC30F-5CBA-7C4A-9721-D0625B80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6" name="Rectangle 404">
              <a:extLst>
                <a:ext uri="{FF2B5EF4-FFF2-40B4-BE49-F238E27FC236}">
                  <a16:creationId xmlns:a16="http://schemas.microsoft.com/office/drawing/2014/main" id="{1410A1B3-ACE7-2645-8BEF-1D6236DB4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7" name="Rectangle 405">
              <a:extLst>
                <a:ext uri="{FF2B5EF4-FFF2-40B4-BE49-F238E27FC236}">
                  <a16:creationId xmlns:a16="http://schemas.microsoft.com/office/drawing/2014/main" id="{5E6DA740-99D2-A14F-9003-1883EBCB8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8" name="Rectangle 406">
              <a:extLst>
                <a:ext uri="{FF2B5EF4-FFF2-40B4-BE49-F238E27FC236}">
                  <a16:creationId xmlns:a16="http://schemas.microsoft.com/office/drawing/2014/main" id="{BCE0D355-4F2E-5C44-B8D5-E9644B239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9" name="Rectangle 407">
              <a:extLst>
                <a:ext uri="{FF2B5EF4-FFF2-40B4-BE49-F238E27FC236}">
                  <a16:creationId xmlns:a16="http://schemas.microsoft.com/office/drawing/2014/main" id="{92C5CFF1-76A2-FE42-8EDC-8CDEB6668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0" name="Rectangle 408">
              <a:extLst>
                <a:ext uri="{FF2B5EF4-FFF2-40B4-BE49-F238E27FC236}">
                  <a16:creationId xmlns:a16="http://schemas.microsoft.com/office/drawing/2014/main" id="{CB908834-13BC-8C46-B624-80893DB57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1" name="Rectangle 409">
              <a:extLst>
                <a:ext uri="{FF2B5EF4-FFF2-40B4-BE49-F238E27FC236}">
                  <a16:creationId xmlns:a16="http://schemas.microsoft.com/office/drawing/2014/main" id="{4B34AE32-A9B8-B742-BB55-0DF133B10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2" name="Rectangle 410">
              <a:extLst>
                <a:ext uri="{FF2B5EF4-FFF2-40B4-BE49-F238E27FC236}">
                  <a16:creationId xmlns:a16="http://schemas.microsoft.com/office/drawing/2014/main" id="{EDB5AA2C-DC8C-D449-ACD0-FDD33BC63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3" name="Rectangle 411">
              <a:extLst>
                <a:ext uri="{FF2B5EF4-FFF2-40B4-BE49-F238E27FC236}">
                  <a16:creationId xmlns:a16="http://schemas.microsoft.com/office/drawing/2014/main" id="{978AA6A3-A1A9-A647-B43C-890AE6C30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4" name="Rectangle 412">
              <a:extLst>
                <a:ext uri="{FF2B5EF4-FFF2-40B4-BE49-F238E27FC236}">
                  <a16:creationId xmlns:a16="http://schemas.microsoft.com/office/drawing/2014/main" id="{D977F0FE-AE7A-4F4B-A099-411CA0BEA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9006" name="Group 414">
            <a:extLst>
              <a:ext uri="{FF2B5EF4-FFF2-40B4-BE49-F238E27FC236}">
                <a16:creationId xmlns:a16="http://schemas.microsoft.com/office/drawing/2014/main" id="{4E9EEC01-3683-7B44-ABD6-B6D1BCA218E1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1844675"/>
            <a:ext cx="431800" cy="2592388"/>
            <a:chOff x="4195" y="1162"/>
            <a:chExt cx="272" cy="1633"/>
          </a:xfrm>
        </p:grpSpPr>
        <p:sp>
          <p:nvSpPr>
            <p:cNvPr id="239007" name="Rectangle 415">
              <a:extLst>
                <a:ext uri="{FF2B5EF4-FFF2-40B4-BE49-F238E27FC236}">
                  <a16:creationId xmlns:a16="http://schemas.microsoft.com/office/drawing/2014/main" id="{5C544804-A1C6-1B43-A222-C20E1D7D4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8" name="Rectangle 416">
              <a:extLst>
                <a:ext uri="{FF2B5EF4-FFF2-40B4-BE49-F238E27FC236}">
                  <a16:creationId xmlns:a16="http://schemas.microsoft.com/office/drawing/2014/main" id="{23984A91-0AA1-A241-ADFD-643C1479D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9" name="Rectangle 417">
              <a:extLst>
                <a:ext uri="{FF2B5EF4-FFF2-40B4-BE49-F238E27FC236}">
                  <a16:creationId xmlns:a16="http://schemas.microsoft.com/office/drawing/2014/main" id="{C19913C0-7131-A84C-A8E7-20A9744FF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0" name="Rectangle 418">
              <a:extLst>
                <a:ext uri="{FF2B5EF4-FFF2-40B4-BE49-F238E27FC236}">
                  <a16:creationId xmlns:a16="http://schemas.microsoft.com/office/drawing/2014/main" id="{898B7387-23D2-AA4A-8602-1B82E1BA5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1" name="Rectangle 419">
              <a:extLst>
                <a:ext uri="{FF2B5EF4-FFF2-40B4-BE49-F238E27FC236}">
                  <a16:creationId xmlns:a16="http://schemas.microsoft.com/office/drawing/2014/main" id="{C83C55C7-3993-F44F-9993-7DCA7ADE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2" name="Rectangle 420">
              <a:extLst>
                <a:ext uri="{FF2B5EF4-FFF2-40B4-BE49-F238E27FC236}">
                  <a16:creationId xmlns:a16="http://schemas.microsoft.com/office/drawing/2014/main" id="{6AF1A190-FEF8-EF43-8D32-6B88A06CA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3" name="Rectangle 421">
              <a:extLst>
                <a:ext uri="{FF2B5EF4-FFF2-40B4-BE49-F238E27FC236}">
                  <a16:creationId xmlns:a16="http://schemas.microsoft.com/office/drawing/2014/main" id="{8811020A-8A97-FE43-AB10-A8AF9CA8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4" name="Rectangle 422">
              <a:extLst>
                <a:ext uri="{FF2B5EF4-FFF2-40B4-BE49-F238E27FC236}">
                  <a16:creationId xmlns:a16="http://schemas.microsoft.com/office/drawing/2014/main" id="{238AA995-9971-6D48-B47A-86978A080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5" name="Rectangle 423">
              <a:extLst>
                <a:ext uri="{FF2B5EF4-FFF2-40B4-BE49-F238E27FC236}">
                  <a16:creationId xmlns:a16="http://schemas.microsoft.com/office/drawing/2014/main" id="{F64D61EF-F21B-9946-ADA7-63EC28042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6" name="Rectangle 424">
              <a:extLst>
                <a:ext uri="{FF2B5EF4-FFF2-40B4-BE49-F238E27FC236}">
                  <a16:creationId xmlns:a16="http://schemas.microsoft.com/office/drawing/2014/main" id="{D758556A-DB9F-F64A-9D3D-6DCA4582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7" name="Rectangle 425">
              <a:extLst>
                <a:ext uri="{FF2B5EF4-FFF2-40B4-BE49-F238E27FC236}">
                  <a16:creationId xmlns:a16="http://schemas.microsoft.com/office/drawing/2014/main" id="{CB1B6C46-5449-4243-BC88-22B979282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8" name="Rectangle 426">
              <a:extLst>
                <a:ext uri="{FF2B5EF4-FFF2-40B4-BE49-F238E27FC236}">
                  <a16:creationId xmlns:a16="http://schemas.microsoft.com/office/drawing/2014/main" id="{A47995F0-864D-4A48-A233-7C3B6BC91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8825" name="Group 233">
            <a:extLst>
              <a:ext uri="{FF2B5EF4-FFF2-40B4-BE49-F238E27FC236}">
                <a16:creationId xmlns:a16="http://schemas.microsoft.com/office/drawing/2014/main" id="{E1068063-7B8D-5B40-BAED-8C382028AA27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1916113"/>
            <a:ext cx="1512887" cy="1152525"/>
            <a:chOff x="3016" y="1162"/>
            <a:chExt cx="953" cy="726"/>
          </a:xfrm>
        </p:grpSpPr>
        <p:sp>
          <p:nvSpPr>
            <p:cNvPr id="238816" name="Line 224">
              <a:extLst>
                <a:ext uri="{FF2B5EF4-FFF2-40B4-BE49-F238E27FC236}">
                  <a16:creationId xmlns:a16="http://schemas.microsoft.com/office/drawing/2014/main" id="{C2B044A1-14EA-D343-A39B-E06460C4D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7" name="Line 225">
              <a:extLst>
                <a:ext uri="{FF2B5EF4-FFF2-40B4-BE49-F238E27FC236}">
                  <a16:creationId xmlns:a16="http://schemas.microsoft.com/office/drawing/2014/main" id="{E5EDE7A0-5365-1D45-A544-1D7D48C10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8" name="Line 226">
              <a:extLst>
                <a:ext uri="{FF2B5EF4-FFF2-40B4-BE49-F238E27FC236}">
                  <a16:creationId xmlns:a16="http://schemas.microsoft.com/office/drawing/2014/main" id="{096E017B-48FD-C443-A9F0-805C6B132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525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9" name="Line 227">
              <a:extLst>
                <a:ext uri="{FF2B5EF4-FFF2-40B4-BE49-F238E27FC236}">
                  <a16:creationId xmlns:a16="http://schemas.microsoft.com/office/drawing/2014/main" id="{07C214BF-536F-9049-9C25-C1EDCD2371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888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0" name="Line 228">
              <a:extLst>
                <a:ext uri="{FF2B5EF4-FFF2-40B4-BE49-F238E27FC236}">
                  <a16:creationId xmlns:a16="http://schemas.microsoft.com/office/drawing/2014/main" id="{17563C51-2E5E-F546-935F-E0D785E006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1" name="Line 229">
              <a:extLst>
                <a:ext uri="{FF2B5EF4-FFF2-40B4-BE49-F238E27FC236}">
                  <a16:creationId xmlns:a16="http://schemas.microsoft.com/office/drawing/2014/main" id="{2D8F5821-4AED-0140-A888-04EAF2D031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1162"/>
              <a:ext cx="317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2" name="Line 230">
              <a:extLst>
                <a:ext uri="{FF2B5EF4-FFF2-40B4-BE49-F238E27FC236}">
                  <a16:creationId xmlns:a16="http://schemas.microsoft.com/office/drawing/2014/main" id="{A15FE0B1-5344-774D-B43F-D32F642527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6" y="1162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3" name="Line 231">
              <a:extLst>
                <a:ext uri="{FF2B5EF4-FFF2-40B4-BE49-F238E27FC236}">
                  <a16:creationId xmlns:a16="http://schemas.microsoft.com/office/drawing/2014/main" id="{EC25BAEB-6398-4340-87CA-336F4E9EEA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318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4" name="Line 232">
              <a:extLst>
                <a:ext uri="{FF2B5EF4-FFF2-40B4-BE49-F238E27FC236}">
                  <a16:creationId xmlns:a16="http://schemas.microsoft.com/office/drawing/2014/main" id="{1CB0CEE1-4477-F34F-874B-BA5F8CF0B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34" y="1525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111CC710-71F6-394D-A81F-6DAB2B17E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38598" name="Rectangle 6">
            <a:extLst>
              <a:ext uri="{FF2B5EF4-FFF2-40B4-BE49-F238E27FC236}">
                <a16:creationId xmlns:a16="http://schemas.microsoft.com/office/drawing/2014/main" id="{E5C7896A-604E-434F-87BF-684808B434C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5300663"/>
            <a:ext cx="8199437" cy="1008062"/>
          </a:xfrm>
        </p:spPr>
        <p:txBody>
          <a:bodyPr/>
          <a:lstStyle/>
          <a:p>
            <a:r>
              <a:rPr lang="en-US" altLang="nb-NO" sz="2400" dirty="0"/>
              <a:t>Previous routing table will not be taken into account</a:t>
            </a:r>
          </a:p>
          <a:p>
            <a:pPr lvl="1"/>
            <a:r>
              <a:rPr lang="en-US" altLang="nb-NO" sz="2000" dirty="0"/>
              <a:t>Reaction to deteriorations</a:t>
            </a:r>
          </a:p>
        </p:txBody>
      </p:sp>
      <p:sp>
        <p:nvSpPr>
          <p:cNvPr id="238803" name="Oval 211">
            <a:extLst>
              <a:ext uri="{FF2B5EF4-FFF2-40B4-BE49-F238E27FC236}">
                <a16:creationId xmlns:a16="http://schemas.microsoft.com/office/drawing/2014/main" id="{92F0BC1C-C188-504F-A1FD-C8A3005C7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5" name="Oval 213">
            <a:extLst>
              <a:ext uri="{FF2B5EF4-FFF2-40B4-BE49-F238E27FC236}">
                <a16:creationId xmlns:a16="http://schemas.microsoft.com/office/drawing/2014/main" id="{30288BBF-7C5E-024F-A821-8751A0E52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6" name="Oval 214">
            <a:extLst>
              <a:ext uri="{FF2B5EF4-FFF2-40B4-BE49-F238E27FC236}">
                <a16:creationId xmlns:a16="http://schemas.microsoft.com/office/drawing/2014/main" id="{C7941889-E2AF-6E45-A762-D2772C7BE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7" name="Oval 215">
            <a:extLst>
              <a:ext uri="{FF2B5EF4-FFF2-40B4-BE49-F238E27FC236}">
                <a16:creationId xmlns:a16="http://schemas.microsoft.com/office/drawing/2014/main" id="{E38C49A2-9B95-2A42-ADAC-1BB770658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8" name="Oval 216">
            <a:extLst>
              <a:ext uri="{FF2B5EF4-FFF2-40B4-BE49-F238E27FC236}">
                <a16:creationId xmlns:a16="http://schemas.microsoft.com/office/drawing/2014/main" id="{8B79725D-AD70-354E-91A9-3078447F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9" name="Oval 217">
            <a:extLst>
              <a:ext uri="{FF2B5EF4-FFF2-40B4-BE49-F238E27FC236}">
                <a16:creationId xmlns:a16="http://schemas.microsoft.com/office/drawing/2014/main" id="{8127DF01-DFC5-ED4C-83D8-EAEFD663A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0" name="Oval 218">
            <a:extLst>
              <a:ext uri="{FF2B5EF4-FFF2-40B4-BE49-F238E27FC236}">
                <a16:creationId xmlns:a16="http://schemas.microsoft.com/office/drawing/2014/main" id="{6ED3BA0D-6A7C-D34E-9E33-E31B15683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1" name="Oval 219">
            <a:extLst>
              <a:ext uri="{FF2B5EF4-FFF2-40B4-BE49-F238E27FC236}">
                <a16:creationId xmlns:a16="http://schemas.microsoft.com/office/drawing/2014/main" id="{509EA7FD-77B7-E748-B2AF-112F4C177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2" name="Oval 220">
            <a:extLst>
              <a:ext uri="{FF2B5EF4-FFF2-40B4-BE49-F238E27FC236}">
                <a16:creationId xmlns:a16="http://schemas.microsoft.com/office/drawing/2014/main" id="{E895B53F-4903-5744-BDBF-7195642D0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3" name="Oval 221">
            <a:extLst>
              <a:ext uri="{FF2B5EF4-FFF2-40B4-BE49-F238E27FC236}">
                <a16:creationId xmlns:a16="http://schemas.microsoft.com/office/drawing/2014/main" id="{9BB04BE3-6A15-2049-9265-1D337ADB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4" name="Oval 222">
            <a:extLst>
              <a:ext uri="{FF2B5EF4-FFF2-40B4-BE49-F238E27FC236}">
                <a16:creationId xmlns:a16="http://schemas.microsoft.com/office/drawing/2014/main" id="{189AC667-21CC-5F44-B99D-35894955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5" name="Oval 223">
            <a:extLst>
              <a:ext uri="{FF2B5EF4-FFF2-40B4-BE49-F238E27FC236}">
                <a16:creationId xmlns:a16="http://schemas.microsoft.com/office/drawing/2014/main" id="{E3D15B17-C495-064F-A206-0D0AC52D0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26" name="Text Box 234">
            <a:extLst>
              <a:ext uri="{FF2B5EF4-FFF2-40B4-BE49-F238E27FC236}">
                <a16:creationId xmlns:a16="http://schemas.microsoft.com/office/drawing/2014/main" id="{A97BA9C4-EFB9-7349-8D35-202C8387E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628775"/>
            <a:ext cx="290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38827" name="Text Box 235">
            <a:extLst>
              <a:ext uri="{FF2B5EF4-FFF2-40B4-BE49-F238E27FC236}">
                <a16:creationId xmlns:a16="http://schemas.microsoft.com/office/drawing/2014/main" id="{4B1932AA-0B4B-3849-B98A-343179629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628775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238828" name="Text Box 236">
            <a:extLst>
              <a:ext uri="{FF2B5EF4-FFF2-40B4-BE49-F238E27FC236}">
                <a16:creationId xmlns:a16="http://schemas.microsoft.com/office/drawing/2014/main" id="{B7D7C98B-B004-AC4D-82F7-4AD0C66F7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6287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238829" name="Text Box 237">
            <a:extLst>
              <a:ext uri="{FF2B5EF4-FFF2-40B4-BE49-F238E27FC236}">
                <a16:creationId xmlns:a16="http://schemas.microsoft.com/office/drawing/2014/main" id="{8EFDF19B-B005-4746-95FB-62DC43F40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628775"/>
            <a:ext cx="29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238830" name="Text Box 238">
            <a:extLst>
              <a:ext uri="{FF2B5EF4-FFF2-40B4-BE49-F238E27FC236}">
                <a16:creationId xmlns:a16="http://schemas.microsoft.com/office/drawing/2014/main" id="{903ECB8A-0936-FC45-BE78-757FAAF78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347913"/>
            <a:ext cx="284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238831" name="Text Box 239">
            <a:extLst>
              <a:ext uri="{FF2B5EF4-FFF2-40B4-BE49-F238E27FC236}">
                <a16:creationId xmlns:a16="http://schemas.microsoft.com/office/drawing/2014/main" id="{92D8EE26-0120-414B-BEF6-A142D83B3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492375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238832" name="Text Box 240">
            <a:extLst>
              <a:ext uri="{FF2B5EF4-FFF2-40B4-BE49-F238E27FC236}">
                <a16:creationId xmlns:a16="http://schemas.microsoft.com/office/drawing/2014/main" id="{92B88BB5-2A48-0346-8AFB-EF4453154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205038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238833" name="Text Box 241">
            <a:extLst>
              <a:ext uri="{FF2B5EF4-FFF2-40B4-BE49-F238E27FC236}">
                <a16:creationId xmlns:a16="http://schemas.microsoft.com/office/drawing/2014/main" id="{7B6E1AEE-CEFC-C84E-8798-CCD5E2BB9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2347913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H</a:t>
            </a:r>
          </a:p>
        </p:txBody>
      </p:sp>
      <p:sp>
        <p:nvSpPr>
          <p:cNvPr id="238834" name="Text Box 242">
            <a:extLst>
              <a:ext uri="{FF2B5EF4-FFF2-40B4-BE49-F238E27FC236}">
                <a16:creationId xmlns:a16="http://schemas.microsoft.com/office/drawing/2014/main" id="{A5380E69-F5BA-8842-BCA9-B8882954D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068638"/>
            <a:ext cx="250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I</a:t>
            </a:r>
          </a:p>
        </p:txBody>
      </p:sp>
      <p:sp>
        <p:nvSpPr>
          <p:cNvPr id="238835" name="Text Box 243">
            <a:extLst>
              <a:ext uri="{FF2B5EF4-FFF2-40B4-BE49-F238E27FC236}">
                <a16:creationId xmlns:a16="http://schemas.microsoft.com/office/drawing/2014/main" id="{D166608D-3C8E-BA41-A3F8-A5800EDB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3068638"/>
            <a:ext cx="2587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J</a:t>
            </a:r>
          </a:p>
        </p:txBody>
      </p:sp>
      <p:sp>
        <p:nvSpPr>
          <p:cNvPr id="238836" name="Text Box 244">
            <a:extLst>
              <a:ext uri="{FF2B5EF4-FFF2-40B4-BE49-F238E27FC236}">
                <a16:creationId xmlns:a16="http://schemas.microsoft.com/office/drawing/2014/main" id="{EA508394-94F4-494E-8797-4C4DED0B7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068638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K</a:t>
            </a:r>
          </a:p>
        </p:txBody>
      </p:sp>
      <p:sp>
        <p:nvSpPr>
          <p:cNvPr id="238837" name="Text Box 245">
            <a:extLst>
              <a:ext uri="{FF2B5EF4-FFF2-40B4-BE49-F238E27FC236}">
                <a16:creationId xmlns:a16="http://schemas.microsoft.com/office/drawing/2014/main" id="{7357C379-9FCF-AF46-9256-4A8C79614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068638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L</a:t>
            </a:r>
          </a:p>
        </p:txBody>
      </p:sp>
      <p:sp>
        <p:nvSpPr>
          <p:cNvPr id="238839" name="Line 247">
            <a:extLst>
              <a:ext uri="{FF2B5EF4-FFF2-40B4-BE49-F238E27FC236}">
                <a16:creationId xmlns:a16="http://schemas.microsoft.com/office/drawing/2014/main" id="{9F42A7B8-4E44-7042-8659-240F299D80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068638"/>
            <a:ext cx="5032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0" name="Line 248">
            <a:extLst>
              <a:ext uri="{FF2B5EF4-FFF2-40B4-BE49-F238E27FC236}">
                <a16:creationId xmlns:a16="http://schemas.microsoft.com/office/drawing/2014/main" id="{CEA37ECB-5CFE-1E44-BED5-CCEF4D129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1916113"/>
            <a:ext cx="503237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1" name="Line 249">
            <a:extLst>
              <a:ext uri="{FF2B5EF4-FFF2-40B4-BE49-F238E27FC236}">
                <a16:creationId xmlns:a16="http://schemas.microsoft.com/office/drawing/2014/main" id="{2351B80D-EA8B-CE49-87AF-86853AEB35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2492375"/>
            <a:ext cx="1008063" cy="5762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2" name="Line 250">
            <a:extLst>
              <a:ext uri="{FF2B5EF4-FFF2-40B4-BE49-F238E27FC236}">
                <a16:creationId xmlns:a16="http://schemas.microsoft.com/office/drawing/2014/main" id="{9B6312EF-D428-C847-A613-6C94D95254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3068638"/>
            <a:ext cx="10080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8870" name="Group 278">
            <a:extLst>
              <a:ext uri="{FF2B5EF4-FFF2-40B4-BE49-F238E27FC236}">
                <a16:creationId xmlns:a16="http://schemas.microsoft.com/office/drawing/2014/main" id="{7B6C54DD-A257-FC4B-A4F7-5AC0542E49E8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1557338"/>
            <a:ext cx="647700" cy="2879725"/>
            <a:chOff x="2608" y="890"/>
            <a:chExt cx="408" cy="1814"/>
          </a:xfrm>
        </p:grpSpPr>
        <p:sp>
          <p:nvSpPr>
            <p:cNvPr id="238845" name="Rectangle 253">
              <a:extLst>
                <a:ext uri="{FF2B5EF4-FFF2-40B4-BE49-F238E27FC236}">
                  <a16:creationId xmlns:a16="http://schemas.microsoft.com/office/drawing/2014/main" id="{57864687-35F3-7C45-8713-206114FD5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  <p:sp>
          <p:nvSpPr>
            <p:cNvPr id="238846" name="Rectangle 254">
              <a:extLst>
                <a:ext uri="{FF2B5EF4-FFF2-40B4-BE49-F238E27FC236}">
                  <a16:creationId xmlns:a16="http://schemas.microsoft.com/office/drawing/2014/main" id="{E7B949C6-7DD9-F643-8909-5A9922B4D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0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47" name="Rectangle 255">
              <a:extLst>
                <a:ext uri="{FF2B5EF4-FFF2-40B4-BE49-F238E27FC236}">
                  <a16:creationId xmlns:a16="http://schemas.microsoft.com/office/drawing/2014/main" id="{95A5EF68-7F7D-F04B-9583-04A82AE0E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207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B</a:t>
              </a:r>
            </a:p>
          </p:txBody>
        </p:sp>
        <p:sp>
          <p:nvSpPr>
            <p:cNvPr id="238848" name="Rectangle 256">
              <a:extLst>
                <a:ext uri="{FF2B5EF4-FFF2-40B4-BE49-F238E27FC236}">
                  <a16:creationId xmlns:a16="http://schemas.microsoft.com/office/drawing/2014/main" id="{12CE6625-8D2E-C94D-8726-D59F5A2F6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2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849" name="Rectangle 257">
              <a:extLst>
                <a:ext uri="{FF2B5EF4-FFF2-40B4-BE49-F238E27FC236}">
                  <a16:creationId xmlns:a16="http://schemas.microsoft.com/office/drawing/2014/main" id="{1944CBCA-D380-5B46-8AA2-2B10B0AD9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34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C</a:t>
              </a:r>
            </a:p>
          </p:txBody>
        </p:sp>
        <p:sp>
          <p:nvSpPr>
            <p:cNvPr id="238850" name="Rectangle 258">
              <a:extLst>
                <a:ext uri="{FF2B5EF4-FFF2-40B4-BE49-F238E27FC236}">
                  <a16:creationId xmlns:a16="http://schemas.microsoft.com/office/drawing/2014/main" id="{69AFC120-77A2-D34F-8563-76CAC2C1B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25</a:t>
              </a:r>
            </a:p>
          </p:txBody>
        </p:sp>
        <p:sp>
          <p:nvSpPr>
            <p:cNvPr id="238851" name="Rectangle 259">
              <a:extLst>
                <a:ext uri="{FF2B5EF4-FFF2-40B4-BE49-F238E27FC236}">
                  <a16:creationId xmlns:a16="http://schemas.microsoft.com/office/drawing/2014/main" id="{C914DB7D-7C18-3F43-B735-44CD97CEB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480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D</a:t>
              </a:r>
            </a:p>
          </p:txBody>
        </p:sp>
        <p:sp>
          <p:nvSpPr>
            <p:cNvPr id="238852" name="Rectangle 260">
              <a:extLst>
                <a:ext uri="{FF2B5EF4-FFF2-40B4-BE49-F238E27FC236}">
                  <a16:creationId xmlns:a16="http://schemas.microsoft.com/office/drawing/2014/main" id="{42F8A26D-8C65-AF49-8ECD-42DE82521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8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853" name="Rectangle 261">
              <a:extLst>
                <a:ext uri="{FF2B5EF4-FFF2-40B4-BE49-F238E27FC236}">
                  <a16:creationId xmlns:a16="http://schemas.microsoft.com/office/drawing/2014/main" id="{E8B39BD8-3469-5A46-90AE-008A087BF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61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E</a:t>
              </a:r>
            </a:p>
          </p:txBody>
        </p:sp>
        <p:sp>
          <p:nvSpPr>
            <p:cNvPr id="238854" name="Rectangle 262">
              <a:extLst>
                <a:ext uri="{FF2B5EF4-FFF2-40B4-BE49-F238E27FC236}">
                  <a16:creationId xmlns:a16="http://schemas.microsoft.com/office/drawing/2014/main" id="{BE012085-5AB1-F54F-A32B-887D9E3EB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855" name="Rectangle 263">
              <a:extLst>
                <a:ext uri="{FF2B5EF4-FFF2-40B4-BE49-F238E27FC236}">
                  <a16:creationId xmlns:a16="http://schemas.microsoft.com/office/drawing/2014/main" id="{3499E4CC-82CD-3B4C-B8F0-F7B51E4FB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75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F</a:t>
              </a:r>
            </a:p>
          </p:txBody>
        </p:sp>
        <p:sp>
          <p:nvSpPr>
            <p:cNvPr id="238856" name="Rectangle 264">
              <a:extLst>
                <a:ext uri="{FF2B5EF4-FFF2-40B4-BE49-F238E27FC236}">
                  <a16:creationId xmlns:a16="http://schemas.microsoft.com/office/drawing/2014/main" id="{6A40EE60-7767-DB4E-B73A-BBC924279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23</a:t>
              </a:r>
            </a:p>
          </p:txBody>
        </p:sp>
        <p:sp>
          <p:nvSpPr>
            <p:cNvPr id="238857" name="Rectangle 265">
              <a:extLst>
                <a:ext uri="{FF2B5EF4-FFF2-40B4-BE49-F238E27FC236}">
                  <a16:creationId xmlns:a16="http://schemas.microsoft.com/office/drawing/2014/main" id="{777BBC70-E6C8-D640-81F4-BA3585463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88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G</a:t>
              </a:r>
            </a:p>
          </p:txBody>
        </p:sp>
        <p:sp>
          <p:nvSpPr>
            <p:cNvPr id="238858" name="Rectangle 266">
              <a:extLst>
                <a:ext uri="{FF2B5EF4-FFF2-40B4-BE49-F238E27FC236}">
                  <a16:creationId xmlns:a16="http://schemas.microsoft.com/office/drawing/2014/main" id="{CDC6BB9A-2CDA-A341-9E4A-208823512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59" name="Rectangle 267">
              <a:extLst>
                <a:ext uri="{FF2B5EF4-FFF2-40B4-BE49-F238E27FC236}">
                  <a16:creationId xmlns:a16="http://schemas.microsoft.com/office/drawing/2014/main" id="{C1CB92E8-4557-CB45-9549-AA8A6E369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02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  <p:sp>
          <p:nvSpPr>
            <p:cNvPr id="238860" name="Rectangle 268">
              <a:extLst>
                <a:ext uri="{FF2B5EF4-FFF2-40B4-BE49-F238E27FC236}">
                  <a16:creationId xmlns:a16="http://schemas.microsoft.com/office/drawing/2014/main" id="{2A54C281-1DE6-FA4F-A040-E6E599EDF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02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17</a:t>
              </a:r>
            </a:p>
          </p:txBody>
        </p:sp>
        <p:sp>
          <p:nvSpPr>
            <p:cNvPr id="238861" name="Rectangle 269">
              <a:extLst>
                <a:ext uri="{FF2B5EF4-FFF2-40B4-BE49-F238E27FC236}">
                  <a16:creationId xmlns:a16="http://schemas.microsoft.com/office/drawing/2014/main" id="{72C61AC7-C597-6E4F-A1D8-192F5A644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159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  <p:sp>
          <p:nvSpPr>
            <p:cNvPr id="238862" name="Rectangle 270">
              <a:extLst>
                <a:ext uri="{FF2B5EF4-FFF2-40B4-BE49-F238E27FC236}">
                  <a16:creationId xmlns:a16="http://schemas.microsoft.com/office/drawing/2014/main" id="{DDB7BAF0-5926-BA4C-8E0C-B64689717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1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863" name="Rectangle 271">
              <a:extLst>
                <a:ext uri="{FF2B5EF4-FFF2-40B4-BE49-F238E27FC236}">
                  <a16:creationId xmlns:a16="http://schemas.microsoft.com/office/drawing/2014/main" id="{F3BB4EFC-8E67-E04E-A78A-414EC9131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29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J</a:t>
              </a:r>
            </a:p>
          </p:txBody>
        </p:sp>
        <p:sp>
          <p:nvSpPr>
            <p:cNvPr id="238864" name="Rectangle 272">
              <a:extLst>
                <a:ext uri="{FF2B5EF4-FFF2-40B4-BE49-F238E27FC236}">
                  <a16:creationId xmlns:a16="http://schemas.microsoft.com/office/drawing/2014/main" id="{9DACB145-8470-4D4E-8B83-46FA0600E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29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865" name="Rectangle 273">
              <a:extLst>
                <a:ext uri="{FF2B5EF4-FFF2-40B4-BE49-F238E27FC236}">
                  <a16:creationId xmlns:a16="http://schemas.microsoft.com/office/drawing/2014/main" id="{412BF06C-C545-F24B-8780-D1FC7A16E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432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  <p:sp>
          <p:nvSpPr>
            <p:cNvPr id="238866" name="Rectangle 274">
              <a:extLst>
                <a:ext uri="{FF2B5EF4-FFF2-40B4-BE49-F238E27FC236}">
                  <a16:creationId xmlns:a16="http://schemas.microsoft.com/office/drawing/2014/main" id="{954B001B-778E-DD47-B379-971F4718F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43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67" name="Rectangle 275">
              <a:extLst>
                <a:ext uri="{FF2B5EF4-FFF2-40B4-BE49-F238E27FC236}">
                  <a16:creationId xmlns:a16="http://schemas.microsoft.com/office/drawing/2014/main" id="{ABFF82D8-964D-6B4D-B870-D69C17C8D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56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L</a:t>
              </a:r>
            </a:p>
          </p:txBody>
        </p:sp>
        <p:sp>
          <p:nvSpPr>
            <p:cNvPr id="238868" name="Rectangle 276">
              <a:extLst>
                <a:ext uri="{FF2B5EF4-FFF2-40B4-BE49-F238E27FC236}">
                  <a16:creationId xmlns:a16="http://schemas.microsoft.com/office/drawing/2014/main" id="{18BD906A-F2DE-2148-B75F-4CB1C303F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56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29</a:t>
              </a:r>
            </a:p>
          </p:txBody>
        </p:sp>
        <p:sp>
          <p:nvSpPr>
            <p:cNvPr id="238869" name="Rectangle 277">
              <a:extLst>
                <a:ext uri="{FF2B5EF4-FFF2-40B4-BE49-F238E27FC236}">
                  <a16:creationId xmlns:a16="http://schemas.microsoft.com/office/drawing/2014/main" id="{2C620018-A849-364B-B4B5-845CE691D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890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8951" name="Group 359">
            <a:extLst>
              <a:ext uri="{FF2B5EF4-FFF2-40B4-BE49-F238E27FC236}">
                <a16:creationId xmlns:a16="http://schemas.microsoft.com/office/drawing/2014/main" id="{AC8FC150-F881-C141-A262-236447638D6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557338"/>
            <a:ext cx="431800" cy="2879725"/>
            <a:chOff x="3061" y="981"/>
            <a:chExt cx="272" cy="1814"/>
          </a:xfrm>
        </p:grpSpPr>
        <p:sp>
          <p:nvSpPr>
            <p:cNvPr id="238873" name="Rectangle 281">
              <a:extLst>
                <a:ext uri="{FF2B5EF4-FFF2-40B4-BE49-F238E27FC236}">
                  <a16:creationId xmlns:a16="http://schemas.microsoft.com/office/drawing/2014/main" id="{7D6E3BD6-311B-2040-8D45-722F609F0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75" name="Rectangle 283">
              <a:extLst>
                <a:ext uri="{FF2B5EF4-FFF2-40B4-BE49-F238E27FC236}">
                  <a16:creationId xmlns:a16="http://schemas.microsoft.com/office/drawing/2014/main" id="{35CD3408-0960-7143-AC29-19F17EE31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877" name="Rectangle 285">
              <a:extLst>
                <a:ext uri="{FF2B5EF4-FFF2-40B4-BE49-F238E27FC236}">
                  <a16:creationId xmlns:a16="http://schemas.microsoft.com/office/drawing/2014/main" id="{F1350A67-A22F-C749-86FA-9433EBFAC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79" name="Rectangle 287">
              <a:extLst>
                <a:ext uri="{FF2B5EF4-FFF2-40B4-BE49-F238E27FC236}">
                  <a16:creationId xmlns:a16="http://schemas.microsoft.com/office/drawing/2014/main" id="{9143F437-6296-8044-B063-7F5323694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27</a:t>
              </a:r>
            </a:p>
          </p:txBody>
        </p:sp>
        <p:sp>
          <p:nvSpPr>
            <p:cNvPr id="238881" name="Rectangle 289">
              <a:extLst>
                <a:ext uri="{FF2B5EF4-FFF2-40B4-BE49-F238E27FC236}">
                  <a16:creationId xmlns:a16="http://schemas.microsoft.com/office/drawing/2014/main" id="{B0AD7747-A564-DC4F-9FCB-B3504F8FB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883" name="Rectangle 291">
              <a:extLst>
                <a:ext uri="{FF2B5EF4-FFF2-40B4-BE49-F238E27FC236}">
                  <a16:creationId xmlns:a16="http://schemas.microsoft.com/office/drawing/2014/main" id="{A10423CC-2C96-F74A-A55E-B8AACBC23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5" name="Rectangle 293">
              <a:extLst>
                <a:ext uri="{FF2B5EF4-FFF2-40B4-BE49-F238E27FC236}">
                  <a16:creationId xmlns:a16="http://schemas.microsoft.com/office/drawing/2014/main" id="{FEFA7245-CBC3-EB43-8A1B-E5D7937D7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887" name="Rectangle 295">
              <a:extLst>
                <a:ext uri="{FF2B5EF4-FFF2-40B4-BE49-F238E27FC236}">
                  <a16:creationId xmlns:a16="http://schemas.microsoft.com/office/drawing/2014/main" id="{FBB0EAE8-C3F6-BE48-930A-87626B216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9" name="Rectangle 297">
              <a:extLst>
                <a:ext uri="{FF2B5EF4-FFF2-40B4-BE49-F238E27FC236}">
                  <a16:creationId xmlns:a16="http://schemas.microsoft.com/office/drawing/2014/main" id="{99BE5A56-DBF2-0040-A90B-A963AA964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91" name="Rectangle 299">
              <a:extLst>
                <a:ext uri="{FF2B5EF4-FFF2-40B4-BE49-F238E27FC236}">
                  <a16:creationId xmlns:a16="http://schemas.microsoft.com/office/drawing/2014/main" id="{88112B04-A7C7-5B4C-81A1-063F82DA4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11</a:t>
              </a:r>
            </a:p>
          </p:txBody>
        </p:sp>
        <p:sp>
          <p:nvSpPr>
            <p:cNvPr id="238893" name="Rectangle 301">
              <a:extLst>
                <a:ext uri="{FF2B5EF4-FFF2-40B4-BE49-F238E27FC236}">
                  <a16:creationId xmlns:a16="http://schemas.microsoft.com/office/drawing/2014/main" id="{DD6D4C5A-7BA1-EE4B-B3E3-0FF793394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895" name="Rectangle 303">
              <a:extLst>
                <a:ext uri="{FF2B5EF4-FFF2-40B4-BE49-F238E27FC236}">
                  <a16:creationId xmlns:a16="http://schemas.microsoft.com/office/drawing/2014/main" id="{C675D618-0105-1A42-95D2-65D094580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33</a:t>
              </a:r>
            </a:p>
          </p:txBody>
        </p:sp>
        <p:sp>
          <p:nvSpPr>
            <p:cNvPr id="238896" name="Rectangle 304">
              <a:extLst>
                <a:ext uri="{FF2B5EF4-FFF2-40B4-BE49-F238E27FC236}">
                  <a16:creationId xmlns:a16="http://schemas.microsoft.com/office/drawing/2014/main" id="{B7819EE5-A7A8-934B-939A-DC12F34F8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grpSp>
        <p:nvGrpSpPr>
          <p:cNvPr id="238950" name="Group 358">
            <a:extLst>
              <a:ext uri="{FF2B5EF4-FFF2-40B4-BE49-F238E27FC236}">
                <a16:creationId xmlns:a16="http://schemas.microsoft.com/office/drawing/2014/main" id="{633C4B3C-D012-E549-8351-67696A621355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1557338"/>
            <a:ext cx="431800" cy="2879725"/>
            <a:chOff x="3606" y="981"/>
            <a:chExt cx="272" cy="1814"/>
          </a:xfrm>
        </p:grpSpPr>
        <p:sp>
          <p:nvSpPr>
            <p:cNvPr id="238899" name="Rectangle 307">
              <a:extLst>
                <a:ext uri="{FF2B5EF4-FFF2-40B4-BE49-F238E27FC236}">
                  <a16:creationId xmlns:a16="http://schemas.microsoft.com/office/drawing/2014/main" id="{1681CA26-95CE-7946-B338-4196641C5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01" name="Rectangle 309">
              <a:extLst>
                <a:ext uri="{FF2B5EF4-FFF2-40B4-BE49-F238E27FC236}">
                  <a16:creationId xmlns:a16="http://schemas.microsoft.com/office/drawing/2014/main" id="{E0878CB6-9305-7B4E-ADDE-5105DAF9C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03" name="Rectangle 311">
              <a:extLst>
                <a:ext uri="{FF2B5EF4-FFF2-40B4-BE49-F238E27FC236}">
                  <a16:creationId xmlns:a16="http://schemas.microsoft.com/office/drawing/2014/main" id="{143FA0F9-4A6C-DC4E-97DF-8D5A04E55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05" name="Rectangle 313">
              <a:extLst>
                <a:ext uri="{FF2B5EF4-FFF2-40B4-BE49-F238E27FC236}">
                  <a16:creationId xmlns:a16="http://schemas.microsoft.com/office/drawing/2014/main" id="{77787010-9A5D-F54A-AD4D-915267C45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07" name="Rectangle 315">
              <a:extLst>
                <a:ext uri="{FF2B5EF4-FFF2-40B4-BE49-F238E27FC236}">
                  <a16:creationId xmlns:a16="http://schemas.microsoft.com/office/drawing/2014/main" id="{9F4D6694-02AA-BC42-AA65-67323E7F3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30</a:t>
              </a:r>
            </a:p>
          </p:txBody>
        </p:sp>
        <p:sp>
          <p:nvSpPr>
            <p:cNvPr id="238909" name="Rectangle 317">
              <a:extLst>
                <a:ext uri="{FF2B5EF4-FFF2-40B4-BE49-F238E27FC236}">
                  <a16:creationId xmlns:a16="http://schemas.microsoft.com/office/drawing/2014/main" id="{5E37BA7D-2EE2-1F46-BDE4-8F8E38164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11" name="Rectangle 319">
              <a:extLst>
                <a:ext uri="{FF2B5EF4-FFF2-40B4-BE49-F238E27FC236}">
                  <a16:creationId xmlns:a16="http://schemas.microsoft.com/office/drawing/2014/main" id="{192321C9-87DC-9C41-A453-B6E3D6B01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13" name="Rectangle 321">
              <a:extLst>
                <a:ext uri="{FF2B5EF4-FFF2-40B4-BE49-F238E27FC236}">
                  <a16:creationId xmlns:a16="http://schemas.microsoft.com/office/drawing/2014/main" id="{5D70F526-3FB8-7947-9773-36217AEF2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15" name="Rectangle 323">
              <a:extLst>
                <a:ext uri="{FF2B5EF4-FFF2-40B4-BE49-F238E27FC236}">
                  <a16:creationId xmlns:a16="http://schemas.microsoft.com/office/drawing/2014/main" id="{7531921B-E785-4B47-9DDD-CB560E47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917" name="Rectangle 325">
              <a:extLst>
                <a:ext uri="{FF2B5EF4-FFF2-40B4-BE49-F238E27FC236}">
                  <a16:creationId xmlns:a16="http://schemas.microsoft.com/office/drawing/2014/main" id="{B3947EE9-EFA0-8F47-915E-1984BF015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919" name="Rectangle 327">
              <a:extLst>
                <a:ext uri="{FF2B5EF4-FFF2-40B4-BE49-F238E27FC236}">
                  <a16:creationId xmlns:a16="http://schemas.microsoft.com/office/drawing/2014/main" id="{45C4EA5B-29FB-7940-AF40-49E37577F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21" name="Rectangle 329">
              <a:extLst>
                <a:ext uri="{FF2B5EF4-FFF2-40B4-BE49-F238E27FC236}">
                  <a16:creationId xmlns:a16="http://schemas.microsoft.com/office/drawing/2014/main" id="{126868A9-94B9-8046-8537-F3139C058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22" name="Rectangle 330">
              <a:extLst>
                <a:ext uri="{FF2B5EF4-FFF2-40B4-BE49-F238E27FC236}">
                  <a16:creationId xmlns:a16="http://schemas.microsoft.com/office/drawing/2014/main" id="{57A3B4E4-4377-9840-B6A0-0B6D946CD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8949" name="Group 357">
            <a:extLst>
              <a:ext uri="{FF2B5EF4-FFF2-40B4-BE49-F238E27FC236}">
                <a16:creationId xmlns:a16="http://schemas.microsoft.com/office/drawing/2014/main" id="{3B473817-94AF-1C4D-82AE-052F5A153097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557338"/>
            <a:ext cx="431800" cy="2879725"/>
            <a:chOff x="4150" y="981"/>
            <a:chExt cx="272" cy="1814"/>
          </a:xfrm>
        </p:grpSpPr>
        <p:sp>
          <p:nvSpPr>
            <p:cNvPr id="238925" name="Rectangle 333">
              <a:extLst>
                <a:ext uri="{FF2B5EF4-FFF2-40B4-BE49-F238E27FC236}">
                  <a16:creationId xmlns:a16="http://schemas.microsoft.com/office/drawing/2014/main" id="{80613954-D2C0-A14B-9F9E-A4A7E964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927" name="Rectangle 335">
              <a:extLst>
                <a:ext uri="{FF2B5EF4-FFF2-40B4-BE49-F238E27FC236}">
                  <a16:creationId xmlns:a16="http://schemas.microsoft.com/office/drawing/2014/main" id="{DD4CF0C2-FA4B-CC4C-9A7E-38D73A7EC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28</a:t>
              </a:r>
            </a:p>
          </p:txBody>
        </p:sp>
        <p:sp>
          <p:nvSpPr>
            <p:cNvPr id="238929" name="Rectangle 337">
              <a:extLst>
                <a:ext uri="{FF2B5EF4-FFF2-40B4-BE49-F238E27FC236}">
                  <a16:creationId xmlns:a16="http://schemas.microsoft.com/office/drawing/2014/main" id="{77084DB7-484C-644C-AC12-EE83D7736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931" name="Rectangle 339">
              <a:extLst>
                <a:ext uri="{FF2B5EF4-FFF2-40B4-BE49-F238E27FC236}">
                  <a16:creationId xmlns:a16="http://schemas.microsoft.com/office/drawing/2014/main" id="{D43F6A56-BBEE-4746-A049-EE1CA40F1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933" name="Rectangle 341">
              <a:extLst>
                <a:ext uri="{FF2B5EF4-FFF2-40B4-BE49-F238E27FC236}">
                  <a16:creationId xmlns:a16="http://schemas.microsoft.com/office/drawing/2014/main" id="{DFA6DA81-F64A-9D4C-B96E-FB4AB4C4A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35" name="Rectangle 343">
              <a:extLst>
                <a:ext uri="{FF2B5EF4-FFF2-40B4-BE49-F238E27FC236}">
                  <a16:creationId xmlns:a16="http://schemas.microsoft.com/office/drawing/2014/main" id="{3A5C6518-F94A-A149-ACBC-0149C3918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937" name="Rectangle 345">
              <a:extLst>
                <a:ext uri="{FF2B5EF4-FFF2-40B4-BE49-F238E27FC236}">
                  <a16:creationId xmlns:a16="http://schemas.microsoft.com/office/drawing/2014/main" id="{25BED103-0C56-CD4E-A612-C5D17CB84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39" name="Rectangle 347">
              <a:extLst>
                <a:ext uri="{FF2B5EF4-FFF2-40B4-BE49-F238E27FC236}">
                  <a16:creationId xmlns:a16="http://schemas.microsoft.com/office/drawing/2014/main" id="{B6E3EC72-786B-6C4B-B9C2-895FA57BB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41" name="Rectangle 349">
              <a:extLst>
                <a:ext uri="{FF2B5EF4-FFF2-40B4-BE49-F238E27FC236}">
                  <a16:creationId xmlns:a16="http://schemas.microsoft.com/office/drawing/2014/main" id="{5E2D844D-D908-1A47-A846-8E6460B74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43" name="Rectangle 351">
              <a:extLst>
                <a:ext uri="{FF2B5EF4-FFF2-40B4-BE49-F238E27FC236}">
                  <a16:creationId xmlns:a16="http://schemas.microsoft.com/office/drawing/2014/main" id="{828D47E5-FAA8-FE42-9D06-29EAE5A49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45" name="Rectangle 353">
              <a:extLst>
                <a:ext uri="{FF2B5EF4-FFF2-40B4-BE49-F238E27FC236}">
                  <a16:creationId xmlns:a16="http://schemas.microsoft.com/office/drawing/2014/main" id="{17F873B0-9BCA-F74F-A7FE-7ABD72134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47" name="Rectangle 355">
              <a:extLst>
                <a:ext uri="{FF2B5EF4-FFF2-40B4-BE49-F238E27FC236}">
                  <a16:creationId xmlns:a16="http://schemas.microsoft.com/office/drawing/2014/main" id="{EA8EF8CE-AE0F-B44E-8CC6-04C1453C1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48" name="Rectangle 356">
              <a:extLst>
                <a:ext uri="{FF2B5EF4-FFF2-40B4-BE49-F238E27FC236}">
                  <a16:creationId xmlns:a16="http://schemas.microsoft.com/office/drawing/2014/main" id="{6A67947F-EE1C-524C-A556-C9BEE1DDF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55" name="Rectangle 363">
            <a:extLst>
              <a:ext uri="{FF2B5EF4-FFF2-40B4-BE49-F238E27FC236}">
                <a16:creationId xmlns:a16="http://schemas.microsoft.com/office/drawing/2014/main" id="{2E78A691-F09D-F847-A65D-3077692D7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28</a:t>
            </a:r>
          </a:p>
        </p:txBody>
      </p:sp>
      <p:sp>
        <p:nvSpPr>
          <p:cNvPr id="238956" name="Rectangle 364">
            <a:extLst>
              <a:ext uri="{FF2B5EF4-FFF2-40B4-BE49-F238E27FC236}">
                <a16:creationId xmlns:a16="http://schemas.microsoft.com/office/drawing/2014/main" id="{D007DFF5-DB65-4145-A602-48E28B2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20</a:t>
            </a:r>
          </a:p>
        </p:txBody>
      </p:sp>
      <p:sp>
        <p:nvSpPr>
          <p:cNvPr id="238957" name="Rectangle 365">
            <a:extLst>
              <a:ext uri="{FF2B5EF4-FFF2-40B4-BE49-F238E27FC236}">
                <a16:creationId xmlns:a16="http://schemas.microsoft.com/office/drawing/2014/main" id="{7A37CD2A-E9CB-4542-8B69-076274372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17</a:t>
            </a:r>
          </a:p>
        </p:txBody>
      </p:sp>
      <p:sp>
        <p:nvSpPr>
          <p:cNvPr id="238958" name="Rectangle 366">
            <a:extLst>
              <a:ext uri="{FF2B5EF4-FFF2-40B4-BE49-F238E27FC236}">
                <a16:creationId xmlns:a16="http://schemas.microsoft.com/office/drawing/2014/main" id="{AB60BAF2-E1CA-5841-B977-DB4AE354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30</a:t>
            </a:r>
          </a:p>
        </p:txBody>
      </p:sp>
      <p:sp>
        <p:nvSpPr>
          <p:cNvPr id="238959" name="Rectangle 367">
            <a:extLst>
              <a:ext uri="{FF2B5EF4-FFF2-40B4-BE49-F238E27FC236}">
                <a16:creationId xmlns:a16="http://schemas.microsoft.com/office/drawing/2014/main" id="{89085E7C-FC12-BB4B-928A-BFF21D1CE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18</a:t>
            </a:r>
          </a:p>
        </p:txBody>
      </p:sp>
      <p:sp>
        <p:nvSpPr>
          <p:cNvPr id="238962" name="Rectangle 370">
            <a:extLst>
              <a:ext uri="{FF2B5EF4-FFF2-40B4-BE49-F238E27FC236}">
                <a16:creationId xmlns:a16="http://schemas.microsoft.com/office/drawing/2014/main" id="{AF85530A-5CE5-9948-83A4-74023F3BF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0</a:t>
            </a:r>
          </a:p>
        </p:txBody>
      </p:sp>
      <p:sp>
        <p:nvSpPr>
          <p:cNvPr id="238964" name="Rectangle 372">
            <a:extLst>
              <a:ext uri="{FF2B5EF4-FFF2-40B4-BE49-F238E27FC236}">
                <a16:creationId xmlns:a16="http://schemas.microsoft.com/office/drawing/2014/main" id="{D3B0E901-AB9D-0E4E-B69E-CD3BB086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15</a:t>
            </a:r>
          </a:p>
        </p:txBody>
      </p:sp>
      <p:grpSp>
        <p:nvGrpSpPr>
          <p:cNvPr id="239040" name="Group 448">
            <a:extLst>
              <a:ext uri="{FF2B5EF4-FFF2-40B4-BE49-F238E27FC236}">
                <a16:creationId xmlns:a16="http://schemas.microsoft.com/office/drawing/2014/main" id="{E3BD78C8-B562-8946-83F9-13402B09B43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936625" cy="215900"/>
            <a:chOff x="4195" y="1162"/>
            <a:chExt cx="590" cy="136"/>
          </a:xfrm>
        </p:grpSpPr>
        <p:sp>
          <p:nvSpPr>
            <p:cNvPr id="238953" name="Rectangle 361">
              <a:extLst>
                <a:ext uri="{FF2B5EF4-FFF2-40B4-BE49-F238E27FC236}">
                  <a16:creationId xmlns:a16="http://schemas.microsoft.com/office/drawing/2014/main" id="{BCC916A3-1614-4B44-A685-0185C3D58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67" name="Rectangle 375">
              <a:extLst>
                <a:ext uri="{FF2B5EF4-FFF2-40B4-BE49-F238E27FC236}">
                  <a16:creationId xmlns:a16="http://schemas.microsoft.com/office/drawing/2014/main" id="{87961128-BA9E-064C-8B11-185F2B22A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9049" name="Group 457">
            <a:extLst>
              <a:ext uri="{FF2B5EF4-FFF2-40B4-BE49-F238E27FC236}">
                <a16:creationId xmlns:a16="http://schemas.microsoft.com/office/drawing/2014/main" id="{D9A751B4-53BD-5A4C-B071-10AB84CCC607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2060575"/>
            <a:ext cx="936625" cy="215900"/>
            <a:chOff x="4195" y="1298"/>
            <a:chExt cx="590" cy="136"/>
          </a:xfrm>
        </p:grpSpPr>
        <p:sp>
          <p:nvSpPr>
            <p:cNvPr id="238954" name="Rectangle 362">
              <a:extLst>
                <a:ext uri="{FF2B5EF4-FFF2-40B4-BE49-F238E27FC236}">
                  <a16:creationId xmlns:a16="http://schemas.microsoft.com/office/drawing/2014/main" id="{107FD514-620B-7C48-988A-C91EF9C1D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68" name="Rectangle 376">
              <a:extLst>
                <a:ext uri="{FF2B5EF4-FFF2-40B4-BE49-F238E27FC236}">
                  <a16:creationId xmlns:a16="http://schemas.microsoft.com/office/drawing/2014/main" id="{D53D25C5-981D-564C-BD20-0D9256246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sp>
        <p:nvSpPr>
          <p:cNvPr id="238969" name="Rectangle 377">
            <a:extLst>
              <a:ext uri="{FF2B5EF4-FFF2-40B4-BE49-F238E27FC236}">
                <a16:creationId xmlns:a16="http://schemas.microsoft.com/office/drawing/2014/main" id="{16D29AD1-3A14-4546-8BCF-20144745A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0" name="Rectangle 378">
            <a:extLst>
              <a:ext uri="{FF2B5EF4-FFF2-40B4-BE49-F238E27FC236}">
                <a16:creationId xmlns:a16="http://schemas.microsoft.com/office/drawing/2014/main" id="{D3874F0F-68C5-4A4D-BC73-456A163C3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sp>
        <p:nvSpPr>
          <p:cNvPr id="238971" name="Rectangle 379">
            <a:extLst>
              <a:ext uri="{FF2B5EF4-FFF2-40B4-BE49-F238E27FC236}">
                <a16:creationId xmlns:a16="http://schemas.microsoft.com/office/drawing/2014/main" id="{BE22D270-D369-F94C-A6FD-F08B93037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2" name="Rectangle 380">
            <a:extLst>
              <a:ext uri="{FF2B5EF4-FFF2-40B4-BE49-F238E27FC236}">
                <a16:creationId xmlns:a16="http://schemas.microsoft.com/office/drawing/2014/main" id="{711D7A8D-7AC7-2749-B2C4-3EC8B8BDD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3" name="Rectangle 381">
            <a:extLst>
              <a:ext uri="{FF2B5EF4-FFF2-40B4-BE49-F238E27FC236}">
                <a16:creationId xmlns:a16="http://schemas.microsoft.com/office/drawing/2014/main" id="{E1A6C2D7-2F0A-1941-B02F-1F1F75FE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grpSp>
        <p:nvGrpSpPr>
          <p:cNvPr id="239043" name="Group 451">
            <a:extLst>
              <a:ext uri="{FF2B5EF4-FFF2-40B4-BE49-F238E27FC236}">
                <a16:creationId xmlns:a16="http://schemas.microsoft.com/office/drawing/2014/main" id="{820EDC3E-DF90-A547-927C-A777E18E5EE6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357563"/>
            <a:ext cx="936625" cy="215900"/>
            <a:chOff x="4195" y="2115"/>
            <a:chExt cx="590" cy="136"/>
          </a:xfrm>
        </p:grpSpPr>
        <p:sp>
          <p:nvSpPr>
            <p:cNvPr id="238960" name="Rectangle 368">
              <a:extLst>
                <a:ext uri="{FF2B5EF4-FFF2-40B4-BE49-F238E27FC236}">
                  <a16:creationId xmlns:a16="http://schemas.microsoft.com/office/drawing/2014/main" id="{0B12B3B6-20D2-7342-9031-CD1983ECA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974" name="Rectangle 382">
              <a:extLst>
                <a:ext uri="{FF2B5EF4-FFF2-40B4-BE49-F238E27FC236}">
                  <a16:creationId xmlns:a16="http://schemas.microsoft.com/office/drawing/2014/main" id="{9FA1482F-270D-DC4D-9361-4B122C501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9041" name="Group 449">
            <a:extLst>
              <a:ext uri="{FF2B5EF4-FFF2-40B4-BE49-F238E27FC236}">
                <a16:creationId xmlns:a16="http://schemas.microsoft.com/office/drawing/2014/main" id="{9746CCC1-BC3C-1044-9579-B330D7F2F1DE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573463"/>
            <a:ext cx="936625" cy="215900"/>
            <a:chOff x="4195" y="2251"/>
            <a:chExt cx="590" cy="136"/>
          </a:xfrm>
        </p:grpSpPr>
        <p:sp>
          <p:nvSpPr>
            <p:cNvPr id="238961" name="Rectangle 369">
              <a:extLst>
                <a:ext uri="{FF2B5EF4-FFF2-40B4-BE49-F238E27FC236}">
                  <a16:creationId xmlns:a16="http://schemas.microsoft.com/office/drawing/2014/main" id="{F5EDB4A9-561B-574C-AF11-DF1565AC9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75" name="Rectangle 383">
              <a:extLst>
                <a:ext uri="{FF2B5EF4-FFF2-40B4-BE49-F238E27FC236}">
                  <a16:creationId xmlns:a16="http://schemas.microsoft.com/office/drawing/2014/main" id="{D58050B7-6C41-8646-932C-C85DD88B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sp>
        <p:nvSpPr>
          <p:cNvPr id="238976" name="Rectangle 384">
            <a:extLst>
              <a:ext uri="{FF2B5EF4-FFF2-40B4-BE49-F238E27FC236}">
                <a16:creationId xmlns:a16="http://schemas.microsoft.com/office/drawing/2014/main" id="{A720D490-B613-5A4F-B37E-34133BA35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-</a:t>
            </a:r>
          </a:p>
        </p:txBody>
      </p:sp>
      <p:grpSp>
        <p:nvGrpSpPr>
          <p:cNvPr id="239042" name="Group 450">
            <a:extLst>
              <a:ext uri="{FF2B5EF4-FFF2-40B4-BE49-F238E27FC236}">
                <a16:creationId xmlns:a16="http://schemas.microsoft.com/office/drawing/2014/main" id="{A654ACC1-C980-C841-A22C-A5956A19E17B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4005263"/>
            <a:ext cx="936625" cy="215900"/>
            <a:chOff x="4195" y="2523"/>
            <a:chExt cx="590" cy="136"/>
          </a:xfrm>
        </p:grpSpPr>
        <p:sp>
          <p:nvSpPr>
            <p:cNvPr id="238963" name="Rectangle 371">
              <a:extLst>
                <a:ext uri="{FF2B5EF4-FFF2-40B4-BE49-F238E27FC236}">
                  <a16:creationId xmlns:a16="http://schemas.microsoft.com/office/drawing/2014/main" id="{49F1FE68-3B88-F847-AA88-26478D6D2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77" name="Rectangle 385">
              <a:extLst>
                <a:ext uri="{FF2B5EF4-FFF2-40B4-BE49-F238E27FC236}">
                  <a16:creationId xmlns:a16="http://schemas.microsoft.com/office/drawing/2014/main" id="{673ACEA4-FAF3-1045-AAA2-DE399E1F7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78" name="Rectangle 386">
            <a:extLst>
              <a:ext uri="{FF2B5EF4-FFF2-40B4-BE49-F238E27FC236}">
                <a16:creationId xmlns:a16="http://schemas.microsoft.com/office/drawing/2014/main" id="{C70BD8A3-819D-784D-9270-26BA44F9F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K</a:t>
            </a:r>
          </a:p>
        </p:txBody>
      </p:sp>
      <p:sp>
        <p:nvSpPr>
          <p:cNvPr id="239020" name="Rectangle 428">
            <a:extLst>
              <a:ext uri="{FF2B5EF4-FFF2-40B4-BE49-F238E27FC236}">
                <a16:creationId xmlns:a16="http://schemas.microsoft.com/office/drawing/2014/main" id="{C0F56BF7-5301-BE42-8CC1-837CAAC46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1557338"/>
            <a:ext cx="4318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line</a:t>
            </a:r>
          </a:p>
        </p:txBody>
      </p:sp>
      <p:sp>
        <p:nvSpPr>
          <p:cNvPr id="239034" name="Rectangle 442">
            <a:extLst>
              <a:ext uri="{FF2B5EF4-FFF2-40B4-BE49-F238E27FC236}">
                <a16:creationId xmlns:a16="http://schemas.microsoft.com/office/drawing/2014/main" id="{329DB9FA-34C0-9848-98C8-4D3176C2B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JA</a:t>
            </a:r>
          </a:p>
          <a:p>
            <a:r>
              <a:rPr lang="en-US" altLang="nb-NO">
                <a:latin typeface="Eurostile" panose="020B0504020202050204" pitchFamily="34" charset="77"/>
              </a:rPr>
              <a:t>8</a:t>
            </a:r>
          </a:p>
        </p:txBody>
      </p:sp>
      <p:sp>
        <p:nvSpPr>
          <p:cNvPr id="239035" name="Rectangle 443">
            <a:extLst>
              <a:ext uri="{FF2B5EF4-FFF2-40B4-BE49-F238E27FC236}">
                <a16:creationId xmlns:a16="http://schemas.microsoft.com/office/drawing/2014/main" id="{8F0B193C-E2FF-964A-8E73-639A60FF3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652963"/>
            <a:ext cx="6477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delay</a:t>
            </a:r>
          </a:p>
        </p:txBody>
      </p:sp>
      <p:sp>
        <p:nvSpPr>
          <p:cNvPr id="239037" name="Rectangle 445">
            <a:extLst>
              <a:ext uri="{FF2B5EF4-FFF2-40B4-BE49-F238E27FC236}">
                <a16:creationId xmlns:a16="http://schemas.microsoft.com/office/drawing/2014/main" id="{E2B93B8D-F6B5-4A40-B8B5-56288B1BB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JI</a:t>
            </a:r>
          </a:p>
          <a:p>
            <a:r>
              <a:rPr lang="en-US" altLang="nb-NO">
                <a:latin typeface="Eurostile" panose="020B0504020202050204" pitchFamily="34" charset="77"/>
              </a:rPr>
              <a:t>10</a:t>
            </a:r>
          </a:p>
        </p:txBody>
      </p:sp>
      <p:sp>
        <p:nvSpPr>
          <p:cNvPr id="239038" name="Rectangle 446">
            <a:extLst>
              <a:ext uri="{FF2B5EF4-FFF2-40B4-BE49-F238E27FC236}">
                <a16:creationId xmlns:a16="http://schemas.microsoft.com/office/drawing/2014/main" id="{858FC2BB-6E60-9649-8496-9F5C4736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JH</a:t>
            </a:r>
          </a:p>
          <a:p>
            <a:r>
              <a:rPr lang="en-US" altLang="nb-NO">
                <a:latin typeface="Eurostile" panose="020B0504020202050204" pitchFamily="34" charset="77"/>
              </a:rPr>
              <a:t>12</a:t>
            </a:r>
          </a:p>
        </p:txBody>
      </p:sp>
      <p:sp>
        <p:nvSpPr>
          <p:cNvPr id="239039" name="Rectangle 447">
            <a:extLst>
              <a:ext uri="{FF2B5EF4-FFF2-40B4-BE49-F238E27FC236}">
                <a16:creationId xmlns:a16="http://schemas.microsoft.com/office/drawing/2014/main" id="{5B263CF5-C18F-AD40-B88E-9D228F701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>
                <a:latin typeface="Eurostile" panose="020B0504020202050204" pitchFamily="34" charset="77"/>
              </a:rPr>
              <a:t>JK</a:t>
            </a:r>
          </a:p>
          <a:p>
            <a:r>
              <a:rPr lang="en-US" altLang="nb-NO" dirty="0">
                <a:latin typeface="Eurostile" panose="020B0504020202050204" pitchFamily="34" charset="77"/>
              </a:rPr>
              <a:t>6</a:t>
            </a:r>
          </a:p>
        </p:txBody>
      </p:sp>
      <p:grpSp>
        <p:nvGrpSpPr>
          <p:cNvPr id="239048" name="Group 456">
            <a:extLst>
              <a:ext uri="{FF2B5EF4-FFF2-40B4-BE49-F238E27FC236}">
                <a16:creationId xmlns:a16="http://schemas.microsoft.com/office/drawing/2014/main" id="{6B1C71D2-7330-EE4D-BAFE-F4F9CBE9571A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2205038"/>
            <a:ext cx="2374900" cy="2663825"/>
            <a:chOff x="2699" y="1389"/>
            <a:chExt cx="1496" cy="1678"/>
          </a:xfrm>
        </p:grpSpPr>
        <p:sp>
          <p:nvSpPr>
            <p:cNvPr id="239046" name="Line 454">
              <a:extLst>
                <a:ext uri="{FF2B5EF4-FFF2-40B4-BE49-F238E27FC236}">
                  <a16:creationId xmlns:a16="http://schemas.microsoft.com/office/drawing/2014/main" id="{3937D1FA-5DC1-BA46-BBAD-99A58D0C0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389"/>
              <a:ext cx="1496" cy="16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47" name="Line 455">
              <a:extLst>
                <a:ext uri="{FF2B5EF4-FFF2-40B4-BE49-F238E27FC236}">
                  <a16:creationId xmlns:a16="http://schemas.microsoft.com/office/drawing/2014/main" id="{B2E71F39-9FBA-3E42-BEA5-FFFC68D42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9" y="1389"/>
              <a:ext cx="14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9055" name="Group 463">
            <a:extLst>
              <a:ext uri="{FF2B5EF4-FFF2-40B4-BE49-F238E27FC236}">
                <a16:creationId xmlns:a16="http://schemas.microsoft.com/office/drawing/2014/main" id="{57622C3C-CE78-9546-AE76-4EBA8B193333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1989138"/>
            <a:ext cx="2374900" cy="2952750"/>
            <a:chOff x="2699" y="1253"/>
            <a:chExt cx="1496" cy="1860"/>
          </a:xfrm>
        </p:grpSpPr>
        <p:sp>
          <p:nvSpPr>
            <p:cNvPr id="239051" name="Line 459">
              <a:extLst>
                <a:ext uri="{FF2B5EF4-FFF2-40B4-BE49-F238E27FC236}">
                  <a16:creationId xmlns:a16="http://schemas.microsoft.com/office/drawing/2014/main" id="{7F7164D9-68D9-B14C-B704-F4CCDF96B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" y="2341"/>
              <a:ext cx="1088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2" name="Line 460">
              <a:extLst>
                <a:ext uri="{FF2B5EF4-FFF2-40B4-BE49-F238E27FC236}">
                  <a16:creationId xmlns:a16="http://schemas.microsoft.com/office/drawing/2014/main" id="{DF06CE3D-6773-6B41-9C87-EF774DED3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253"/>
              <a:ext cx="1496" cy="18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3" name="Line 461">
              <a:extLst>
                <a:ext uri="{FF2B5EF4-FFF2-40B4-BE49-F238E27FC236}">
                  <a16:creationId xmlns:a16="http://schemas.microsoft.com/office/drawing/2014/main" id="{7C61F837-C55C-874D-A6B9-60CB28588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205"/>
              <a:ext cx="725" cy="9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4" name="Line 462">
              <a:extLst>
                <a:ext uri="{FF2B5EF4-FFF2-40B4-BE49-F238E27FC236}">
                  <a16:creationId xmlns:a16="http://schemas.microsoft.com/office/drawing/2014/main" id="{221DC071-EC25-7C4B-80FA-25935A5841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568"/>
              <a:ext cx="362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975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8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955" grpId="0" animBg="1"/>
      <p:bldP spid="238956" grpId="0" animBg="1"/>
      <p:bldP spid="238957" grpId="0" animBg="1"/>
      <p:bldP spid="238958" grpId="0" animBg="1"/>
      <p:bldP spid="238959" grpId="0" animBg="1"/>
      <p:bldP spid="238962" grpId="0" animBg="1"/>
      <p:bldP spid="238964" grpId="0" animBg="1"/>
      <p:bldP spid="238969" grpId="0" animBg="1"/>
      <p:bldP spid="238970" grpId="0" animBg="1"/>
      <p:bldP spid="238971" grpId="0" animBg="1"/>
      <p:bldP spid="238972" grpId="0" animBg="1"/>
      <p:bldP spid="238973" grpId="0" animBg="1"/>
      <p:bldP spid="238976" grpId="0" animBg="1"/>
      <p:bldP spid="238978" grpId="0" animBg="1"/>
      <p:bldP spid="239034" grpId="0" animBg="1"/>
      <p:bldP spid="239035" grpId="0" animBg="1"/>
      <p:bldP spid="239037" grpId="0" animBg="1"/>
      <p:bldP spid="239038" grpId="0" animBg="1"/>
      <p:bldP spid="2390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>
            <a:extLst>
              <a:ext uri="{FF2B5EF4-FFF2-40B4-BE49-F238E27FC236}">
                <a16:creationId xmlns:a16="http://schemas.microsoft.com/office/drawing/2014/main" id="{2688C110-7192-B746-BFA9-5208669D20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55099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Fast route improvement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Fast distribution of information about new short paths (with few hops)</a:t>
            </a:r>
          </a:p>
        </p:txBody>
      </p: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8742A804-D926-B048-9BF9-E07494F88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grpSp>
        <p:nvGrpSpPr>
          <p:cNvPr id="242795" name="Group 107">
            <a:extLst>
              <a:ext uri="{FF2B5EF4-FFF2-40B4-BE49-F238E27FC236}">
                <a16:creationId xmlns:a16="http://schemas.microsoft.com/office/drawing/2014/main" id="{7D708ECB-33F3-0A4D-A3B0-68D1964ED33B}"/>
              </a:ext>
            </a:extLst>
          </p:cNvPr>
          <p:cNvGrpSpPr>
            <a:grpSpLocks/>
          </p:cNvGrpSpPr>
          <p:nvPr/>
        </p:nvGrpSpPr>
        <p:grpSpPr bwMode="auto">
          <a:xfrm>
            <a:off x="5704405" y="2997200"/>
            <a:ext cx="2371725" cy="431800"/>
            <a:chOff x="3379" y="2159"/>
            <a:chExt cx="1494" cy="272"/>
          </a:xfrm>
        </p:grpSpPr>
        <p:grpSp>
          <p:nvGrpSpPr>
            <p:cNvPr id="242747" name="Group 59">
              <a:extLst>
                <a:ext uri="{FF2B5EF4-FFF2-40B4-BE49-F238E27FC236}">
                  <a16:creationId xmlns:a16="http://schemas.microsoft.com/office/drawing/2014/main" id="{54CD75C5-F20C-7645-8B99-805D4987E7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2746" name="Line 58">
                <a:extLst>
                  <a:ext uri="{FF2B5EF4-FFF2-40B4-BE49-F238E27FC236}">
                    <a16:creationId xmlns:a16="http://schemas.microsoft.com/office/drawing/2014/main" id="{BBADC309-4729-924E-B6FC-6ECD180C2B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1" name="Oval 53">
                <a:extLst>
                  <a:ext uri="{FF2B5EF4-FFF2-40B4-BE49-F238E27FC236}">
                    <a16:creationId xmlns:a16="http://schemas.microsoft.com/office/drawing/2014/main" id="{AD06F73C-EBF5-314A-83E9-244E1C56F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2" name="Oval 54">
                <a:extLst>
                  <a:ext uri="{FF2B5EF4-FFF2-40B4-BE49-F238E27FC236}">
                    <a16:creationId xmlns:a16="http://schemas.microsoft.com/office/drawing/2014/main" id="{97F8FF44-04DF-C146-A31A-D4453C6C0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3" name="Oval 55">
                <a:extLst>
                  <a:ext uri="{FF2B5EF4-FFF2-40B4-BE49-F238E27FC236}">
                    <a16:creationId xmlns:a16="http://schemas.microsoft.com/office/drawing/2014/main" id="{2888BC4A-89AD-B24F-8710-2AB7EA9E1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4" name="Oval 56">
                <a:extLst>
                  <a:ext uri="{FF2B5EF4-FFF2-40B4-BE49-F238E27FC236}">
                    <a16:creationId xmlns:a16="http://schemas.microsoft.com/office/drawing/2014/main" id="{837493F6-105C-1042-A11E-670F0C9D1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5" name="Oval 57">
                <a:extLst>
                  <a:ext uri="{FF2B5EF4-FFF2-40B4-BE49-F238E27FC236}">
                    <a16:creationId xmlns:a16="http://schemas.microsoft.com/office/drawing/2014/main" id="{3B6EBD48-47B9-6540-87A1-724A99F3B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2748" name="Text Box 60">
              <a:extLst>
                <a:ext uri="{FF2B5EF4-FFF2-40B4-BE49-F238E27FC236}">
                  <a16:creationId xmlns:a16="http://schemas.microsoft.com/office/drawing/2014/main" id="{F75B8677-56B0-884C-BF8D-D1A9845AF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2749" name="Text Box 61">
              <a:extLst>
                <a:ext uri="{FF2B5EF4-FFF2-40B4-BE49-F238E27FC236}">
                  <a16:creationId xmlns:a16="http://schemas.microsoft.com/office/drawing/2014/main" id="{6F56AF02-6C94-8443-BC21-1B45F9774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2750" name="Text Box 62">
              <a:extLst>
                <a:ext uri="{FF2B5EF4-FFF2-40B4-BE49-F238E27FC236}">
                  <a16:creationId xmlns:a16="http://schemas.microsoft.com/office/drawing/2014/main" id="{56256118-77B2-134D-AF8B-2B1BBFB15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2751" name="Text Box 63">
              <a:extLst>
                <a:ext uri="{FF2B5EF4-FFF2-40B4-BE49-F238E27FC236}">
                  <a16:creationId xmlns:a16="http://schemas.microsoft.com/office/drawing/2014/main" id="{2BEF6111-4D08-D143-B9E7-6E90A8B64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2752" name="Text Box 64">
              <a:extLst>
                <a:ext uri="{FF2B5EF4-FFF2-40B4-BE49-F238E27FC236}">
                  <a16:creationId xmlns:a16="http://schemas.microsoft.com/office/drawing/2014/main" id="{AB32D5B7-ED4B-4B49-90CD-62806E935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grpSp>
        <p:nvGrpSpPr>
          <p:cNvPr id="242759" name="Group 71">
            <a:extLst>
              <a:ext uri="{FF2B5EF4-FFF2-40B4-BE49-F238E27FC236}">
                <a16:creationId xmlns:a16="http://schemas.microsoft.com/office/drawing/2014/main" id="{065B7438-3714-3C48-8F49-5FD1E7053C0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3935412"/>
            <a:ext cx="1944688" cy="0"/>
            <a:chOff x="3515" y="2523"/>
            <a:chExt cx="1225" cy="0"/>
          </a:xfrm>
        </p:grpSpPr>
        <p:sp>
          <p:nvSpPr>
            <p:cNvPr id="242753" name="Line 65">
              <a:extLst>
                <a:ext uri="{FF2B5EF4-FFF2-40B4-BE49-F238E27FC236}">
                  <a16:creationId xmlns:a16="http://schemas.microsoft.com/office/drawing/2014/main" id="{3CF00A4E-7961-8741-AA4C-7B3CE7219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5" name="Line 67">
              <a:extLst>
                <a:ext uri="{FF2B5EF4-FFF2-40B4-BE49-F238E27FC236}">
                  <a16:creationId xmlns:a16="http://schemas.microsoft.com/office/drawing/2014/main" id="{99232B64-67B0-9F45-A1AE-78E5EACEDE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6" name="Line 68">
              <a:extLst>
                <a:ext uri="{FF2B5EF4-FFF2-40B4-BE49-F238E27FC236}">
                  <a16:creationId xmlns:a16="http://schemas.microsoft.com/office/drawing/2014/main" id="{94D50D14-9E00-4A43-B7E4-5FD1E5BE3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7" name="Line 69">
              <a:extLst>
                <a:ext uri="{FF2B5EF4-FFF2-40B4-BE49-F238E27FC236}">
                  <a16:creationId xmlns:a16="http://schemas.microsoft.com/office/drawing/2014/main" id="{03A76AF5-61E2-1640-83A4-80A6F4086D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4" name="Group 106">
            <a:extLst>
              <a:ext uri="{FF2B5EF4-FFF2-40B4-BE49-F238E27FC236}">
                <a16:creationId xmlns:a16="http://schemas.microsoft.com/office/drawing/2014/main" id="{C4285C65-3848-8B43-9988-3DE960CED3F6}"/>
              </a:ext>
            </a:extLst>
          </p:cNvPr>
          <p:cNvGrpSpPr>
            <a:grpSpLocks/>
          </p:cNvGrpSpPr>
          <p:nvPr/>
        </p:nvGrpSpPr>
        <p:grpSpPr bwMode="auto">
          <a:xfrm>
            <a:off x="6207642" y="3575050"/>
            <a:ext cx="1930400" cy="304800"/>
            <a:chOff x="3696" y="2523"/>
            <a:chExt cx="1216" cy="192"/>
          </a:xfrm>
        </p:grpSpPr>
        <p:sp>
          <p:nvSpPr>
            <p:cNvPr id="242758" name="Text Box 70">
              <a:extLst>
                <a:ext uri="{FF2B5EF4-FFF2-40B4-BE49-F238E27FC236}">
                  <a16:creationId xmlns:a16="http://schemas.microsoft.com/office/drawing/2014/main" id="{9FC19238-7DE3-F449-B83E-CADC10A90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0" name="Text Box 72">
              <a:extLst>
                <a:ext uri="{FF2B5EF4-FFF2-40B4-BE49-F238E27FC236}">
                  <a16:creationId xmlns:a16="http://schemas.microsoft.com/office/drawing/2014/main" id="{5F7F08FA-6C64-0142-A808-DADC5DE98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1" name="Text Box 73">
              <a:extLst>
                <a:ext uri="{FF2B5EF4-FFF2-40B4-BE49-F238E27FC236}">
                  <a16:creationId xmlns:a16="http://schemas.microsoft.com/office/drawing/2014/main" id="{2DDC575C-B8D5-4342-8B85-129271AA7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2" name="Text Box 74">
              <a:extLst>
                <a:ext uri="{FF2B5EF4-FFF2-40B4-BE49-F238E27FC236}">
                  <a16:creationId xmlns:a16="http://schemas.microsoft.com/office/drawing/2014/main" id="{38DFF889-7220-094C-A6E0-9236CBAAF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96" name="Group 108">
            <a:extLst>
              <a:ext uri="{FF2B5EF4-FFF2-40B4-BE49-F238E27FC236}">
                <a16:creationId xmlns:a16="http://schemas.microsoft.com/office/drawing/2014/main" id="{18EE144E-C0F9-0F4A-9673-A0AF9326E7A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006850"/>
            <a:ext cx="1898650" cy="304800"/>
            <a:chOff x="3716" y="2795"/>
            <a:chExt cx="1196" cy="192"/>
          </a:xfrm>
        </p:grpSpPr>
        <p:sp>
          <p:nvSpPr>
            <p:cNvPr id="242763" name="Text Box 75">
              <a:extLst>
                <a:ext uri="{FF2B5EF4-FFF2-40B4-BE49-F238E27FC236}">
                  <a16:creationId xmlns:a16="http://schemas.microsoft.com/office/drawing/2014/main" id="{712D8800-E874-A643-9B94-873809F7F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2795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64" name="Text Box 76">
              <a:extLst>
                <a:ext uri="{FF2B5EF4-FFF2-40B4-BE49-F238E27FC236}">
                  <a16:creationId xmlns:a16="http://schemas.microsoft.com/office/drawing/2014/main" id="{E7A8F0A1-5020-9C4B-B27C-8E48AE7A8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5" name="Text Box 77">
              <a:extLst>
                <a:ext uri="{FF2B5EF4-FFF2-40B4-BE49-F238E27FC236}">
                  <a16:creationId xmlns:a16="http://schemas.microsoft.com/office/drawing/2014/main" id="{376E1AEA-FFDB-B341-9219-D7DB1F178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6" name="Text Box 78">
              <a:extLst>
                <a:ext uri="{FF2B5EF4-FFF2-40B4-BE49-F238E27FC236}">
                  <a16:creationId xmlns:a16="http://schemas.microsoft.com/office/drawing/2014/main" id="{108F6D23-0457-1246-B7FB-48C587061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67" name="Group 79">
            <a:extLst>
              <a:ext uri="{FF2B5EF4-FFF2-40B4-BE49-F238E27FC236}">
                <a16:creationId xmlns:a16="http://schemas.microsoft.com/office/drawing/2014/main" id="{2F88B7CB-E948-BA48-B6DB-9545747F354D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367212"/>
            <a:ext cx="1944688" cy="0"/>
            <a:chOff x="3515" y="2523"/>
            <a:chExt cx="1225" cy="0"/>
          </a:xfrm>
        </p:grpSpPr>
        <p:sp>
          <p:nvSpPr>
            <p:cNvPr id="242768" name="Line 80">
              <a:extLst>
                <a:ext uri="{FF2B5EF4-FFF2-40B4-BE49-F238E27FC236}">
                  <a16:creationId xmlns:a16="http://schemas.microsoft.com/office/drawing/2014/main" id="{966A1978-9011-7B40-B1EA-448CC5EFD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69" name="Line 81">
              <a:extLst>
                <a:ext uri="{FF2B5EF4-FFF2-40B4-BE49-F238E27FC236}">
                  <a16:creationId xmlns:a16="http://schemas.microsoft.com/office/drawing/2014/main" id="{5D4CF379-5506-0A42-A2FF-00D4834073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0" name="Line 82">
              <a:extLst>
                <a:ext uri="{FF2B5EF4-FFF2-40B4-BE49-F238E27FC236}">
                  <a16:creationId xmlns:a16="http://schemas.microsoft.com/office/drawing/2014/main" id="{CE6921BA-F58A-0441-951B-63C4A0D90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1" name="Line 83">
              <a:extLst>
                <a:ext uri="{FF2B5EF4-FFF2-40B4-BE49-F238E27FC236}">
                  <a16:creationId xmlns:a16="http://schemas.microsoft.com/office/drawing/2014/main" id="{ECA2E3CC-AF23-3F40-AF9E-E7F1BC72C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7" name="Group 109">
            <a:extLst>
              <a:ext uri="{FF2B5EF4-FFF2-40B4-BE49-F238E27FC236}">
                <a16:creationId xmlns:a16="http://schemas.microsoft.com/office/drawing/2014/main" id="{54B7CAA4-65F1-3744-98E1-8928DF31F61A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438650"/>
            <a:ext cx="1898650" cy="304800"/>
            <a:chOff x="3716" y="3067"/>
            <a:chExt cx="1196" cy="192"/>
          </a:xfrm>
        </p:grpSpPr>
        <p:sp>
          <p:nvSpPr>
            <p:cNvPr id="242772" name="Text Box 84">
              <a:extLst>
                <a:ext uri="{FF2B5EF4-FFF2-40B4-BE49-F238E27FC236}">
                  <a16:creationId xmlns:a16="http://schemas.microsoft.com/office/drawing/2014/main" id="{8587495E-EF3E-0C46-A1DD-625D64A6C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73" name="Text Box 85">
              <a:extLst>
                <a:ext uri="{FF2B5EF4-FFF2-40B4-BE49-F238E27FC236}">
                  <a16:creationId xmlns:a16="http://schemas.microsoft.com/office/drawing/2014/main" id="{DE4CBF2F-E175-2A49-852F-2FBC25132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74" name="Text Box 86">
              <a:extLst>
                <a:ext uri="{FF2B5EF4-FFF2-40B4-BE49-F238E27FC236}">
                  <a16:creationId xmlns:a16="http://schemas.microsoft.com/office/drawing/2014/main" id="{1444FE23-5A48-D54A-93C6-7B2079986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75" name="Text Box 87">
              <a:extLst>
                <a:ext uri="{FF2B5EF4-FFF2-40B4-BE49-F238E27FC236}">
                  <a16:creationId xmlns:a16="http://schemas.microsoft.com/office/drawing/2014/main" id="{F1B729E9-8B86-5440-9698-84CC6FD7B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76" name="Group 88">
            <a:extLst>
              <a:ext uri="{FF2B5EF4-FFF2-40B4-BE49-F238E27FC236}">
                <a16:creationId xmlns:a16="http://schemas.microsoft.com/office/drawing/2014/main" id="{C850DE16-8DD1-D14D-A1CA-9B101B01765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799012"/>
            <a:ext cx="1944688" cy="0"/>
            <a:chOff x="3515" y="2523"/>
            <a:chExt cx="1225" cy="0"/>
          </a:xfrm>
        </p:grpSpPr>
        <p:sp>
          <p:nvSpPr>
            <p:cNvPr id="242777" name="Line 89">
              <a:extLst>
                <a:ext uri="{FF2B5EF4-FFF2-40B4-BE49-F238E27FC236}">
                  <a16:creationId xmlns:a16="http://schemas.microsoft.com/office/drawing/2014/main" id="{0A1301EB-3823-D24F-879F-E7B68541E2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8" name="Line 90">
              <a:extLst>
                <a:ext uri="{FF2B5EF4-FFF2-40B4-BE49-F238E27FC236}">
                  <a16:creationId xmlns:a16="http://schemas.microsoft.com/office/drawing/2014/main" id="{E37D2856-2929-A14B-83BE-F1712FF46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9" name="Line 91">
              <a:extLst>
                <a:ext uri="{FF2B5EF4-FFF2-40B4-BE49-F238E27FC236}">
                  <a16:creationId xmlns:a16="http://schemas.microsoft.com/office/drawing/2014/main" id="{B797331F-5176-424F-BE66-F17FE14D6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0" name="Line 92">
              <a:extLst>
                <a:ext uri="{FF2B5EF4-FFF2-40B4-BE49-F238E27FC236}">
                  <a16:creationId xmlns:a16="http://schemas.microsoft.com/office/drawing/2014/main" id="{6B5CDD0C-7004-1145-866D-A99084FC8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8" name="Group 110">
            <a:extLst>
              <a:ext uri="{FF2B5EF4-FFF2-40B4-BE49-F238E27FC236}">
                <a16:creationId xmlns:a16="http://schemas.microsoft.com/office/drawing/2014/main" id="{E9907A92-71F6-2D47-9D26-79BB8C9D4530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870450"/>
            <a:ext cx="1898650" cy="304800"/>
            <a:chOff x="3716" y="3339"/>
            <a:chExt cx="1196" cy="192"/>
          </a:xfrm>
        </p:grpSpPr>
        <p:sp>
          <p:nvSpPr>
            <p:cNvPr id="242781" name="Text Box 93">
              <a:extLst>
                <a:ext uri="{FF2B5EF4-FFF2-40B4-BE49-F238E27FC236}">
                  <a16:creationId xmlns:a16="http://schemas.microsoft.com/office/drawing/2014/main" id="{2FAB33B8-F454-4F47-B188-C339C9A09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82" name="Text Box 94">
              <a:extLst>
                <a:ext uri="{FF2B5EF4-FFF2-40B4-BE49-F238E27FC236}">
                  <a16:creationId xmlns:a16="http://schemas.microsoft.com/office/drawing/2014/main" id="{E1D6B32A-7F68-E64C-8415-5A41B29B0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83" name="Text Box 95">
              <a:extLst>
                <a:ext uri="{FF2B5EF4-FFF2-40B4-BE49-F238E27FC236}">
                  <a16:creationId xmlns:a16="http://schemas.microsoft.com/office/drawing/2014/main" id="{0B2DA299-8EE9-324B-BC5A-1DDE7A7000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84" name="Text Box 96">
              <a:extLst>
                <a:ext uri="{FF2B5EF4-FFF2-40B4-BE49-F238E27FC236}">
                  <a16:creationId xmlns:a16="http://schemas.microsoft.com/office/drawing/2014/main" id="{562CA40C-AD6A-594B-90A3-028379B9A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339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85" name="Group 97">
            <a:extLst>
              <a:ext uri="{FF2B5EF4-FFF2-40B4-BE49-F238E27FC236}">
                <a16:creationId xmlns:a16="http://schemas.microsoft.com/office/drawing/2014/main" id="{E9316D22-6157-7543-93C0-CB2B8B5C257B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5232400"/>
            <a:ext cx="1944688" cy="0"/>
            <a:chOff x="3515" y="2523"/>
            <a:chExt cx="1225" cy="0"/>
          </a:xfrm>
        </p:grpSpPr>
        <p:sp>
          <p:nvSpPr>
            <p:cNvPr id="242786" name="Line 98">
              <a:extLst>
                <a:ext uri="{FF2B5EF4-FFF2-40B4-BE49-F238E27FC236}">
                  <a16:creationId xmlns:a16="http://schemas.microsoft.com/office/drawing/2014/main" id="{B4AE6BEB-D1D4-0744-B751-E0907CDDAF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7" name="Line 99">
              <a:extLst>
                <a:ext uri="{FF2B5EF4-FFF2-40B4-BE49-F238E27FC236}">
                  <a16:creationId xmlns:a16="http://schemas.microsoft.com/office/drawing/2014/main" id="{2CAC5711-B16B-2245-AE84-A4C3445AB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8" name="Line 100">
              <a:extLst>
                <a:ext uri="{FF2B5EF4-FFF2-40B4-BE49-F238E27FC236}">
                  <a16:creationId xmlns:a16="http://schemas.microsoft.com/office/drawing/2014/main" id="{5E2C9AE7-1FED-F942-AA9F-69194C7F7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9" name="Line 101">
              <a:extLst>
                <a:ext uri="{FF2B5EF4-FFF2-40B4-BE49-F238E27FC236}">
                  <a16:creationId xmlns:a16="http://schemas.microsoft.com/office/drawing/2014/main" id="{E4752F12-574E-8240-AB70-1708F19D3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9" name="Group 111">
            <a:extLst>
              <a:ext uri="{FF2B5EF4-FFF2-40B4-BE49-F238E27FC236}">
                <a16:creationId xmlns:a16="http://schemas.microsoft.com/office/drawing/2014/main" id="{F71D6B99-17FB-FA4B-A197-34EF13759A6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5303837"/>
            <a:ext cx="1865313" cy="304800"/>
            <a:chOff x="3716" y="3612"/>
            <a:chExt cx="1175" cy="192"/>
          </a:xfrm>
        </p:grpSpPr>
        <p:sp>
          <p:nvSpPr>
            <p:cNvPr id="242790" name="Text Box 102">
              <a:extLst>
                <a:ext uri="{FF2B5EF4-FFF2-40B4-BE49-F238E27FC236}">
                  <a16:creationId xmlns:a16="http://schemas.microsoft.com/office/drawing/2014/main" id="{59C67107-853C-4F46-B8B4-E469DDB96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91" name="Text Box 103">
              <a:extLst>
                <a:ext uri="{FF2B5EF4-FFF2-40B4-BE49-F238E27FC236}">
                  <a16:creationId xmlns:a16="http://schemas.microsoft.com/office/drawing/2014/main" id="{BFF6D95F-339D-694D-A56B-F8E66CDB3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92" name="Text Box 104">
              <a:extLst>
                <a:ext uri="{FF2B5EF4-FFF2-40B4-BE49-F238E27FC236}">
                  <a16:creationId xmlns:a16="http://schemas.microsoft.com/office/drawing/2014/main" id="{46BF9C81-AC9C-B249-876C-954D88F34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93" name="Text Box 105">
              <a:extLst>
                <a:ext uri="{FF2B5EF4-FFF2-40B4-BE49-F238E27FC236}">
                  <a16:creationId xmlns:a16="http://schemas.microsoft.com/office/drawing/2014/main" id="{B4FA46F0-DF4F-8A4C-8434-906AA5BC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B83F8B01-D979-1F40-92D7-3DB440778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977129"/>
            <a:ext cx="5061098" cy="282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initially A unknown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later: A connected with distance 1 to B, this will be announced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Distribution proportional to topological spread</a:t>
            </a:r>
          </a:p>
          <a:p>
            <a:pPr>
              <a:lnSpc>
                <a:spcPct val="80000"/>
              </a:lnSpc>
            </a:pPr>
            <a:endParaRPr lang="en-US" altLang="nb-NO" sz="2400" dirty="0">
              <a:latin typeface="Eurostile" panose="020B0504020202050204" pitchFamily="34" charset="77"/>
            </a:endParaRP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Synchronous (stepwise) update is a simplification</a:t>
            </a:r>
          </a:p>
        </p:txBody>
      </p:sp>
    </p:spTree>
    <p:extLst>
      <p:ext uri="{BB962C8B-B14F-4D97-AF65-F5344CB8AC3E}">
        <p14:creationId xmlns:p14="http://schemas.microsoft.com/office/powerpoint/2010/main" val="254783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id="{34D36758-07E0-6A48-80F6-8189127A6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EA6B2D39-B848-B34B-A830-6B1EBA92A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1150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Slow distribution of information about new long paths (with many hops)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“Count to Infinity” problem of DVR</a:t>
            </a:r>
          </a:p>
        </p:txBody>
      </p:sp>
      <p:sp>
        <p:nvSpPr>
          <p:cNvPr id="302087" name="Rectangle 7">
            <a:extLst>
              <a:ext uri="{FF2B5EF4-FFF2-40B4-BE49-F238E27FC236}">
                <a16:creationId xmlns:a16="http://schemas.microsoft.com/office/drawing/2014/main" id="{360E96E5-007B-614E-BAF9-9EF9352E3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781300"/>
            <a:ext cx="5040313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Example: deterioration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Here: connection destroyed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A was previously known, but is now detached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The values are derived from (incorrect) connections of distant IS</a:t>
            </a:r>
          </a:p>
          <a:p>
            <a:pPr lvl="1" eaLnBrk="1" hangingPunct="1">
              <a:lnSpc>
                <a:spcPct val="80000"/>
              </a:lnSpc>
            </a:pPr>
            <a:endParaRPr lang="en-US" altLang="nb-NO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Comment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Limit "infinite" to a finite value, depending on the metrics, e.g.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‘infinite’ = maximum path length+1</a:t>
            </a:r>
          </a:p>
        </p:txBody>
      </p:sp>
      <p:grpSp>
        <p:nvGrpSpPr>
          <p:cNvPr id="302088" name="Group 8">
            <a:extLst>
              <a:ext uri="{FF2B5EF4-FFF2-40B4-BE49-F238E27FC236}">
                <a16:creationId xmlns:a16="http://schemas.microsoft.com/office/drawing/2014/main" id="{130DAD1B-2816-804A-B006-840EA69D91F0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2781300"/>
            <a:ext cx="2371725" cy="431800"/>
            <a:chOff x="3379" y="2159"/>
            <a:chExt cx="1494" cy="272"/>
          </a:xfrm>
        </p:grpSpPr>
        <p:grpSp>
          <p:nvGrpSpPr>
            <p:cNvPr id="302089" name="Group 9">
              <a:extLst>
                <a:ext uri="{FF2B5EF4-FFF2-40B4-BE49-F238E27FC236}">
                  <a16:creationId xmlns:a16="http://schemas.microsoft.com/office/drawing/2014/main" id="{B0C3AED5-9F18-654B-BF0A-B44E1C839D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302090" name="Line 10">
                <a:extLst>
                  <a:ext uri="{FF2B5EF4-FFF2-40B4-BE49-F238E27FC236}">
                    <a16:creationId xmlns:a16="http://schemas.microsoft.com/office/drawing/2014/main" id="{F0D88395-D910-FF41-AE83-2B65CAD79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1" name="Oval 11">
                <a:extLst>
                  <a:ext uri="{FF2B5EF4-FFF2-40B4-BE49-F238E27FC236}">
                    <a16:creationId xmlns:a16="http://schemas.microsoft.com/office/drawing/2014/main" id="{6260D40C-7C7F-8145-AD0F-E73B639F8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2" name="Oval 12">
                <a:extLst>
                  <a:ext uri="{FF2B5EF4-FFF2-40B4-BE49-F238E27FC236}">
                    <a16:creationId xmlns:a16="http://schemas.microsoft.com/office/drawing/2014/main" id="{51871C81-B10E-0647-ACF4-06A107A8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3" name="Oval 13">
                <a:extLst>
                  <a:ext uri="{FF2B5EF4-FFF2-40B4-BE49-F238E27FC236}">
                    <a16:creationId xmlns:a16="http://schemas.microsoft.com/office/drawing/2014/main" id="{7723DE80-970F-754C-BA9B-F8EC4FBF4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4" name="Oval 14">
                <a:extLst>
                  <a:ext uri="{FF2B5EF4-FFF2-40B4-BE49-F238E27FC236}">
                    <a16:creationId xmlns:a16="http://schemas.microsoft.com/office/drawing/2014/main" id="{432951E1-EDF6-4140-B11A-3EE786C0F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5" name="Oval 15">
                <a:extLst>
                  <a:ext uri="{FF2B5EF4-FFF2-40B4-BE49-F238E27FC236}">
                    <a16:creationId xmlns:a16="http://schemas.microsoft.com/office/drawing/2014/main" id="{6C0AE82A-E7CB-9F48-BF10-FC6543A12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2096" name="Text Box 16">
              <a:extLst>
                <a:ext uri="{FF2B5EF4-FFF2-40B4-BE49-F238E27FC236}">
                  <a16:creationId xmlns:a16="http://schemas.microsoft.com/office/drawing/2014/main" id="{18BADB25-A99B-614D-95E1-7B93A1589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02097" name="Text Box 17">
              <a:extLst>
                <a:ext uri="{FF2B5EF4-FFF2-40B4-BE49-F238E27FC236}">
                  <a16:creationId xmlns:a16="http://schemas.microsoft.com/office/drawing/2014/main" id="{1FAF59F0-8F39-0540-BB15-743B30BD6B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2098" name="Text Box 18">
              <a:extLst>
                <a:ext uri="{FF2B5EF4-FFF2-40B4-BE49-F238E27FC236}">
                  <a16:creationId xmlns:a16="http://schemas.microsoft.com/office/drawing/2014/main" id="{C23CA634-BB9E-D643-BA80-51409FE51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2099" name="Text Box 19">
              <a:extLst>
                <a:ext uri="{FF2B5EF4-FFF2-40B4-BE49-F238E27FC236}">
                  <a16:creationId xmlns:a16="http://schemas.microsoft.com/office/drawing/2014/main" id="{4F521F3F-949E-D244-8B54-4813F5193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2100" name="Text Box 20">
              <a:extLst>
                <a:ext uri="{FF2B5EF4-FFF2-40B4-BE49-F238E27FC236}">
                  <a16:creationId xmlns:a16="http://schemas.microsoft.com/office/drawing/2014/main" id="{28FAC64C-D794-F741-B8F7-1CD265574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302103" name="Line 23">
            <a:extLst>
              <a:ext uri="{FF2B5EF4-FFF2-40B4-BE49-F238E27FC236}">
                <a16:creationId xmlns:a16="http://schemas.microsoft.com/office/drawing/2014/main" id="{449F955B-FE99-0E4F-82FF-E55BC5610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4" name="Line 24">
            <a:extLst>
              <a:ext uri="{FF2B5EF4-FFF2-40B4-BE49-F238E27FC236}">
                <a16:creationId xmlns:a16="http://schemas.microsoft.com/office/drawing/2014/main" id="{EF43F331-A77F-2B45-9A3D-79417EF59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5020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5" name="Line 25">
            <a:extLst>
              <a:ext uri="{FF2B5EF4-FFF2-40B4-BE49-F238E27FC236}">
                <a16:creationId xmlns:a16="http://schemas.microsoft.com/office/drawing/2014/main" id="{DDCF6340-D06A-424C-9C2D-93122903FB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06" name="Group 26">
            <a:extLst>
              <a:ext uri="{FF2B5EF4-FFF2-40B4-BE49-F238E27FC236}">
                <a16:creationId xmlns:a16="http://schemas.microsoft.com/office/drawing/2014/main" id="{6F1A4917-F6EC-104E-B77E-BDF525D39EF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878513"/>
            <a:ext cx="1930400" cy="304800"/>
            <a:chOff x="3696" y="2523"/>
            <a:chExt cx="1216" cy="192"/>
          </a:xfrm>
        </p:grpSpPr>
        <p:sp>
          <p:nvSpPr>
            <p:cNvPr id="302107" name="Text Box 27">
              <a:extLst>
                <a:ext uri="{FF2B5EF4-FFF2-40B4-BE49-F238E27FC236}">
                  <a16:creationId xmlns:a16="http://schemas.microsoft.com/office/drawing/2014/main" id="{3763FD7E-4BCB-4E4D-8044-6B1723760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8" name="Text Box 28">
              <a:extLst>
                <a:ext uri="{FF2B5EF4-FFF2-40B4-BE49-F238E27FC236}">
                  <a16:creationId xmlns:a16="http://schemas.microsoft.com/office/drawing/2014/main" id="{B95894F8-C220-494B-941C-2D06D89EE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9" name="Text Box 29">
              <a:extLst>
                <a:ext uri="{FF2B5EF4-FFF2-40B4-BE49-F238E27FC236}">
                  <a16:creationId xmlns:a16="http://schemas.microsoft.com/office/drawing/2014/main" id="{471D44B2-8C08-8F48-8B7B-EBA863F10A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10" name="Text Box 30">
              <a:extLst>
                <a:ext uri="{FF2B5EF4-FFF2-40B4-BE49-F238E27FC236}">
                  <a16:creationId xmlns:a16="http://schemas.microsoft.com/office/drawing/2014/main" id="{EF0CABD2-14F7-3045-8985-072A69398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302141" name="Group 61">
            <a:extLst>
              <a:ext uri="{FF2B5EF4-FFF2-40B4-BE49-F238E27FC236}">
                <a16:creationId xmlns:a16="http://schemas.microsoft.com/office/drawing/2014/main" id="{CFEE9660-0F05-AE4E-9F62-045EC30B40E2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214688"/>
            <a:ext cx="1865313" cy="304800"/>
            <a:chOff x="3716" y="3612"/>
            <a:chExt cx="1175" cy="192"/>
          </a:xfrm>
        </p:grpSpPr>
        <p:sp>
          <p:nvSpPr>
            <p:cNvPr id="302142" name="Text Box 62">
              <a:extLst>
                <a:ext uri="{FF2B5EF4-FFF2-40B4-BE49-F238E27FC236}">
                  <a16:creationId xmlns:a16="http://schemas.microsoft.com/office/drawing/2014/main" id="{4F0254AA-5898-2C47-BABF-00E6C452D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302143" name="Text Box 63">
              <a:extLst>
                <a:ext uri="{FF2B5EF4-FFF2-40B4-BE49-F238E27FC236}">
                  <a16:creationId xmlns:a16="http://schemas.microsoft.com/office/drawing/2014/main" id="{C5417DB7-E35B-F943-81A5-3928E41CA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44" name="Text Box 64">
              <a:extLst>
                <a:ext uri="{FF2B5EF4-FFF2-40B4-BE49-F238E27FC236}">
                  <a16:creationId xmlns:a16="http://schemas.microsoft.com/office/drawing/2014/main" id="{E860AD0D-37E1-C941-B201-693CD878A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45" name="Text Box 65">
              <a:extLst>
                <a:ext uri="{FF2B5EF4-FFF2-40B4-BE49-F238E27FC236}">
                  <a16:creationId xmlns:a16="http://schemas.microsoft.com/office/drawing/2014/main" id="{40B92970-36CA-8A4D-987E-3B33FFFF6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302148" name="Group 68">
            <a:extLst>
              <a:ext uri="{FF2B5EF4-FFF2-40B4-BE49-F238E27FC236}">
                <a16:creationId xmlns:a16="http://schemas.microsoft.com/office/drawing/2014/main" id="{619F8DAD-F2AB-8448-8A7F-2306A8C54469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2925763"/>
            <a:ext cx="215900" cy="433387"/>
            <a:chOff x="3923" y="1978"/>
            <a:chExt cx="136" cy="227"/>
          </a:xfrm>
        </p:grpSpPr>
        <p:sp>
          <p:nvSpPr>
            <p:cNvPr id="302146" name="Line 66">
              <a:extLst>
                <a:ext uri="{FF2B5EF4-FFF2-40B4-BE49-F238E27FC236}">
                  <a16:creationId xmlns:a16="http://schemas.microsoft.com/office/drawing/2014/main" id="{498C8DAE-F70C-0741-BF64-8A8096EE3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147" name="Line 67">
              <a:extLst>
                <a:ext uri="{FF2B5EF4-FFF2-40B4-BE49-F238E27FC236}">
                  <a16:creationId xmlns:a16="http://schemas.microsoft.com/office/drawing/2014/main" id="{57EE4DF6-DDBE-264C-8C25-9941494B30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2149" name="Group 69">
            <a:extLst>
              <a:ext uri="{FF2B5EF4-FFF2-40B4-BE49-F238E27FC236}">
                <a16:creationId xmlns:a16="http://schemas.microsoft.com/office/drawing/2014/main" id="{6AD1CDA0-7BCC-2D42-BD04-DB9DA5C863A8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573463"/>
            <a:ext cx="1865313" cy="304800"/>
            <a:chOff x="3716" y="3612"/>
            <a:chExt cx="1175" cy="192"/>
          </a:xfrm>
        </p:grpSpPr>
        <p:sp>
          <p:nvSpPr>
            <p:cNvPr id="302150" name="Text Box 70">
              <a:extLst>
                <a:ext uri="{FF2B5EF4-FFF2-40B4-BE49-F238E27FC236}">
                  <a16:creationId xmlns:a16="http://schemas.microsoft.com/office/drawing/2014/main" id="{D2337184-CE95-0F40-A90B-E4910465A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1" name="Text Box 71">
              <a:extLst>
                <a:ext uri="{FF2B5EF4-FFF2-40B4-BE49-F238E27FC236}">
                  <a16:creationId xmlns:a16="http://schemas.microsoft.com/office/drawing/2014/main" id="{03A0FE99-DFAF-5245-B037-FC98D2A57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52" name="Text Box 72">
              <a:extLst>
                <a:ext uri="{FF2B5EF4-FFF2-40B4-BE49-F238E27FC236}">
                  <a16:creationId xmlns:a16="http://schemas.microsoft.com/office/drawing/2014/main" id="{16B38580-C7E2-424F-9488-08008A495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3" name="Text Box 73">
              <a:extLst>
                <a:ext uri="{FF2B5EF4-FFF2-40B4-BE49-F238E27FC236}">
                  <a16:creationId xmlns:a16="http://schemas.microsoft.com/office/drawing/2014/main" id="{EB7D4C33-2CD7-3445-BF18-8A4994F8F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54" name="Line 74">
            <a:extLst>
              <a:ext uri="{FF2B5EF4-FFF2-40B4-BE49-F238E27FC236}">
                <a16:creationId xmlns:a16="http://schemas.microsoft.com/office/drawing/2014/main" id="{C78BD027-BC6E-4747-97AD-5DDC6E2E5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5" name="Line 75">
            <a:extLst>
              <a:ext uri="{FF2B5EF4-FFF2-40B4-BE49-F238E27FC236}">
                <a16:creationId xmlns:a16="http://schemas.microsoft.com/office/drawing/2014/main" id="{4EAD2365-E733-6F49-9B8C-7970AD966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8623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6" name="Line 76">
            <a:extLst>
              <a:ext uri="{FF2B5EF4-FFF2-40B4-BE49-F238E27FC236}">
                <a16:creationId xmlns:a16="http://schemas.microsoft.com/office/drawing/2014/main" id="{93FBA6B9-FA12-B34E-98A7-F56D06DC88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57" name="Group 77">
            <a:extLst>
              <a:ext uri="{FF2B5EF4-FFF2-40B4-BE49-F238E27FC236}">
                <a16:creationId xmlns:a16="http://schemas.microsoft.com/office/drawing/2014/main" id="{8DC63406-90ED-764D-A679-AB5DC4AA269E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933825"/>
            <a:ext cx="1865313" cy="304800"/>
            <a:chOff x="3716" y="3612"/>
            <a:chExt cx="1175" cy="192"/>
          </a:xfrm>
        </p:grpSpPr>
        <p:sp>
          <p:nvSpPr>
            <p:cNvPr id="302158" name="Text Box 78">
              <a:extLst>
                <a:ext uri="{FF2B5EF4-FFF2-40B4-BE49-F238E27FC236}">
                  <a16:creationId xmlns:a16="http://schemas.microsoft.com/office/drawing/2014/main" id="{B0B05418-0205-7C49-BA3B-B72A999B5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9" name="Text Box 79">
              <a:extLst>
                <a:ext uri="{FF2B5EF4-FFF2-40B4-BE49-F238E27FC236}">
                  <a16:creationId xmlns:a16="http://schemas.microsoft.com/office/drawing/2014/main" id="{808A8B19-DBF0-BA42-B8EF-B422272C2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0" name="Text Box 80">
              <a:extLst>
                <a:ext uri="{FF2B5EF4-FFF2-40B4-BE49-F238E27FC236}">
                  <a16:creationId xmlns:a16="http://schemas.microsoft.com/office/drawing/2014/main" id="{D341E35F-71D6-4F4B-88D2-211E6C764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61" name="Text Box 81">
              <a:extLst>
                <a:ext uri="{FF2B5EF4-FFF2-40B4-BE49-F238E27FC236}">
                  <a16:creationId xmlns:a16="http://schemas.microsoft.com/office/drawing/2014/main" id="{066EBF0F-745E-B344-A650-4FD80AECB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62" name="Line 82">
            <a:extLst>
              <a:ext uri="{FF2B5EF4-FFF2-40B4-BE49-F238E27FC236}">
                <a16:creationId xmlns:a16="http://schemas.microsoft.com/office/drawing/2014/main" id="{F871F7D1-1868-AF4E-A378-9056268DB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3" name="Line 83">
            <a:extLst>
              <a:ext uri="{FF2B5EF4-FFF2-40B4-BE49-F238E27FC236}">
                <a16:creationId xmlns:a16="http://schemas.microsoft.com/office/drawing/2014/main" id="{C22D5EDC-3940-5048-BEAA-F99EBDD285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2227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4" name="Line 84">
            <a:extLst>
              <a:ext uri="{FF2B5EF4-FFF2-40B4-BE49-F238E27FC236}">
                <a16:creationId xmlns:a16="http://schemas.microsoft.com/office/drawing/2014/main" id="{0E62C5A0-6DD5-F946-A4BA-6ABDE9F75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65" name="Group 85">
            <a:extLst>
              <a:ext uri="{FF2B5EF4-FFF2-40B4-BE49-F238E27FC236}">
                <a16:creationId xmlns:a16="http://schemas.microsoft.com/office/drawing/2014/main" id="{0BBD27DF-470D-194A-9540-94116721D69F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294188"/>
            <a:ext cx="1865313" cy="304800"/>
            <a:chOff x="3716" y="3612"/>
            <a:chExt cx="1175" cy="192"/>
          </a:xfrm>
        </p:grpSpPr>
        <p:sp>
          <p:nvSpPr>
            <p:cNvPr id="302166" name="Text Box 86">
              <a:extLst>
                <a:ext uri="{FF2B5EF4-FFF2-40B4-BE49-F238E27FC236}">
                  <a16:creationId xmlns:a16="http://schemas.microsoft.com/office/drawing/2014/main" id="{EBD074C9-3093-6845-B637-5910E869A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7" name="Text Box 87">
              <a:extLst>
                <a:ext uri="{FF2B5EF4-FFF2-40B4-BE49-F238E27FC236}">
                  <a16:creationId xmlns:a16="http://schemas.microsoft.com/office/drawing/2014/main" id="{9A8F1725-F5C4-CC45-AB0D-DA58D16CC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8" name="Text Box 88">
              <a:extLst>
                <a:ext uri="{FF2B5EF4-FFF2-40B4-BE49-F238E27FC236}">
                  <a16:creationId xmlns:a16="http://schemas.microsoft.com/office/drawing/2014/main" id="{C10C938C-4D93-AA48-8AA1-E6C9E674D5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9" name="Text Box 89">
              <a:extLst>
                <a:ext uri="{FF2B5EF4-FFF2-40B4-BE49-F238E27FC236}">
                  <a16:creationId xmlns:a16="http://schemas.microsoft.com/office/drawing/2014/main" id="{95131E8A-EBF5-F140-9047-9B8BAF3F5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0" name="Line 90">
            <a:extLst>
              <a:ext uri="{FF2B5EF4-FFF2-40B4-BE49-F238E27FC236}">
                <a16:creationId xmlns:a16="http://schemas.microsoft.com/office/drawing/2014/main" id="{39610852-3B85-7F43-BD70-0DE273C137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1" name="Line 91">
            <a:extLst>
              <a:ext uri="{FF2B5EF4-FFF2-40B4-BE49-F238E27FC236}">
                <a16:creationId xmlns:a16="http://schemas.microsoft.com/office/drawing/2014/main" id="{FC04EAE0-F122-4343-A8E7-D5508FA42D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5815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2" name="Line 92">
            <a:extLst>
              <a:ext uri="{FF2B5EF4-FFF2-40B4-BE49-F238E27FC236}">
                <a16:creationId xmlns:a16="http://schemas.microsoft.com/office/drawing/2014/main" id="{AC9843B0-58E4-C140-AA59-3F4CE4D46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73" name="Group 93">
            <a:extLst>
              <a:ext uri="{FF2B5EF4-FFF2-40B4-BE49-F238E27FC236}">
                <a16:creationId xmlns:a16="http://schemas.microsoft.com/office/drawing/2014/main" id="{9785D42F-E1DC-4D41-9C94-2953120927E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652963"/>
            <a:ext cx="1865313" cy="304800"/>
            <a:chOff x="3716" y="3612"/>
            <a:chExt cx="1175" cy="192"/>
          </a:xfrm>
        </p:grpSpPr>
        <p:sp>
          <p:nvSpPr>
            <p:cNvPr id="302174" name="Text Box 94">
              <a:extLst>
                <a:ext uri="{FF2B5EF4-FFF2-40B4-BE49-F238E27FC236}">
                  <a16:creationId xmlns:a16="http://schemas.microsoft.com/office/drawing/2014/main" id="{3B55BE25-E6A3-B94A-A2F5-A22E82C0A3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5" name="Text Box 95">
              <a:extLst>
                <a:ext uri="{FF2B5EF4-FFF2-40B4-BE49-F238E27FC236}">
                  <a16:creationId xmlns:a16="http://schemas.microsoft.com/office/drawing/2014/main" id="{9E1260FB-624D-374A-A570-ACC07F991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76" name="Text Box 96">
              <a:extLst>
                <a:ext uri="{FF2B5EF4-FFF2-40B4-BE49-F238E27FC236}">
                  <a16:creationId xmlns:a16="http://schemas.microsoft.com/office/drawing/2014/main" id="{13CAD571-02F6-104A-904A-82AB71395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7" name="Text Box 97">
              <a:extLst>
                <a:ext uri="{FF2B5EF4-FFF2-40B4-BE49-F238E27FC236}">
                  <a16:creationId xmlns:a16="http://schemas.microsoft.com/office/drawing/2014/main" id="{560E3F2E-EF64-474B-970D-0FD37A17B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8" name="Line 98">
            <a:extLst>
              <a:ext uri="{FF2B5EF4-FFF2-40B4-BE49-F238E27FC236}">
                <a16:creationId xmlns:a16="http://schemas.microsoft.com/office/drawing/2014/main" id="{BA5D1BAA-7AB7-BE4F-A0A3-4679EAA5D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9" name="Line 99">
            <a:extLst>
              <a:ext uri="{FF2B5EF4-FFF2-40B4-BE49-F238E27FC236}">
                <a16:creationId xmlns:a16="http://schemas.microsoft.com/office/drawing/2014/main" id="{EA03CA99-B1AA-0646-BB9F-4C7FBF560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9418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0" name="Line 100">
            <a:extLst>
              <a:ext uri="{FF2B5EF4-FFF2-40B4-BE49-F238E27FC236}">
                <a16:creationId xmlns:a16="http://schemas.microsoft.com/office/drawing/2014/main" id="{E1B62E1F-A941-3048-BA4D-5F704BFE7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1" name="Group 101">
            <a:extLst>
              <a:ext uri="{FF2B5EF4-FFF2-40B4-BE49-F238E27FC236}">
                <a16:creationId xmlns:a16="http://schemas.microsoft.com/office/drawing/2014/main" id="{069E5695-8F08-974D-87BD-580EFA4B3887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013325"/>
            <a:ext cx="1865313" cy="304800"/>
            <a:chOff x="3716" y="3612"/>
            <a:chExt cx="1175" cy="192"/>
          </a:xfrm>
        </p:grpSpPr>
        <p:sp>
          <p:nvSpPr>
            <p:cNvPr id="302182" name="Text Box 102">
              <a:extLst>
                <a:ext uri="{FF2B5EF4-FFF2-40B4-BE49-F238E27FC236}">
                  <a16:creationId xmlns:a16="http://schemas.microsoft.com/office/drawing/2014/main" id="{8A12CCFE-A117-E04A-A3FF-1489284B3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3" name="Text Box 103">
              <a:extLst>
                <a:ext uri="{FF2B5EF4-FFF2-40B4-BE49-F238E27FC236}">
                  <a16:creationId xmlns:a16="http://schemas.microsoft.com/office/drawing/2014/main" id="{7114D26B-88DF-6C45-BBBB-F76AABC99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84" name="Text Box 104">
              <a:extLst>
                <a:ext uri="{FF2B5EF4-FFF2-40B4-BE49-F238E27FC236}">
                  <a16:creationId xmlns:a16="http://schemas.microsoft.com/office/drawing/2014/main" id="{3B21788D-964F-FA40-9FE5-F36750F2E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5" name="Text Box 105">
              <a:extLst>
                <a:ext uri="{FF2B5EF4-FFF2-40B4-BE49-F238E27FC236}">
                  <a16:creationId xmlns:a16="http://schemas.microsoft.com/office/drawing/2014/main" id="{0D6860C0-D760-794F-95D4-2493B2EAE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86" name="Line 106">
            <a:extLst>
              <a:ext uri="{FF2B5EF4-FFF2-40B4-BE49-F238E27FC236}">
                <a16:creationId xmlns:a16="http://schemas.microsoft.com/office/drawing/2014/main" id="{140C7B61-672D-6141-8CE1-20E6B373D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7" name="Line 107">
            <a:extLst>
              <a:ext uri="{FF2B5EF4-FFF2-40B4-BE49-F238E27FC236}">
                <a16:creationId xmlns:a16="http://schemas.microsoft.com/office/drawing/2014/main" id="{1FF21886-9C78-B846-90FD-2B4B3C689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3022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8" name="Line 108">
            <a:extLst>
              <a:ext uri="{FF2B5EF4-FFF2-40B4-BE49-F238E27FC236}">
                <a16:creationId xmlns:a16="http://schemas.microsoft.com/office/drawing/2014/main" id="{AFEA003B-E646-EB4A-9A84-EBAD9BB37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9" name="Group 109">
            <a:extLst>
              <a:ext uri="{FF2B5EF4-FFF2-40B4-BE49-F238E27FC236}">
                <a16:creationId xmlns:a16="http://schemas.microsoft.com/office/drawing/2014/main" id="{A9B5E170-0478-E545-8FAE-0C51236D657C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373688"/>
            <a:ext cx="1865313" cy="304800"/>
            <a:chOff x="3716" y="3612"/>
            <a:chExt cx="1175" cy="192"/>
          </a:xfrm>
        </p:grpSpPr>
        <p:sp>
          <p:nvSpPr>
            <p:cNvPr id="302190" name="Text Box 110">
              <a:extLst>
                <a:ext uri="{FF2B5EF4-FFF2-40B4-BE49-F238E27FC236}">
                  <a16:creationId xmlns:a16="http://schemas.microsoft.com/office/drawing/2014/main" id="{701BE3E3-E54F-AF49-A5F6-7C38474A2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1" name="Text Box 111">
              <a:extLst>
                <a:ext uri="{FF2B5EF4-FFF2-40B4-BE49-F238E27FC236}">
                  <a16:creationId xmlns:a16="http://schemas.microsoft.com/office/drawing/2014/main" id="{A278D0BB-1204-2641-A8FA-EB0C4712E5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  <p:sp>
          <p:nvSpPr>
            <p:cNvPr id="302192" name="Text Box 112">
              <a:extLst>
                <a:ext uri="{FF2B5EF4-FFF2-40B4-BE49-F238E27FC236}">
                  <a16:creationId xmlns:a16="http://schemas.microsoft.com/office/drawing/2014/main" id="{FE3C130F-F88A-7F4D-98CD-A0A2820FE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3" name="Text Box 113">
              <a:extLst>
                <a:ext uri="{FF2B5EF4-FFF2-40B4-BE49-F238E27FC236}">
                  <a16:creationId xmlns:a16="http://schemas.microsoft.com/office/drawing/2014/main" id="{A57F159C-EAF4-6247-A6D8-18340F3EB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</p:grpSp>
      <p:sp>
        <p:nvSpPr>
          <p:cNvPr id="302194" name="Line 114">
            <a:extLst>
              <a:ext uri="{FF2B5EF4-FFF2-40B4-BE49-F238E27FC236}">
                <a16:creationId xmlns:a16="http://schemas.microsoft.com/office/drawing/2014/main" id="{CA11C6A3-80A6-BC4C-925C-AE10D16C2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807075"/>
            <a:ext cx="503237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3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9E753151-95DD-ED45-B00C-95BD56D39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5DB4CE9C-936C-AD4C-B55B-25B9E4D77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2016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/>
              <a:t>Variant: ‘Split Horizon Algorithm’</a:t>
            </a:r>
          </a:p>
          <a:p>
            <a:pPr>
              <a:lnSpc>
                <a:spcPct val="80000"/>
              </a:lnSpc>
            </a:pPr>
            <a:r>
              <a:rPr lang="en-US" altLang="nb-NO" sz="2000"/>
              <a:t>Objective: improve the "count to infinity" problem</a:t>
            </a:r>
          </a:p>
          <a:p>
            <a:pPr>
              <a:lnSpc>
                <a:spcPct val="80000"/>
              </a:lnSpc>
            </a:pPr>
            <a:r>
              <a:rPr lang="en-US" altLang="nb-NO" sz="2000"/>
              <a:t>Principle</a:t>
            </a:r>
          </a:p>
          <a:p>
            <a:pPr lvl="1">
              <a:lnSpc>
                <a:spcPct val="80000"/>
              </a:lnSpc>
            </a:pPr>
            <a:r>
              <a:rPr lang="en-US" altLang="nb-NO" sz="1800"/>
              <a:t>In general, to publicize the "distance" to each neighbour</a:t>
            </a:r>
          </a:p>
          <a:p>
            <a:pPr lvl="1">
              <a:lnSpc>
                <a:spcPct val="80000"/>
              </a:lnSpc>
            </a:pPr>
            <a:r>
              <a:rPr lang="en-US" altLang="nb-NO" sz="1800"/>
              <a:t>If neighbor Y exists on the reported route,  X reports the response "false" to Y</a:t>
            </a:r>
          </a:p>
          <a:p>
            <a:pPr lvl="2">
              <a:lnSpc>
                <a:spcPct val="80000"/>
              </a:lnSpc>
            </a:pPr>
            <a:r>
              <a:rPr lang="en-US" altLang="nb-NO" sz="1600"/>
              <a:t>distance X (via Y) according to arbitrary i: </a:t>
            </a:r>
            <a:r>
              <a:rPr lang="en-US" altLang="nb-NO" sz="1600">
                <a:sym typeface="Symbol" pitchFamily="2" charset="2"/>
              </a:rPr>
              <a:t></a:t>
            </a:r>
            <a:endParaRPr lang="en-US" altLang="nb-NO" sz="1600"/>
          </a:p>
        </p:txBody>
      </p:sp>
      <p:sp>
        <p:nvSpPr>
          <p:cNvPr id="244744" name="Rectangle 8">
            <a:extLst>
              <a:ext uri="{FF2B5EF4-FFF2-40B4-BE49-F238E27FC236}">
                <a16:creationId xmlns:a16="http://schemas.microsoft.com/office/drawing/2014/main" id="{5D85869A-DE02-F244-A17C-AE30081C1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575050"/>
            <a:ext cx="4968875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Example: deterioration (connection destroyed)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to C: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(real),</a:t>
            </a:r>
            <a:br>
              <a:rPr lang="en-US" altLang="nb-NO" sz="1600" dirty="0">
                <a:latin typeface="Eurostile" panose="020B0504020202050204" pitchFamily="34" charset="77"/>
              </a:rPr>
            </a:br>
            <a:r>
              <a:rPr lang="en-US" altLang="nb-NO" sz="1600" dirty="0">
                <a:latin typeface="Eurostile" panose="020B0504020202050204" pitchFamily="34" charset="77"/>
              </a:rPr>
              <a:t>C to B: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(because A is on path), ...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But: still poor, depending on topology, example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Connection CD is removed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A receives "false information" via 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receives "false information" via A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400" dirty="0">
                <a:latin typeface="Eurostile" panose="020B0504020202050204" pitchFamily="34" charset="77"/>
              </a:rPr>
              <a:t>Slow distribution (just as before)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</p:txBody>
      </p:sp>
      <p:grpSp>
        <p:nvGrpSpPr>
          <p:cNvPr id="244745" name="Group 9">
            <a:extLst>
              <a:ext uri="{FF2B5EF4-FFF2-40B4-BE49-F238E27FC236}">
                <a16:creationId xmlns:a16="http://schemas.microsoft.com/office/drawing/2014/main" id="{F0FAC5A2-DD8B-244A-857C-59716F6458AA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2997200"/>
            <a:ext cx="2371725" cy="431800"/>
            <a:chOff x="3379" y="2159"/>
            <a:chExt cx="1494" cy="272"/>
          </a:xfrm>
        </p:grpSpPr>
        <p:grpSp>
          <p:nvGrpSpPr>
            <p:cNvPr id="244746" name="Group 10">
              <a:extLst>
                <a:ext uri="{FF2B5EF4-FFF2-40B4-BE49-F238E27FC236}">
                  <a16:creationId xmlns:a16="http://schemas.microsoft.com/office/drawing/2014/main" id="{E76F465B-F8CA-D349-82B5-950BD484D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4747" name="Line 11">
                <a:extLst>
                  <a:ext uri="{FF2B5EF4-FFF2-40B4-BE49-F238E27FC236}">
                    <a16:creationId xmlns:a16="http://schemas.microsoft.com/office/drawing/2014/main" id="{E3673936-BB12-3C47-8943-1051071D4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8" name="Oval 12">
                <a:extLst>
                  <a:ext uri="{FF2B5EF4-FFF2-40B4-BE49-F238E27FC236}">
                    <a16:creationId xmlns:a16="http://schemas.microsoft.com/office/drawing/2014/main" id="{3C119D0F-EFCD-3346-9DFF-29A3CA775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9" name="Oval 13">
                <a:extLst>
                  <a:ext uri="{FF2B5EF4-FFF2-40B4-BE49-F238E27FC236}">
                    <a16:creationId xmlns:a16="http://schemas.microsoft.com/office/drawing/2014/main" id="{C9EA3827-8E7D-A847-BECF-76507BD67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0" name="Oval 14">
                <a:extLst>
                  <a:ext uri="{FF2B5EF4-FFF2-40B4-BE49-F238E27FC236}">
                    <a16:creationId xmlns:a16="http://schemas.microsoft.com/office/drawing/2014/main" id="{A5C54FE7-0A91-E84F-956B-6E2C5A03E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1" name="Oval 15">
                <a:extLst>
                  <a:ext uri="{FF2B5EF4-FFF2-40B4-BE49-F238E27FC236}">
                    <a16:creationId xmlns:a16="http://schemas.microsoft.com/office/drawing/2014/main" id="{CE7F1518-9BDE-B146-ABAB-7C58F3E1C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2" name="Oval 16">
                <a:extLst>
                  <a:ext uri="{FF2B5EF4-FFF2-40B4-BE49-F238E27FC236}">
                    <a16:creationId xmlns:a16="http://schemas.microsoft.com/office/drawing/2014/main" id="{67412DB3-5E9E-6644-A194-68CD6566D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753" name="Text Box 17">
              <a:extLst>
                <a:ext uri="{FF2B5EF4-FFF2-40B4-BE49-F238E27FC236}">
                  <a16:creationId xmlns:a16="http://schemas.microsoft.com/office/drawing/2014/main" id="{5E550B4D-7947-914D-9FBD-7C0B0B71B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754" name="Text Box 18">
              <a:extLst>
                <a:ext uri="{FF2B5EF4-FFF2-40B4-BE49-F238E27FC236}">
                  <a16:creationId xmlns:a16="http://schemas.microsoft.com/office/drawing/2014/main" id="{57000AAD-58F0-0949-A821-76D8A439D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755" name="Text Box 19">
              <a:extLst>
                <a:ext uri="{FF2B5EF4-FFF2-40B4-BE49-F238E27FC236}">
                  <a16:creationId xmlns:a16="http://schemas.microsoft.com/office/drawing/2014/main" id="{B1323C21-D00D-4E4A-A1FA-FBFDEEFEC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756" name="Text Box 20">
              <a:extLst>
                <a:ext uri="{FF2B5EF4-FFF2-40B4-BE49-F238E27FC236}">
                  <a16:creationId xmlns:a16="http://schemas.microsoft.com/office/drawing/2014/main" id="{06C30D2D-B38E-6847-A60C-C9BE343D2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4757" name="Text Box 21">
              <a:extLst>
                <a:ext uri="{FF2B5EF4-FFF2-40B4-BE49-F238E27FC236}">
                  <a16:creationId xmlns:a16="http://schemas.microsoft.com/office/drawing/2014/main" id="{FDE84183-7F83-9F48-8BBB-352CE8709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244758" name="Line 22">
            <a:extLst>
              <a:ext uri="{FF2B5EF4-FFF2-40B4-BE49-F238E27FC236}">
                <a16:creationId xmlns:a16="http://schemas.microsoft.com/office/drawing/2014/main" id="{F76BC5FD-B587-794A-BD0C-88D1887D1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59" name="Line 23">
            <a:extLst>
              <a:ext uri="{FF2B5EF4-FFF2-40B4-BE49-F238E27FC236}">
                <a16:creationId xmlns:a16="http://schemas.microsoft.com/office/drawing/2014/main" id="{4FBEF8A4-DC63-1846-8FE9-F0FD8249A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7179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60" name="Line 24">
            <a:extLst>
              <a:ext uri="{FF2B5EF4-FFF2-40B4-BE49-F238E27FC236}">
                <a16:creationId xmlns:a16="http://schemas.microsoft.com/office/drawing/2014/main" id="{549E69B4-714F-864D-BAE5-6EBF76EB49B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61" name="Group 25">
            <a:extLst>
              <a:ext uri="{FF2B5EF4-FFF2-40B4-BE49-F238E27FC236}">
                <a16:creationId xmlns:a16="http://schemas.microsoft.com/office/drawing/2014/main" id="{BB0852D6-8102-8D4C-AAF0-003AF7A7A1AE}"/>
              </a:ext>
            </a:extLst>
          </p:cNvPr>
          <p:cNvGrpSpPr>
            <a:grpSpLocks/>
          </p:cNvGrpSpPr>
          <p:nvPr/>
        </p:nvGrpSpPr>
        <p:grpSpPr bwMode="auto">
          <a:xfrm>
            <a:off x="6805613" y="3430588"/>
            <a:ext cx="1865312" cy="304800"/>
            <a:chOff x="3716" y="3612"/>
            <a:chExt cx="1175" cy="192"/>
          </a:xfrm>
        </p:grpSpPr>
        <p:sp>
          <p:nvSpPr>
            <p:cNvPr id="244762" name="Text Box 26">
              <a:extLst>
                <a:ext uri="{FF2B5EF4-FFF2-40B4-BE49-F238E27FC236}">
                  <a16:creationId xmlns:a16="http://schemas.microsoft.com/office/drawing/2014/main" id="{6B1F8B95-8F91-5948-85AD-B451F2D2D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4763" name="Text Box 27">
              <a:extLst>
                <a:ext uri="{FF2B5EF4-FFF2-40B4-BE49-F238E27FC236}">
                  <a16:creationId xmlns:a16="http://schemas.microsoft.com/office/drawing/2014/main" id="{BE4B20F1-EDC2-1E42-B1FF-BF50FFD7C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64" name="Text Box 28">
              <a:extLst>
                <a:ext uri="{FF2B5EF4-FFF2-40B4-BE49-F238E27FC236}">
                  <a16:creationId xmlns:a16="http://schemas.microsoft.com/office/drawing/2014/main" id="{FB4B2AB9-F664-2040-9808-D09C636041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65" name="Text Box 29">
              <a:extLst>
                <a:ext uri="{FF2B5EF4-FFF2-40B4-BE49-F238E27FC236}">
                  <a16:creationId xmlns:a16="http://schemas.microsoft.com/office/drawing/2014/main" id="{B9DF0CB5-FC5A-6D4D-B7E7-9304498DA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244766" name="Group 30">
            <a:extLst>
              <a:ext uri="{FF2B5EF4-FFF2-40B4-BE49-F238E27FC236}">
                <a16:creationId xmlns:a16="http://schemas.microsoft.com/office/drawing/2014/main" id="{A76DA4EB-F0B1-7548-8CE8-61A83EC3AD15}"/>
              </a:ext>
            </a:extLst>
          </p:cNvPr>
          <p:cNvGrpSpPr>
            <a:grpSpLocks/>
          </p:cNvGrpSpPr>
          <p:nvPr/>
        </p:nvGrpSpPr>
        <p:grpSpPr bwMode="auto">
          <a:xfrm>
            <a:off x="6589713" y="3141663"/>
            <a:ext cx="215900" cy="433387"/>
            <a:chOff x="3923" y="1978"/>
            <a:chExt cx="136" cy="227"/>
          </a:xfrm>
        </p:grpSpPr>
        <p:sp>
          <p:nvSpPr>
            <p:cNvPr id="244767" name="Line 31">
              <a:extLst>
                <a:ext uri="{FF2B5EF4-FFF2-40B4-BE49-F238E27FC236}">
                  <a16:creationId xmlns:a16="http://schemas.microsoft.com/office/drawing/2014/main" id="{BF4E2486-18B8-7640-86B0-1C2CCF483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68" name="Line 32">
              <a:extLst>
                <a:ext uri="{FF2B5EF4-FFF2-40B4-BE49-F238E27FC236}">
                  <a16:creationId xmlns:a16="http://schemas.microsoft.com/office/drawing/2014/main" id="{60E797E8-E2A3-6143-9058-B60C008AE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4769" name="Group 33">
            <a:extLst>
              <a:ext uri="{FF2B5EF4-FFF2-40B4-BE49-F238E27FC236}">
                <a16:creationId xmlns:a16="http://schemas.microsoft.com/office/drawing/2014/main" id="{0C010FE1-07D7-E341-86D6-6A75A3CDD9F2}"/>
              </a:ext>
            </a:extLst>
          </p:cNvPr>
          <p:cNvGrpSpPr>
            <a:grpSpLocks/>
          </p:cNvGrpSpPr>
          <p:nvPr/>
        </p:nvGrpSpPr>
        <p:grpSpPr bwMode="auto">
          <a:xfrm>
            <a:off x="6773863" y="3789363"/>
            <a:ext cx="1897062" cy="304800"/>
            <a:chOff x="3696" y="3612"/>
            <a:chExt cx="1195" cy="192"/>
          </a:xfrm>
        </p:grpSpPr>
        <p:sp>
          <p:nvSpPr>
            <p:cNvPr id="244770" name="Text Box 34">
              <a:extLst>
                <a:ext uri="{FF2B5EF4-FFF2-40B4-BE49-F238E27FC236}">
                  <a16:creationId xmlns:a16="http://schemas.microsoft.com/office/drawing/2014/main" id="{3A0F243E-ED7B-734C-972C-9C3B681C7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1" name="Text Box 35">
              <a:extLst>
                <a:ext uri="{FF2B5EF4-FFF2-40B4-BE49-F238E27FC236}">
                  <a16:creationId xmlns:a16="http://schemas.microsoft.com/office/drawing/2014/main" id="{D9B7E96D-3040-4B48-9396-3A9E7DA7E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72" name="Text Box 36">
              <a:extLst>
                <a:ext uri="{FF2B5EF4-FFF2-40B4-BE49-F238E27FC236}">
                  <a16:creationId xmlns:a16="http://schemas.microsoft.com/office/drawing/2014/main" id="{AF9B5CD8-B70C-4A4D-BA22-F61FA2F37B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73" name="Text Box 37">
              <a:extLst>
                <a:ext uri="{FF2B5EF4-FFF2-40B4-BE49-F238E27FC236}">
                  <a16:creationId xmlns:a16="http://schemas.microsoft.com/office/drawing/2014/main" id="{C50C9636-C9FE-584A-8399-22A697D0D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74" name="Line 38">
            <a:extLst>
              <a:ext uri="{FF2B5EF4-FFF2-40B4-BE49-F238E27FC236}">
                <a16:creationId xmlns:a16="http://schemas.microsoft.com/office/drawing/2014/main" id="{5FF2676E-F059-424E-BB0B-7D7FC167A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5" name="Line 39">
            <a:extLst>
              <a:ext uri="{FF2B5EF4-FFF2-40B4-BE49-F238E27FC236}">
                <a16:creationId xmlns:a16="http://schemas.microsoft.com/office/drawing/2014/main" id="{4910C583-E292-F149-980E-AB25A0669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0782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6" name="Line 40">
            <a:extLst>
              <a:ext uri="{FF2B5EF4-FFF2-40B4-BE49-F238E27FC236}">
                <a16:creationId xmlns:a16="http://schemas.microsoft.com/office/drawing/2014/main" id="{91178563-608D-3247-B6A1-C4C178711D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77" name="Group 41">
            <a:extLst>
              <a:ext uri="{FF2B5EF4-FFF2-40B4-BE49-F238E27FC236}">
                <a16:creationId xmlns:a16="http://schemas.microsoft.com/office/drawing/2014/main" id="{8F3B5C80-1414-354A-9A1F-3FB1F96D5F7F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149725"/>
            <a:ext cx="1898650" cy="304800"/>
            <a:chOff x="3695" y="3612"/>
            <a:chExt cx="1196" cy="192"/>
          </a:xfrm>
        </p:grpSpPr>
        <p:sp>
          <p:nvSpPr>
            <p:cNvPr id="244778" name="Text Box 42">
              <a:extLst>
                <a:ext uri="{FF2B5EF4-FFF2-40B4-BE49-F238E27FC236}">
                  <a16:creationId xmlns:a16="http://schemas.microsoft.com/office/drawing/2014/main" id="{CD24A169-EFA5-F149-92B5-6E66E7F3D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9" name="Text Box 43">
              <a:extLst>
                <a:ext uri="{FF2B5EF4-FFF2-40B4-BE49-F238E27FC236}">
                  <a16:creationId xmlns:a16="http://schemas.microsoft.com/office/drawing/2014/main" id="{ED96FE96-941B-0A4D-9DFD-BA6B0BF4E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0" name="Text Box 44">
              <a:extLst>
                <a:ext uri="{FF2B5EF4-FFF2-40B4-BE49-F238E27FC236}">
                  <a16:creationId xmlns:a16="http://schemas.microsoft.com/office/drawing/2014/main" id="{6822005F-7155-A949-8A31-1E93F9310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81" name="Text Box 45">
              <a:extLst>
                <a:ext uri="{FF2B5EF4-FFF2-40B4-BE49-F238E27FC236}">
                  <a16:creationId xmlns:a16="http://schemas.microsoft.com/office/drawing/2014/main" id="{B1E2A70C-B575-F74D-B031-5EBE2326B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82" name="Line 46">
            <a:extLst>
              <a:ext uri="{FF2B5EF4-FFF2-40B4-BE49-F238E27FC236}">
                <a16:creationId xmlns:a16="http://schemas.microsoft.com/office/drawing/2014/main" id="{35DCDAB2-5B2C-C845-BEB0-6B533E3037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3" name="Line 47">
            <a:extLst>
              <a:ext uri="{FF2B5EF4-FFF2-40B4-BE49-F238E27FC236}">
                <a16:creationId xmlns:a16="http://schemas.microsoft.com/office/drawing/2014/main" id="{8C53C1E2-9F00-5444-B7BC-EAB46B710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4386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4" name="Line 48">
            <a:extLst>
              <a:ext uri="{FF2B5EF4-FFF2-40B4-BE49-F238E27FC236}">
                <a16:creationId xmlns:a16="http://schemas.microsoft.com/office/drawing/2014/main" id="{CFBE5A8C-13A9-AB4F-B118-D583DFA16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85" name="Group 49">
            <a:extLst>
              <a:ext uri="{FF2B5EF4-FFF2-40B4-BE49-F238E27FC236}">
                <a16:creationId xmlns:a16="http://schemas.microsoft.com/office/drawing/2014/main" id="{A8F2BA84-C93C-9A4B-9817-5EEA97A3670A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510088"/>
            <a:ext cx="1898650" cy="304800"/>
            <a:chOff x="3695" y="3612"/>
            <a:chExt cx="1196" cy="192"/>
          </a:xfrm>
        </p:grpSpPr>
        <p:sp>
          <p:nvSpPr>
            <p:cNvPr id="244786" name="Text Box 50">
              <a:extLst>
                <a:ext uri="{FF2B5EF4-FFF2-40B4-BE49-F238E27FC236}">
                  <a16:creationId xmlns:a16="http://schemas.microsoft.com/office/drawing/2014/main" id="{3398BF20-863F-484A-9BCB-B7D63988F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7" name="Text Box 51">
              <a:extLst>
                <a:ext uri="{FF2B5EF4-FFF2-40B4-BE49-F238E27FC236}">
                  <a16:creationId xmlns:a16="http://schemas.microsoft.com/office/drawing/2014/main" id="{D463CDB0-22D1-484A-A58B-083D392F8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8" name="Text Box 52">
              <a:extLst>
                <a:ext uri="{FF2B5EF4-FFF2-40B4-BE49-F238E27FC236}">
                  <a16:creationId xmlns:a16="http://schemas.microsoft.com/office/drawing/2014/main" id="{5268EA1E-635E-7E40-A16D-77CF0BBE3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9" name="Text Box 53">
              <a:extLst>
                <a:ext uri="{FF2B5EF4-FFF2-40B4-BE49-F238E27FC236}">
                  <a16:creationId xmlns:a16="http://schemas.microsoft.com/office/drawing/2014/main" id="{6022C706-13D9-3B4C-8043-51EFDE61D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90" name="Line 54">
            <a:extLst>
              <a:ext uri="{FF2B5EF4-FFF2-40B4-BE49-F238E27FC236}">
                <a16:creationId xmlns:a16="http://schemas.microsoft.com/office/drawing/2014/main" id="{AF5031CE-DE5F-B041-A060-4B3265A29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1" name="Line 55">
            <a:extLst>
              <a:ext uri="{FF2B5EF4-FFF2-40B4-BE49-F238E27FC236}">
                <a16:creationId xmlns:a16="http://schemas.microsoft.com/office/drawing/2014/main" id="{24693D3C-86E9-964C-BDD9-6D641D159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7974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2" name="Line 56">
            <a:extLst>
              <a:ext uri="{FF2B5EF4-FFF2-40B4-BE49-F238E27FC236}">
                <a16:creationId xmlns:a16="http://schemas.microsoft.com/office/drawing/2014/main" id="{417F64E1-D2D9-484F-A531-5A6213D6200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93" name="Group 57">
            <a:extLst>
              <a:ext uri="{FF2B5EF4-FFF2-40B4-BE49-F238E27FC236}">
                <a16:creationId xmlns:a16="http://schemas.microsoft.com/office/drawing/2014/main" id="{F31768BE-315F-3C43-A419-3DBB0D409771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868863"/>
            <a:ext cx="1930400" cy="304800"/>
            <a:chOff x="3695" y="3612"/>
            <a:chExt cx="1216" cy="192"/>
          </a:xfrm>
        </p:grpSpPr>
        <p:sp>
          <p:nvSpPr>
            <p:cNvPr id="244794" name="Text Box 58">
              <a:extLst>
                <a:ext uri="{FF2B5EF4-FFF2-40B4-BE49-F238E27FC236}">
                  <a16:creationId xmlns:a16="http://schemas.microsoft.com/office/drawing/2014/main" id="{52F972D7-4739-AC4A-8C64-401EEAE09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5" name="Text Box 59">
              <a:extLst>
                <a:ext uri="{FF2B5EF4-FFF2-40B4-BE49-F238E27FC236}">
                  <a16:creationId xmlns:a16="http://schemas.microsoft.com/office/drawing/2014/main" id="{11E04359-C4E5-2244-97E1-693224665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6" name="Text Box 60">
              <a:extLst>
                <a:ext uri="{FF2B5EF4-FFF2-40B4-BE49-F238E27FC236}">
                  <a16:creationId xmlns:a16="http://schemas.microsoft.com/office/drawing/2014/main" id="{DF0F56AA-A6A9-F34A-9C7C-324FCE3749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7" name="Text Box 61">
              <a:extLst>
                <a:ext uri="{FF2B5EF4-FFF2-40B4-BE49-F238E27FC236}">
                  <a16:creationId xmlns:a16="http://schemas.microsoft.com/office/drawing/2014/main" id="{E75C4EC3-8706-EA4F-8E5E-371414E75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sp>
        <p:nvSpPr>
          <p:cNvPr id="244798" name="Line 62">
            <a:extLst>
              <a:ext uri="{FF2B5EF4-FFF2-40B4-BE49-F238E27FC236}">
                <a16:creationId xmlns:a16="http://schemas.microsoft.com/office/drawing/2014/main" id="{23AF94DE-12CE-5041-ACF8-471DB8421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9" name="Line 63">
            <a:extLst>
              <a:ext uri="{FF2B5EF4-FFF2-40B4-BE49-F238E27FC236}">
                <a16:creationId xmlns:a16="http://schemas.microsoft.com/office/drawing/2014/main" id="{B2F025FC-A59F-FB41-BAFD-76073167375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51577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800" name="Line 64">
            <a:extLst>
              <a:ext uri="{FF2B5EF4-FFF2-40B4-BE49-F238E27FC236}">
                <a16:creationId xmlns:a16="http://schemas.microsoft.com/office/drawing/2014/main" id="{46D6D30F-0229-D74F-8ACE-3D3967DB4A7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822" name="Group 86">
            <a:extLst>
              <a:ext uri="{FF2B5EF4-FFF2-40B4-BE49-F238E27FC236}">
                <a16:creationId xmlns:a16="http://schemas.microsoft.com/office/drawing/2014/main" id="{AAE2F394-7F5E-324E-B128-2D0418216E0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5157788"/>
            <a:ext cx="1673225" cy="1239837"/>
            <a:chOff x="3560" y="3249"/>
            <a:chExt cx="1054" cy="781"/>
          </a:xfrm>
        </p:grpSpPr>
        <p:grpSp>
          <p:nvGrpSpPr>
            <p:cNvPr id="244818" name="Group 82">
              <a:extLst>
                <a:ext uri="{FF2B5EF4-FFF2-40B4-BE49-F238E27FC236}">
                  <a16:creationId xmlns:a16="http://schemas.microsoft.com/office/drawing/2014/main" id="{DCB30B53-B841-2948-8D29-780A8DE75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1" y="3430"/>
              <a:ext cx="862" cy="408"/>
              <a:chOff x="3651" y="3430"/>
              <a:chExt cx="862" cy="408"/>
            </a:xfrm>
          </p:grpSpPr>
          <p:sp>
            <p:nvSpPr>
              <p:cNvPr id="244814" name="Line 78">
                <a:extLst>
                  <a:ext uri="{FF2B5EF4-FFF2-40B4-BE49-F238E27FC236}">
                    <a16:creationId xmlns:a16="http://schemas.microsoft.com/office/drawing/2014/main" id="{58CC210D-740D-D247-84FB-D3071EE382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430"/>
                <a:ext cx="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5" name="Line 79">
                <a:extLst>
                  <a:ext uri="{FF2B5EF4-FFF2-40B4-BE49-F238E27FC236}">
                    <a16:creationId xmlns:a16="http://schemas.microsoft.com/office/drawing/2014/main" id="{B023E15D-B001-4643-BDBB-8C3E5B952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657"/>
                <a:ext cx="408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6" name="Line 80">
                <a:extLst>
                  <a:ext uri="{FF2B5EF4-FFF2-40B4-BE49-F238E27FC236}">
                    <a16:creationId xmlns:a16="http://schemas.microsoft.com/office/drawing/2014/main" id="{FE79934B-B70A-FF49-879A-9C180CBC70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51" y="3430"/>
                <a:ext cx="408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7" name="Line 81">
                <a:extLst>
                  <a:ext uri="{FF2B5EF4-FFF2-40B4-BE49-F238E27FC236}">
                    <a16:creationId xmlns:a16="http://schemas.microsoft.com/office/drawing/2014/main" id="{16104D8B-533C-C14C-A4C3-2D0634A3B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3657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804" name="Oval 68">
              <a:extLst>
                <a:ext uri="{FF2B5EF4-FFF2-40B4-BE49-F238E27FC236}">
                  <a16:creationId xmlns:a16="http://schemas.microsoft.com/office/drawing/2014/main" id="{92C2569F-9CE1-5A42-8236-50BE9D1D5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93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5" name="Oval 69">
              <a:extLst>
                <a:ext uri="{FF2B5EF4-FFF2-40B4-BE49-F238E27FC236}">
                  <a16:creationId xmlns:a16="http://schemas.microsoft.com/office/drawing/2014/main" id="{B652DF15-5097-CB4F-9DED-2010698DC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385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6" name="Oval 70">
              <a:extLst>
                <a:ext uri="{FF2B5EF4-FFF2-40B4-BE49-F238E27FC236}">
                  <a16:creationId xmlns:a16="http://schemas.microsoft.com/office/drawing/2014/main" id="{57BA4EDD-AA7D-AE4C-940C-906F14DB0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7" name="Oval 71">
              <a:extLst>
                <a:ext uri="{FF2B5EF4-FFF2-40B4-BE49-F238E27FC236}">
                  <a16:creationId xmlns:a16="http://schemas.microsoft.com/office/drawing/2014/main" id="{7DAB00A9-8200-724B-9A84-9CB3F101F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9" name="Text Box 73">
              <a:extLst>
                <a:ext uri="{FF2B5EF4-FFF2-40B4-BE49-F238E27FC236}">
                  <a16:creationId xmlns:a16="http://schemas.microsoft.com/office/drawing/2014/main" id="{D793E6DE-99AB-C54E-9340-6EFAF5C60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810" name="Text Box 74">
              <a:extLst>
                <a:ext uri="{FF2B5EF4-FFF2-40B4-BE49-F238E27FC236}">
                  <a16:creationId xmlns:a16="http://schemas.microsoft.com/office/drawing/2014/main" id="{E87BD842-4B05-374D-BF36-1CA0FBEA0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83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811" name="Text Box 75">
              <a:extLst>
                <a:ext uri="{FF2B5EF4-FFF2-40B4-BE49-F238E27FC236}">
                  <a16:creationId xmlns:a16="http://schemas.microsoft.com/office/drawing/2014/main" id="{F6FDCD36-DAB0-8346-B9C1-5A6B349D4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3657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812" name="Text Box 76">
              <a:extLst>
                <a:ext uri="{FF2B5EF4-FFF2-40B4-BE49-F238E27FC236}">
                  <a16:creationId xmlns:a16="http://schemas.microsoft.com/office/drawing/2014/main" id="{1F190354-428D-1B46-8235-2CEB6122F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3657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</p:grpSp>
      <p:grpSp>
        <p:nvGrpSpPr>
          <p:cNvPr id="244819" name="Group 83">
            <a:extLst>
              <a:ext uri="{FF2B5EF4-FFF2-40B4-BE49-F238E27FC236}">
                <a16:creationId xmlns:a16="http://schemas.microsoft.com/office/drawing/2014/main" id="{94D6033F-EFD5-F547-AA37-1D5A247064B1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5589588"/>
            <a:ext cx="287337" cy="433387"/>
            <a:chOff x="3923" y="1978"/>
            <a:chExt cx="136" cy="227"/>
          </a:xfrm>
        </p:grpSpPr>
        <p:sp>
          <p:nvSpPr>
            <p:cNvPr id="244820" name="Line 84">
              <a:extLst>
                <a:ext uri="{FF2B5EF4-FFF2-40B4-BE49-F238E27FC236}">
                  <a16:creationId xmlns:a16="http://schemas.microsoft.com/office/drawing/2014/main" id="{E46BC70A-C79F-8C47-9A03-062BC881EC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1" name="Line 85">
              <a:extLst>
                <a:ext uri="{FF2B5EF4-FFF2-40B4-BE49-F238E27FC236}">
                  <a16:creationId xmlns:a16="http://schemas.microsoft.com/office/drawing/2014/main" id="{FF0CF81F-5A85-E24F-B57C-E3550892E8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769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>
            <a:extLst>
              <a:ext uri="{FF2B5EF4-FFF2-40B4-BE49-F238E27FC236}">
                <a16:creationId xmlns:a16="http://schemas.microsoft.com/office/drawing/2014/main" id="{DDF03D2D-6F3B-EB4C-90B5-DC04E43B28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b-NO"/>
              <a:t>Adaptive Routing</a:t>
            </a:r>
          </a:p>
        </p:txBody>
      </p:sp>
      <p:sp>
        <p:nvSpPr>
          <p:cNvPr id="313347" name="Rectangle 3">
            <a:extLst>
              <a:ext uri="{FF2B5EF4-FFF2-40B4-BE49-F238E27FC236}">
                <a16:creationId xmlns:a16="http://schemas.microsoft.com/office/drawing/2014/main" id="{ED27BC8B-D1FC-3F43-A13F-FBCE1788491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b-NO"/>
              <a:t>Distributed Routing</a:t>
            </a:r>
          </a:p>
          <a:p>
            <a:r>
              <a:rPr lang="en-US" altLang="nb-NO"/>
              <a:t>Link State Routing</a:t>
            </a:r>
          </a:p>
        </p:txBody>
      </p:sp>
    </p:spTree>
    <p:extLst>
      <p:ext uri="{BB962C8B-B14F-4D97-AF65-F5344CB8AC3E}">
        <p14:creationId xmlns:p14="http://schemas.microsoft.com/office/powerpoint/2010/main" val="3479368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AD2BFCCA-6081-1E40-91E4-F5B45C606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7CD911E9-E871-8F47-BB5B-87D528D1E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A very frequently use routing protocol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IS-IS (Intermediate System-Intermediate System)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OSPF (Open Shortest Path First)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Basic principle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 measures the "distance" to the directly adjacent IS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Distributes information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Calculates the ideal route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Procedure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Determine the address of adjacent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Measure the "distance" (delay, ...) to </a:t>
            </a:r>
            <a:r>
              <a:rPr lang="en-US" altLang="nb-NO" sz="1800" dirty="0" err="1"/>
              <a:t>neighbouring</a:t>
            </a:r>
            <a:r>
              <a:rPr lang="en-US" altLang="nb-NO" sz="1800" dirty="0"/>
              <a:t> IS 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Organize the local link state information in a packet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Distribute the information to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Calculate the route based on the information of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26541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72" name="Rectangle 20">
            <a:extLst>
              <a:ext uri="{FF2B5EF4-FFF2-40B4-BE49-F238E27FC236}">
                <a16:creationId xmlns:a16="http://schemas.microsoft.com/office/drawing/2014/main" id="{5C496C3D-BC7E-4F44-98C8-CF7F2C978D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/>
              <a:t>1. Phase: gather information about the adjacent intermediate systems</a:t>
            </a:r>
          </a:p>
        </p:txBody>
      </p:sp>
      <p:sp>
        <p:nvSpPr>
          <p:cNvPr id="305171" name="Rectangle 19">
            <a:extLst>
              <a:ext uri="{FF2B5EF4-FFF2-40B4-BE49-F238E27FC236}">
                <a16:creationId xmlns:a16="http://schemas.microsoft.com/office/drawing/2014/main" id="{20C960E3-6FD8-8746-A7C6-243693C5F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5242" name="Group 90">
            <a:extLst>
              <a:ext uri="{FF2B5EF4-FFF2-40B4-BE49-F238E27FC236}">
                <a16:creationId xmlns:a16="http://schemas.microsoft.com/office/drawing/2014/main" id="{23DF7270-CA38-7440-990D-0272F1BE7FF8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5188"/>
            <a:ext cx="2770187" cy="1744662"/>
            <a:chOff x="748" y="2705"/>
            <a:chExt cx="1745" cy="1099"/>
          </a:xfrm>
        </p:grpSpPr>
        <p:sp>
          <p:nvSpPr>
            <p:cNvPr id="305154" name="Line 2">
              <a:extLst>
                <a:ext uri="{FF2B5EF4-FFF2-40B4-BE49-F238E27FC236}">
                  <a16:creationId xmlns:a16="http://schemas.microsoft.com/office/drawing/2014/main" id="{FDB7475A-26FC-BF40-A7A8-796A408C2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55" name="Line 3">
              <a:extLst>
                <a:ext uri="{FF2B5EF4-FFF2-40B4-BE49-F238E27FC236}">
                  <a16:creationId xmlns:a16="http://schemas.microsoft.com/office/drawing/2014/main" id="{0AF08744-F518-3F48-9F4A-AF487DC88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5156" name="Group 4">
              <a:extLst>
                <a:ext uri="{FF2B5EF4-FFF2-40B4-BE49-F238E27FC236}">
                  <a16:creationId xmlns:a16="http://schemas.microsoft.com/office/drawing/2014/main" id="{1FCBAFDF-4F8D-DF41-A623-EA89E06BCA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3068"/>
              <a:ext cx="1588" cy="544"/>
              <a:chOff x="748" y="3068"/>
              <a:chExt cx="1588" cy="544"/>
            </a:xfrm>
          </p:grpSpPr>
          <p:sp>
            <p:nvSpPr>
              <p:cNvPr id="305157" name="Line 5">
                <a:extLst>
                  <a:ext uri="{FF2B5EF4-FFF2-40B4-BE49-F238E27FC236}">
                    <a16:creationId xmlns:a16="http://schemas.microsoft.com/office/drawing/2014/main" id="{D68CAD45-500D-0E4F-935D-01CB030C3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068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8" name="Line 6">
                <a:extLst>
                  <a:ext uri="{FF2B5EF4-FFF2-40B4-BE49-F238E27FC236}">
                    <a16:creationId xmlns:a16="http://schemas.microsoft.com/office/drawing/2014/main" id="{502253D0-CB42-2646-B102-825B5476A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9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9" name="Line 7">
                <a:extLst>
                  <a:ext uri="{FF2B5EF4-FFF2-40B4-BE49-F238E27FC236}">
                    <a16:creationId xmlns:a16="http://schemas.microsoft.com/office/drawing/2014/main" id="{2369A326-4923-B941-B04A-690DB9322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0" name="Line 8">
                <a:extLst>
                  <a:ext uri="{FF2B5EF4-FFF2-40B4-BE49-F238E27FC236}">
                    <a16:creationId xmlns:a16="http://schemas.microsoft.com/office/drawing/2014/main" id="{E64DE577-3319-C047-B05D-04A74D01EE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54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1" name="Oval 9">
                <a:extLst>
                  <a:ext uri="{FF2B5EF4-FFF2-40B4-BE49-F238E27FC236}">
                    <a16:creationId xmlns:a16="http://schemas.microsoft.com/office/drawing/2014/main" id="{A31E1C7F-E6C8-9046-804B-249125516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2" name="Text Box 10">
                <a:extLst>
                  <a:ext uri="{FF2B5EF4-FFF2-40B4-BE49-F238E27FC236}">
                    <a16:creationId xmlns:a16="http://schemas.microsoft.com/office/drawing/2014/main" id="{809865B3-5C83-D84E-B985-672281E63E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163" name="Oval 11">
                <a:extLst>
                  <a:ext uri="{FF2B5EF4-FFF2-40B4-BE49-F238E27FC236}">
                    <a16:creationId xmlns:a16="http://schemas.microsoft.com/office/drawing/2014/main" id="{D5FB55DF-1F9B-D74A-930D-B603657BA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4" name="Text Box 12">
                <a:extLst>
                  <a:ext uri="{FF2B5EF4-FFF2-40B4-BE49-F238E27FC236}">
                    <a16:creationId xmlns:a16="http://schemas.microsoft.com/office/drawing/2014/main" id="{EFC56825-E227-0C48-A500-153F64ECA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2" y="3249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</p:grpSp>
        <p:sp>
          <p:nvSpPr>
            <p:cNvPr id="305165" name="Line 13">
              <a:extLst>
                <a:ext uri="{FF2B5EF4-FFF2-40B4-BE49-F238E27FC236}">
                  <a16:creationId xmlns:a16="http://schemas.microsoft.com/office/drawing/2014/main" id="{A1D287BC-404D-9748-BC3E-A2D3276CD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2" y="306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6" name="Line 14">
              <a:extLst>
                <a:ext uri="{FF2B5EF4-FFF2-40B4-BE49-F238E27FC236}">
                  <a16:creationId xmlns:a16="http://schemas.microsoft.com/office/drawing/2014/main" id="{723AA095-D986-B942-9CC0-3C21AB2B10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7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7" name="Line 15">
              <a:extLst>
                <a:ext uri="{FF2B5EF4-FFF2-40B4-BE49-F238E27FC236}">
                  <a16:creationId xmlns:a16="http://schemas.microsoft.com/office/drawing/2014/main" id="{C27FEE92-C099-4745-8EB4-2CAEA073F5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8" name="Line 16">
              <a:extLst>
                <a:ext uri="{FF2B5EF4-FFF2-40B4-BE49-F238E27FC236}">
                  <a16:creationId xmlns:a16="http://schemas.microsoft.com/office/drawing/2014/main" id="{CEE4EA17-CDBC-DD40-A781-EF3F1A54A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2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9" name="Line 17">
              <a:extLst>
                <a:ext uri="{FF2B5EF4-FFF2-40B4-BE49-F238E27FC236}">
                  <a16:creationId xmlns:a16="http://schemas.microsoft.com/office/drawing/2014/main" id="{63805A51-503A-004F-A31D-8E306F6CF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54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0" name="Line 18">
              <a:extLst>
                <a:ext uri="{FF2B5EF4-FFF2-40B4-BE49-F238E27FC236}">
                  <a16:creationId xmlns:a16="http://schemas.microsoft.com/office/drawing/2014/main" id="{7DB4A803-5B00-F84B-AAED-92B802F0C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3612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3" name="Oval 21">
              <a:extLst>
                <a:ext uri="{FF2B5EF4-FFF2-40B4-BE49-F238E27FC236}">
                  <a16:creationId xmlns:a16="http://schemas.microsoft.com/office/drawing/2014/main" id="{0A711328-76A9-6946-BFA6-D7508D2D6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4" name="Text Box 22">
              <a:extLst>
                <a:ext uri="{FF2B5EF4-FFF2-40B4-BE49-F238E27FC236}">
                  <a16:creationId xmlns:a16="http://schemas.microsoft.com/office/drawing/2014/main" id="{B714DFB5-FAE4-CD4E-9F0B-2C9CBB456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2977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5175" name="Text Box 23">
              <a:extLst>
                <a:ext uri="{FF2B5EF4-FFF2-40B4-BE49-F238E27FC236}">
                  <a16:creationId xmlns:a16="http://schemas.microsoft.com/office/drawing/2014/main" id="{1FB61ED6-35D5-0E4F-8613-37D13D455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5176" name="Text Box 24">
              <a:extLst>
                <a:ext uri="{FF2B5EF4-FFF2-40B4-BE49-F238E27FC236}">
                  <a16:creationId xmlns:a16="http://schemas.microsoft.com/office/drawing/2014/main" id="{81D42B55-2B93-5D43-B970-3250965DF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8" y="3612"/>
              <a:ext cx="3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LAN</a:t>
              </a:r>
            </a:p>
          </p:txBody>
        </p:sp>
        <p:sp>
          <p:nvSpPr>
            <p:cNvPr id="305177" name="Oval 25">
              <a:extLst>
                <a:ext uri="{FF2B5EF4-FFF2-40B4-BE49-F238E27FC236}">
                  <a16:creationId xmlns:a16="http://schemas.microsoft.com/office/drawing/2014/main" id="{AAEFBA59-EFB8-854D-80EB-B0B90B511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3294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8" name="Oval 26">
              <a:extLst>
                <a:ext uri="{FF2B5EF4-FFF2-40B4-BE49-F238E27FC236}">
                  <a16:creationId xmlns:a16="http://schemas.microsoft.com/office/drawing/2014/main" id="{8EEF3579-6035-A340-99A5-0F540BD49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9" name="Oval 27">
              <a:extLst>
                <a:ext uri="{FF2B5EF4-FFF2-40B4-BE49-F238E27FC236}">
                  <a16:creationId xmlns:a16="http://schemas.microsoft.com/office/drawing/2014/main" id="{27BF0341-B60C-FF47-88D9-ABDF3E4D6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0" name="Oval 28">
              <a:extLst>
                <a:ext uri="{FF2B5EF4-FFF2-40B4-BE49-F238E27FC236}">
                  <a16:creationId xmlns:a16="http://schemas.microsoft.com/office/drawing/2014/main" id="{1F35A10B-62CC-1C4A-93F3-5F3956E3E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1" name="Oval 29">
              <a:extLst>
                <a:ext uri="{FF2B5EF4-FFF2-40B4-BE49-F238E27FC236}">
                  <a16:creationId xmlns:a16="http://schemas.microsoft.com/office/drawing/2014/main" id="{2459A1D3-65B0-AA45-A6CA-A0425729E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2" name="Oval 30">
              <a:extLst>
                <a:ext uri="{FF2B5EF4-FFF2-40B4-BE49-F238E27FC236}">
                  <a16:creationId xmlns:a16="http://schemas.microsoft.com/office/drawing/2014/main" id="{FF385C4F-3053-6A44-9544-B4C107243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750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3" name="Text Box 31">
              <a:extLst>
                <a:ext uri="{FF2B5EF4-FFF2-40B4-BE49-F238E27FC236}">
                  <a16:creationId xmlns:a16="http://schemas.microsoft.com/office/drawing/2014/main" id="{72A043B3-3E6D-A447-BC34-FE2CB09DD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3" y="284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5184" name="Text Box 32">
              <a:extLst>
                <a:ext uri="{FF2B5EF4-FFF2-40B4-BE49-F238E27FC236}">
                  <a16:creationId xmlns:a16="http://schemas.microsoft.com/office/drawing/2014/main" id="{B94FD5B8-9A76-6A40-9CE4-FF9D87EDD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" y="2841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05185" name="Text Box 33">
              <a:extLst>
                <a:ext uri="{FF2B5EF4-FFF2-40B4-BE49-F238E27FC236}">
                  <a16:creationId xmlns:a16="http://schemas.microsoft.com/office/drawing/2014/main" id="{B690253F-23A9-CD42-AB50-BC92DA8A0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" y="2886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305186" name="Text Box 34">
              <a:extLst>
                <a:ext uri="{FF2B5EF4-FFF2-40B4-BE49-F238E27FC236}">
                  <a16:creationId xmlns:a16="http://schemas.microsoft.com/office/drawing/2014/main" id="{1259786D-C476-5E49-B12E-6303CF8E3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9" y="2705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  <p:sp>
          <p:nvSpPr>
            <p:cNvPr id="305187" name="Text Box 35">
              <a:extLst>
                <a:ext uri="{FF2B5EF4-FFF2-40B4-BE49-F238E27FC236}">
                  <a16:creationId xmlns:a16="http://schemas.microsoft.com/office/drawing/2014/main" id="{36806290-80AC-344D-BB4D-984711A93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5" y="2977"/>
              <a:ext cx="1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I</a:t>
              </a:r>
            </a:p>
          </p:txBody>
        </p:sp>
      </p:grpSp>
      <p:grpSp>
        <p:nvGrpSpPr>
          <p:cNvPr id="305243" name="Group 91">
            <a:extLst>
              <a:ext uri="{FF2B5EF4-FFF2-40B4-BE49-F238E27FC236}">
                <a16:creationId xmlns:a16="http://schemas.microsoft.com/office/drawing/2014/main" id="{74B8A6F5-E59C-AD4D-BD17-FEE6FF819FF8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2133600"/>
            <a:ext cx="2770188" cy="1600200"/>
            <a:chOff x="3515" y="2704"/>
            <a:chExt cx="1745" cy="1008"/>
          </a:xfrm>
        </p:grpSpPr>
        <p:grpSp>
          <p:nvGrpSpPr>
            <p:cNvPr id="305238" name="Group 86">
              <a:extLst>
                <a:ext uri="{FF2B5EF4-FFF2-40B4-BE49-F238E27FC236}">
                  <a16:creationId xmlns:a16="http://schemas.microsoft.com/office/drawing/2014/main" id="{4E50551A-E419-1E4D-B386-9B57154154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2" y="3339"/>
              <a:ext cx="1179" cy="272"/>
              <a:chOff x="3742" y="3294"/>
              <a:chExt cx="1179" cy="272"/>
            </a:xfrm>
          </p:grpSpPr>
          <p:sp>
            <p:nvSpPr>
              <p:cNvPr id="305235" name="Line 83">
                <a:extLst>
                  <a:ext uri="{FF2B5EF4-FFF2-40B4-BE49-F238E27FC236}">
                    <a16:creationId xmlns:a16="http://schemas.microsoft.com/office/drawing/2014/main" id="{D1021003-5408-194A-98C8-3B83EE2FEC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42" y="3294"/>
                <a:ext cx="544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36" name="Line 84">
                <a:extLst>
                  <a:ext uri="{FF2B5EF4-FFF2-40B4-BE49-F238E27FC236}">
                    <a16:creationId xmlns:a16="http://schemas.microsoft.com/office/drawing/2014/main" id="{C7B2DE0A-E831-1E40-A29B-38957D3EDF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94"/>
                <a:ext cx="635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37" name="Line 85">
                <a:extLst>
                  <a:ext uri="{FF2B5EF4-FFF2-40B4-BE49-F238E27FC236}">
                    <a16:creationId xmlns:a16="http://schemas.microsoft.com/office/drawing/2014/main" id="{6359C219-D56C-A84A-B648-2B6FCB0CB8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2" y="3566"/>
                <a:ext cx="117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5203" name="Line 51">
              <a:extLst>
                <a:ext uri="{FF2B5EF4-FFF2-40B4-BE49-F238E27FC236}">
                  <a16:creationId xmlns:a16="http://schemas.microsoft.com/office/drawing/2014/main" id="{D78074E8-CA07-5E46-8CB5-B12958672A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1" y="333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06" name="Line 54">
              <a:extLst>
                <a:ext uri="{FF2B5EF4-FFF2-40B4-BE49-F238E27FC236}">
                  <a16:creationId xmlns:a16="http://schemas.microsoft.com/office/drawing/2014/main" id="{D5805BCF-43EF-9149-88E3-7EB5391F7E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1" y="3067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08" name="Line 56">
              <a:extLst>
                <a:ext uri="{FF2B5EF4-FFF2-40B4-BE49-F238E27FC236}">
                  <a16:creationId xmlns:a16="http://schemas.microsoft.com/office/drawing/2014/main" id="{E282810D-80F8-E547-B09E-BC527284AC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9" y="3067"/>
              <a:ext cx="182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09" name="Line 57">
              <a:extLst>
                <a:ext uri="{FF2B5EF4-FFF2-40B4-BE49-F238E27FC236}">
                  <a16:creationId xmlns:a16="http://schemas.microsoft.com/office/drawing/2014/main" id="{A98AC68F-0F10-7648-8F10-A25FB6AF79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21" y="3067"/>
              <a:ext cx="182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10" name="Oval 58">
              <a:extLst>
                <a:ext uri="{FF2B5EF4-FFF2-40B4-BE49-F238E27FC236}">
                  <a16:creationId xmlns:a16="http://schemas.microsoft.com/office/drawing/2014/main" id="{951F2D60-FD0B-8F4F-8DCB-D6376D77C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566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11" name="Text Box 59">
              <a:extLst>
                <a:ext uri="{FF2B5EF4-FFF2-40B4-BE49-F238E27FC236}">
                  <a16:creationId xmlns:a16="http://schemas.microsoft.com/office/drawing/2014/main" id="{1463E5EC-43F9-B049-B33E-322D00EDD0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324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05212" name="Oval 60">
              <a:extLst>
                <a:ext uri="{FF2B5EF4-FFF2-40B4-BE49-F238E27FC236}">
                  <a16:creationId xmlns:a16="http://schemas.microsoft.com/office/drawing/2014/main" id="{9A177F49-B4D9-204A-AD47-F34C81D00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3566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13" name="Text Box 61">
              <a:extLst>
                <a:ext uri="{FF2B5EF4-FFF2-40B4-BE49-F238E27FC236}">
                  <a16:creationId xmlns:a16="http://schemas.microsoft.com/office/drawing/2014/main" id="{1C7B4C5D-EF73-3443-8E3E-7748E44D69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3520"/>
              <a:ext cx="1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305214" name="Line 62">
              <a:extLst>
                <a:ext uri="{FF2B5EF4-FFF2-40B4-BE49-F238E27FC236}">
                  <a16:creationId xmlns:a16="http://schemas.microsoft.com/office/drawing/2014/main" id="{BA81256D-FE5E-E84A-9DAA-D685C7EDF8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9" y="306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15" name="Line 63">
              <a:extLst>
                <a:ext uri="{FF2B5EF4-FFF2-40B4-BE49-F238E27FC236}">
                  <a16:creationId xmlns:a16="http://schemas.microsoft.com/office/drawing/2014/main" id="{DF0A2F22-2626-7B49-8C5C-5AB68D327D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4" y="3067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16" name="Line 64">
              <a:extLst>
                <a:ext uri="{FF2B5EF4-FFF2-40B4-BE49-F238E27FC236}">
                  <a16:creationId xmlns:a16="http://schemas.microsoft.com/office/drawing/2014/main" id="{63C82639-D921-3347-A480-C33AC7C7BF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6" y="3067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17" name="Line 65">
              <a:extLst>
                <a:ext uri="{FF2B5EF4-FFF2-40B4-BE49-F238E27FC236}">
                  <a16:creationId xmlns:a16="http://schemas.microsoft.com/office/drawing/2014/main" id="{34291280-0167-6740-9EAE-EC0A513100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39" y="2794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18" name="Line 66">
              <a:extLst>
                <a:ext uri="{FF2B5EF4-FFF2-40B4-BE49-F238E27FC236}">
                  <a16:creationId xmlns:a16="http://schemas.microsoft.com/office/drawing/2014/main" id="{8BE19762-2379-A148-A111-ECA3CAB358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21" y="2794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20" name="Oval 68">
              <a:extLst>
                <a:ext uri="{FF2B5EF4-FFF2-40B4-BE49-F238E27FC236}">
                  <a16:creationId xmlns:a16="http://schemas.microsoft.com/office/drawing/2014/main" id="{8AFD86D1-BD57-D846-984A-3835FBF8D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021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21" name="Text Box 69">
              <a:extLst>
                <a:ext uri="{FF2B5EF4-FFF2-40B4-BE49-F238E27FC236}">
                  <a16:creationId xmlns:a16="http://schemas.microsoft.com/office/drawing/2014/main" id="{88E5752D-E7C1-CD4A-8F50-BE94A41E9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2976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5222" name="Text Box 70">
              <a:extLst>
                <a:ext uri="{FF2B5EF4-FFF2-40B4-BE49-F238E27FC236}">
                  <a16:creationId xmlns:a16="http://schemas.microsoft.com/office/drawing/2014/main" id="{A3F9C11E-73C0-4B4F-95A9-81070C11C3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324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5224" name="Oval 72">
              <a:extLst>
                <a:ext uri="{FF2B5EF4-FFF2-40B4-BE49-F238E27FC236}">
                  <a16:creationId xmlns:a16="http://schemas.microsoft.com/office/drawing/2014/main" id="{F638DFE2-3658-974B-9BDE-2E5B1C1C7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0" y="3293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25" name="Oval 73">
              <a:extLst>
                <a:ext uri="{FF2B5EF4-FFF2-40B4-BE49-F238E27FC236}">
                  <a16:creationId xmlns:a16="http://schemas.microsoft.com/office/drawing/2014/main" id="{A2F95A24-A461-964B-86C2-EAEDDDD6D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3021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26" name="Oval 74">
              <a:extLst>
                <a:ext uri="{FF2B5EF4-FFF2-40B4-BE49-F238E27FC236}">
                  <a16:creationId xmlns:a16="http://schemas.microsoft.com/office/drawing/2014/main" id="{EBA2766B-B8C8-7941-B158-084393CF0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021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27" name="Oval 75">
              <a:extLst>
                <a:ext uri="{FF2B5EF4-FFF2-40B4-BE49-F238E27FC236}">
                  <a16:creationId xmlns:a16="http://schemas.microsoft.com/office/drawing/2014/main" id="{C62256FB-3CC8-9C47-BD3E-F6C7DD2F6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3021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28" name="Oval 76">
              <a:extLst>
                <a:ext uri="{FF2B5EF4-FFF2-40B4-BE49-F238E27FC236}">
                  <a16:creationId xmlns:a16="http://schemas.microsoft.com/office/drawing/2014/main" id="{F9B19B72-6EC1-3C45-9258-0D3A9B335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7" y="3021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230" name="Text Box 78">
              <a:extLst>
                <a:ext uri="{FF2B5EF4-FFF2-40B4-BE49-F238E27FC236}">
                  <a16:creationId xmlns:a16="http://schemas.microsoft.com/office/drawing/2014/main" id="{4C626FB2-381D-3F45-BEA1-7D5D43624D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" y="2840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5231" name="Text Box 79">
              <a:extLst>
                <a:ext uri="{FF2B5EF4-FFF2-40B4-BE49-F238E27FC236}">
                  <a16:creationId xmlns:a16="http://schemas.microsoft.com/office/drawing/2014/main" id="{A0DD893D-A9AC-F243-9877-8870FA904E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6" y="2840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05232" name="Text Box 80">
              <a:extLst>
                <a:ext uri="{FF2B5EF4-FFF2-40B4-BE49-F238E27FC236}">
                  <a16:creationId xmlns:a16="http://schemas.microsoft.com/office/drawing/2014/main" id="{93D1A3CA-3585-0642-9512-C1F02CBB4C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" y="2885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305233" name="Text Box 81">
              <a:extLst>
                <a:ext uri="{FF2B5EF4-FFF2-40B4-BE49-F238E27FC236}">
                  <a16:creationId xmlns:a16="http://schemas.microsoft.com/office/drawing/2014/main" id="{A49415F4-7432-4448-9375-4EA083C557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6" y="2704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  <p:sp>
          <p:nvSpPr>
            <p:cNvPr id="305234" name="Text Box 82">
              <a:extLst>
                <a:ext uri="{FF2B5EF4-FFF2-40B4-BE49-F238E27FC236}">
                  <a16:creationId xmlns:a16="http://schemas.microsoft.com/office/drawing/2014/main" id="{1105052D-2CE2-8242-BB06-89C5ED7512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2" y="2976"/>
              <a:ext cx="1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66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>
            <a:extLst>
              <a:ext uri="{FF2B5EF4-FFF2-40B4-BE49-F238E27FC236}">
                <a16:creationId xmlns:a16="http://schemas.microsoft.com/office/drawing/2014/main" id="{45782DA2-43D4-A441-BB4E-AEAC1E569F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065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 dirty="0"/>
              <a:t>1. Phase: gather information about the adjacent intermediate systems</a:t>
            </a:r>
          </a:p>
        </p:txBody>
      </p:sp>
      <p:sp>
        <p:nvSpPr>
          <p:cNvPr id="306178" name="Rectangle 2">
            <a:extLst>
              <a:ext uri="{FF2B5EF4-FFF2-40B4-BE49-F238E27FC236}">
                <a16:creationId xmlns:a16="http://schemas.microsoft.com/office/drawing/2014/main" id="{C87CAC4E-EC6C-0B49-998D-BD571345E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6245" name="Group 69">
            <a:extLst>
              <a:ext uri="{FF2B5EF4-FFF2-40B4-BE49-F238E27FC236}">
                <a16:creationId xmlns:a16="http://schemas.microsoft.com/office/drawing/2014/main" id="{77B18B4C-5F74-4D44-9D95-6E4783D98DE7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3600"/>
            <a:ext cx="7162800" cy="1817688"/>
            <a:chOff x="748" y="2704"/>
            <a:chExt cx="4512" cy="1145"/>
          </a:xfrm>
        </p:grpSpPr>
        <p:grpSp>
          <p:nvGrpSpPr>
            <p:cNvPr id="306246" name="Group 70">
              <a:extLst>
                <a:ext uri="{FF2B5EF4-FFF2-40B4-BE49-F238E27FC236}">
                  <a16:creationId xmlns:a16="http://schemas.microsoft.com/office/drawing/2014/main" id="{CFB8427A-4888-E446-89BD-1F33289B0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705"/>
              <a:ext cx="1745" cy="1099"/>
              <a:chOff x="748" y="2705"/>
              <a:chExt cx="1745" cy="1099"/>
            </a:xfrm>
          </p:grpSpPr>
          <p:sp>
            <p:nvSpPr>
              <p:cNvPr id="306247" name="Line 71">
                <a:extLst>
                  <a:ext uri="{FF2B5EF4-FFF2-40B4-BE49-F238E27FC236}">
                    <a16:creationId xmlns:a16="http://schemas.microsoft.com/office/drawing/2014/main" id="{E0481989-AAA6-C745-8AD9-C483A525C9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48" name="Line 72">
                <a:extLst>
                  <a:ext uri="{FF2B5EF4-FFF2-40B4-BE49-F238E27FC236}">
                    <a16:creationId xmlns:a16="http://schemas.microsoft.com/office/drawing/2014/main" id="{09A29008-B226-3947-96BA-03C74A25F9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6249" name="Group 73">
                <a:extLst>
                  <a:ext uri="{FF2B5EF4-FFF2-40B4-BE49-F238E27FC236}">
                    <a16:creationId xmlns:a16="http://schemas.microsoft.com/office/drawing/2014/main" id="{2F9BFB7E-AC76-E941-A316-AEEB5182DA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8" y="3068"/>
                <a:ext cx="1588" cy="544"/>
                <a:chOff x="748" y="3068"/>
                <a:chExt cx="1588" cy="544"/>
              </a:xfrm>
            </p:grpSpPr>
            <p:sp>
              <p:nvSpPr>
                <p:cNvPr id="306250" name="Line 74">
                  <a:extLst>
                    <a:ext uri="{FF2B5EF4-FFF2-40B4-BE49-F238E27FC236}">
                      <a16:creationId xmlns:a16="http://schemas.microsoft.com/office/drawing/2014/main" id="{470AEE15-010A-2949-9E43-978950CFB3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1" name="Line 75">
                  <a:extLst>
                    <a:ext uri="{FF2B5EF4-FFF2-40B4-BE49-F238E27FC236}">
                      <a16:creationId xmlns:a16="http://schemas.microsoft.com/office/drawing/2014/main" id="{5D4FB445-C873-F64B-9F16-CA640AEB9E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2" name="Line 76">
                  <a:extLst>
                    <a:ext uri="{FF2B5EF4-FFF2-40B4-BE49-F238E27FC236}">
                      <a16:creationId xmlns:a16="http://schemas.microsoft.com/office/drawing/2014/main" id="{54F4F3B0-2668-C043-B3FC-E5999B6004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3" name="Line 77">
                  <a:extLst>
                    <a:ext uri="{FF2B5EF4-FFF2-40B4-BE49-F238E27FC236}">
                      <a16:creationId xmlns:a16="http://schemas.microsoft.com/office/drawing/2014/main" id="{A31D60C4-6DA5-A845-A830-DF771F59E4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4" name="Oval 78">
                  <a:extLst>
                    <a:ext uri="{FF2B5EF4-FFF2-40B4-BE49-F238E27FC236}">
                      <a16:creationId xmlns:a16="http://schemas.microsoft.com/office/drawing/2014/main" id="{FF0381D2-3BBE-2149-9A0A-117945E16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5" name="Text Box 79">
                  <a:extLst>
                    <a:ext uri="{FF2B5EF4-FFF2-40B4-BE49-F238E27FC236}">
                      <a16:creationId xmlns:a16="http://schemas.microsoft.com/office/drawing/2014/main" id="{B75005AB-8947-9B41-A3D2-7A7E24252C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56" name="Oval 80">
                  <a:extLst>
                    <a:ext uri="{FF2B5EF4-FFF2-40B4-BE49-F238E27FC236}">
                      <a16:creationId xmlns:a16="http://schemas.microsoft.com/office/drawing/2014/main" id="{A681BC33-B393-1743-8356-837C61B3D0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7" name="Text Box 81">
                  <a:extLst>
                    <a:ext uri="{FF2B5EF4-FFF2-40B4-BE49-F238E27FC236}">
                      <a16:creationId xmlns:a16="http://schemas.microsoft.com/office/drawing/2014/main" id="{1213BEE8-8843-424B-A1BC-57F6D04EEA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58" name="Line 82">
                <a:extLst>
                  <a:ext uri="{FF2B5EF4-FFF2-40B4-BE49-F238E27FC236}">
                    <a16:creationId xmlns:a16="http://schemas.microsoft.com/office/drawing/2014/main" id="{1F0475ED-65C4-C54E-8D61-AC5F10F38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59" name="Line 83">
                <a:extLst>
                  <a:ext uri="{FF2B5EF4-FFF2-40B4-BE49-F238E27FC236}">
                    <a16:creationId xmlns:a16="http://schemas.microsoft.com/office/drawing/2014/main" id="{D3531BF9-8BA7-7F4C-A6E0-E3EA265F4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7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0" name="Line 84">
                <a:extLst>
                  <a:ext uri="{FF2B5EF4-FFF2-40B4-BE49-F238E27FC236}">
                    <a16:creationId xmlns:a16="http://schemas.microsoft.com/office/drawing/2014/main" id="{722A5150-324C-E04B-ADC1-AACD10129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9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1" name="Line 85">
                <a:extLst>
                  <a:ext uri="{FF2B5EF4-FFF2-40B4-BE49-F238E27FC236}">
                    <a16:creationId xmlns:a16="http://schemas.microsoft.com/office/drawing/2014/main" id="{55A64758-87B0-B042-88AD-91F353A4EE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2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2" name="Line 86">
                <a:extLst>
                  <a:ext uri="{FF2B5EF4-FFF2-40B4-BE49-F238E27FC236}">
                    <a16:creationId xmlns:a16="http://schemas.microsoft.com/office/drawing/2014/main" id="{314CA8AD-FFB6-7C4C-8E9E-6176A6317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54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3" name="Line 87">
                <a:extLst>
                  <a:ext uri="{FF2B5EF4-FFF2-40B4-BE49-F238E27FC236}">
                    <a16:creationId xmlns:a16="http://schemas.microsoft.com/office/drawing/2014/main" id="{69AEB6E9-5C48-854D-85D8-A2305E56E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3" y="3612"/>
                <a:ext cx="1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4" name="Oval 88">
                <a:extLst>
                  <a:ext uri="{FF2B5EF4-FFF2-40B4-BE49-F238E27FC236}">
                    <a16:creationId xmlns:a16="http://schemas.microsoft.com/office/drawing/2014/main" id="{8A7E67BC-C3E6-674A-BBA5-E4B1E6A94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5" name="Text Box 89">
                <a:extLst>
                  <a:ext uri="{FF2B5EF4-FFF2-40B4-BE49-F238E27FC236}">
                    <a16:creationId xmlns:a16="http://schemas.microsoft.com/office/drawing/2014/main" id="{75513D26-D4B5-884D-B194-E3609E6652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2977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266" name="Text Box 90">
                <a:extLst>
                  <a:ext uri="{FF2B5EF4-FFF2-40B4-BE49-F238E27FC236}">
                    <a16:creationId xmlns:a16="http://schemas.microsoft.com/office/drawing/2014/main" id="{2B254605-326C-1743-A5E1-77B08C0796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267" name="Text Box 91">
                <a:extLst>
                  <a:ext uri="{FF2B5EF4-FFF2-40B4-BE49-F238E27FC236}">
                    <a16:creationId xmlns:a16="http://schemas.microsoft.com/office/drawing/2014/main" id="{CB9B9941-098C-BA4C-9006-7657AF61C4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8" y="3612"/>
                <a:ext cx="31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LAN</a:t>
                </a:r>
              </a:p>
            </p:txBody>
          </p:sp>
          <p:sp>
            <p:nvSpPr>
              <p:cNvPr id="306268" name="Oval 92">
                <a:extLst>
                  <a:ext uri="{FF2B5EF4-FFF2-40B4-BE49-F238E27FC236}">
                    <a16:creationId xmlns:a16="http://schemas.microsoft.com/office/drawing/2014/main" id="{95F3C520-F573-9249-AF07-45F4C0784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9" name="Oval 93">
                <a:extLst>
                  <a:ext uri="{FF2B5EF4-FFF2-40B4-BE49-F238E27FC236}">
                    <a16:creationId xmlns:a16="http://schemas.microsoft.com/office/drawing/2014/main" id="{3C0791B2-E0E1-634F-A4A8-F5E5FC081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0" name="Oval 94">
                <a:extLst>
                  <a:ext uri="{FF2B5EF4-FFF2-40B4-BE49-F238E27FC236}">
                    <a16:creationId xmlns:a16="http://schemas.microsoft.com/office/drawing/2014/main" id="{75676152-C8E0-004A-80E3-8BBECD02E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1" name="Oval 95">
                <a:extLst>
                  <a:ext uri="{FF2B5EF4-FFF2-40B4-BE49-F238E27FC236}">
                    <a16:creationId xmlns:a16="http://schemas.microsoft.com/office/drawing/2014/main" id="{5446B5A0-D7EB-AE45-B04D-C4F8DBFA3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7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2" name="Oval 96">
                <a:extLst>
                  <a:ext uri="{FF2B5EF4-FFF2-40B4-BE49-F238E27FC236}">
                    <a16:creationId xmlns:a16="http://schemas.microsoft.com/office/drawing/2014/main" id="{83B096AF-E1BD-6C45-9F43-F4471DC89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3" name="Oval 97">
                <a:extLst>
                  <a:ext uri="{FF2B5EF4-FFF2-40B4-BE49-F238E27FC236}">
                    <a16:creationId xmlns:a16="http://schemas.microsoft.com/office/drawing/2014/main" id="{296E7FD3-3ECF-C04B-B256-D1823434B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2750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4" name="Text Box 98">
                <a:extLst>
                  <a:ext uri="{FF2B5EF4-FFF2-40B4-BE49-F238E27FC236}">
                    <a16:creationId xmlns:a16="http://schemas.microsoft.com/office/drawing/2014/main" id="{F949C90D-A15E-B645-9ECF-FB53C0B570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3" y="2841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275" name="Text Box 99">
                <a:extLst>
                  <a:ext uri="{FF2B5EF4-FFF2-40B4-BE49-F238E27FC236}">
                    <a16:creationId xmlns:a16="http://schemas.microsoft.com/office/drawing/2014/main" id="{DD74E1BC-9748-7C4A-B42F-B72C6D2E77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9" y="2841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276" name="Text Box 100">
                <a:extLst>
                  <a:ext uri="{FF2B5EF4-FFF2-40B4-BE49-F238E27FC236}">
                    <a16:creationId xmlns:a16="http://schemas.microsoft.com/office/drawing/2014/main" id="{C351D8B4-142E-DC4B-B949-5A25CF379D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6" y="2886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277" name="Text Box 101">
                <a:extLst>
                  <a:ext uri="{FF2B5EF4-FFF2-40B4-BE49-F238E27FC236}">
                    <a16:creationId xmlns:a16="http://schemas.microsoft.com/office/drawing/2014/main" id="{7F9DF5CB-B45B-9740-8695-FC8743690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9" y="2705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278" name="Text Box 102">
                <a:extLst>
                  <a:ext uri="{FF2B5EF4-FFF2-40B4-BE49-F238E27FC236}">
                    <a16:creationId xmlns:a16="http://schemas.microsoft.com/office/drawing/2014/main" id="{0C8FECC1-78E5-E140-B83C-67646A309C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5" y="2977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grpSp>
          <p:nvGrpSpPr>
            <p:cNvPr id="306279" name="Group 103">
              <a:extLst>
                <a:ext uri="{FF2B5EF4-FFF2-40B4-BE49-F238E27FC236}">
                  <a16:creationId xmlns:a16="http://schemas.microsoft.com/office/drawing/2014/main" id="{E651C50B-B0B9-6B4F-8A46-ABAD59E76E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2704"/>
              <a:ext cx="1745" cy="1145"/>
              <a:chOff x="3515" y="2704"/>
              <a:chExt cx="1745" cy="1145"/>
            </a:xfrm>
          </p:grpSpPr>
          <p:grpSp>
            <p:nvGrpSpPr>
              <p:cNvPr id="306280" name="Group 104">
                <a:extLst>
                  <a:ext uri="{FF2B5EF4-FFF2-40B4-BE49-F238E27FC236}">
                    <a16:creationId xmlns:a16="http://schemas.microsoft.com/office/drawing/2014/main" id="{138C27EA-4B3F-5745-869E-573FCE0C4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80" cy="510"/>
                <a:chOff x="3560" y="3294"/>
                <a:chExt cx="1180" cy="510"/>
              </a:xfrm>
            </p:grpSpPr>
            <p:sp>
              <p:nvSpPr>
                <p:cNvPr id="306281" name="Line 105">
                  <a:extLst>
                    <a:ext uri="{FF2B5EF4-FFF2-40B4-BE49-F238E27FC236}">
                      <a16:creationId xmlns:a16="http://schemas.microsoft.com/office/drawing/2014/main" id="{210924C2-6E43-1D4D-9AF8-D92750B951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60" y="3294"/>
                  <a:ext cx="54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2" name="Line 106">
                  <a:extLst>
                    <a:ext uri="{FF2B5EF4-FFF2-40B4-BE49-F238E27FC236}">
                      <a16:creationId xmlns:a16="http://schemas.microsoft.com/office/drawing/2014/main" id="{B766C799-9535-0840-AB3F-4BFE4E910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5" y="3294"/>
                  <a:ext cx="63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3" name="Text Box 107">
                  <a:extLst>
                    <a:ext uri="{FF2B5EF4-FFF2-40B4-BE49-F238E27FC236}">
                      <a16:creationId xmlns:a16="http://schemas.microsoft.com/office/drawing/2014/main" id="{E5996EE5-828B-CB4B-B472-44708EA68D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14" y="3612"/>
                  <a:ext cx="191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N</a:t>
                  </a:r>
                </a:p>
              </p:txBody>
            </p:sp>
            <p:sp>
              <p:nvSpPr>
                <p:cNvPr id="306284" name="Oval 108">
                  <a:extLst>
                    <a:ext uri="{FF2B5EF4-FFF2-40B4-BE49-F238E27FC236}">
                      <a16:creationId xmlns:a16="http://schemas.microsoft.com/office/drawing/2014/main" id="{473AB831-F4AC-0542-9EE4-420B1F6BC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9" y="3566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6285" name="Group 109">
                <a:extLst>
                  <a:ext uri="{FF2B5EF4-FFF2-40B4-BE49-F238E27FC236}">
                    <a16:creationId xmlns:a16="http://schemas.microsoft.com/office/drawing/2014/main" id="{21E150A7-60E0-124A-9781-0FA2D51FF0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15" y="3067"/>
                <a:ext cx="1588" cy="544"/>
                <a:chOff x="748" y="3068"/>
                <a:chExt cx="1588" cy="544"/>
              </a:xfrm>
            </p:grpSpPr>
            <p:sp>
              <p:nvSpPr>
                <p:cNvPr id="306286" name="Line 110">
                  <a:extLst>
                    <a:ext uri="{FF2B5EF4-FFF2-40B4-BE49-F238E27FC236}">
                      <a16:creationId xmlns:a16="http://schemas.microsoft.com/office/drawing/2014/main" id="{470037E3-239A-A146-A5D9-2A47466FF6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7" name="Line 111">
                  <a:extLst>
                    <a:ext uri="{FF2B5EF4-FFF2-40B4-BE49-F238E27FC236}">
                      <a16:creationId xmlns:a16="http://schemas.microsoft.com/office/drawing/2014/main" id="{7E142C36-519E-9F42-9B5D-0111B23B26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8" name="Line 112">
                  <a:extLst>
                    <a:ext uri="{FF2B5EF4-FFF2-40B4-BE49-F238E27FC236}">
                      <a16:creationId xmlns:a16="http://schemas.microsoft.com/office/drawing/2014/main" id="{775E03D9-0416-C547-A505-30E182AE70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9" name="Line 113">
                  <a:extLst>
                    <a:ext uri="{FF2B5EF4-FFF2-40B4-BE49-F238E27FC236}">
                      <a16:creationId xmlns:a16="http://schemas.microsoft.com/office/drawing/2014/main" id="{292DF3F8-7A1E-CC47-9C1C-F16F221B4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0" name="Oval 114">
                  <a:extLst>
                    <a:ext uri="{FF2B5EF4-FFF2-40B4-BE49-F238E27FC236}">
                      <a16:creationId xmlns:a16="http://schemas.microsoft.com/office/drawing/2014/main" id="{2055D3D6-72A4-9042-9AFE-B2103DDC80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1" name="Text Box 115">
                  <a:extLst>
                    <a:ext uri="{FF2B5EF4-FFF2-40B4-BE49-F238E27FC236}">
                      <a16:creationId xmlns:a16="http://schemas.microsoft.com/office/drawing/2014/main" id="{839444AF-2A84-3942-9DE9-1B1F5B2766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92" name="Oval 116">
                  <a:extLst>
                    <a:ext uri="{FF2B5EF4-FFF2-40B4-BE49-F238E27FC236}">
                      <a16:creationId xmlns:a16="http://schemas.microsoft.com/office/drawing/2014/main" id="{7CF95F67-21FB-4B46-9F1B-35CA13863A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3" name="Text Box 117">
                  <a:extLst>
                    <a:ext uri="{FF2B5EF4-FFF2-40B4-BE49-F238E27FC236}">
                      <a16:creationId xmlns:a16="http://schemas.microsoft.com/office/drawing/2014/main" id="{0725A533-FEEF-2641-9AAB-963081D9C4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94" name="Line 118">
                <a:extLst>
                  <a:ext uri="{FF2B5EF4-FFF2-40B4-BE49-F238E27FC236}">
                    <a16:creationId xmlns:a16="http://schemas.microsoft.com/office/drawing/2014/main" id="{8B0325DC-8875-3B4E-9E5B-A8FAA67397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5" name="Line 119">
                <a:extLst>
                  <a:ext uri="{FF2B5EF4-FFF2-40B4-BE49-F238E27FC236}">
                    <a16:creationId xmlns:a16="http://schemas.microsoft.com/office/drawing/2014/main" id="{AE14EEE0-21F1-1446-A869-4929B5856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6" name="Line 120">
                <a:extLst>
                  <a:ext uri="{FF2B5EF4-FFF2-40B4-BE49-F238E27FC236}">
                    <a16:creationId xmlns:a16="http://schemas.microsoft.com/office/drawing/2014/main" id="{1225A671-FFA1-7640-A0B4-2F2AB818F5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7" name="Line 121">
                <a:extLst>
                  <a:ext uri="{FF2B5EF4-FFF2-40B4-BE49-F238E27FC236}">
                    <a16:creationId xmlns:a16="http://schemas.microsoft.com/office/drawing/2014/main" id="{12E31530-5740-DD47-B29C-847BEB421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8" name="Line 122">
                <a:extLst>
                  <a:ext uri="{FF2B5EF4-FFF2-40B4-BE49-F238E27FC236}">
                    <a16:creationId xmlns:a16="http://schemas.microsoft.com/office/drawing/2014/main" id="{236380B1-7864-E343-A056-E1438C5DCE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9" name="Oval 123">
                <a:extLst>
                  <a:ext uri="{FF2B5EF4-FFF2-40B4-BE49-F238E27FC236}">
                    <a16:creationId xmlns:a16="http://schemas.microsoft.com/office/drawing/2014/main" id="{225A0690-8545-6645-BF75-93043801D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0" name="Text Box 124">
                <a:extLst>
                  <a:ext uri="{FF2B5EF4-FFF2-40B4-BE49-F238E27FC236}">
                    <a16:creationId xmlns:a16="http://schemas.microsoft.com/office/drawing/2014/main" id="{D54A3CC5-9A23-3B4D-B3F7-089812E10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301" name="Text Box 125">
                <a:extLst>
                  <a:ext uri="{FF2B5EF4-FFF2-40B4-BE49-F238E27FC236}">
                    <a16:creationId xmlns:a16="http://schemas.microsoft.com/office/drawing/2014/main" id="{557B1B0A-215C-0C4C-A748-B619DA1D86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302" name="Oval 126">
                <a:extLst>
                  <a:ext uri="{FF2B5EF4-FFF2-40B4-BE49-F238E27FC236}">
                    <a16:creationId xmlns:a16="http://schemas.microsoft.com/office/drawing/2014/main" id="{8A877F65-A395-AD4A-8475-DF726029D9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3" name="Oval 127">
                <a:extLst>
                  <a:ext uri="{FF2B5EF4-FFF2-40B4-BE49-F238E27FC236}">
                    <a16:creationId xmlns:a16="http://schemas.microsoft.com/office/drawing/2014/main" id="{F8A39CBD-6244-0C45-9564-1DC669367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4" name="Oval 128">
                <a:extLst>
                  <a:ext uri="{FF2B5EF4-FFF2-40B4-BE49-F238E27FC236}">
                    <a16:creationId xmlns:a16="http://schemas.microsoft.com/office/drawing/2014/main" id="{8C5CF39D-C337-414A-AEE2-AA7B845C8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5" name="Oval 129">
                <a:extLst>
                  <a:ext uri="{FF2B5EF4-FFF2-40B4-BE49-F238E27FC236}">
                    <a16:creationId xmlns:a16="http://schemas.microsoft.com/office/drawing/2014/main" id="{65220DAB-CB98-D84B-83B6-D0AB1A43E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6" name="Oval 130">
                <a:extLst>
                  <a:ext uri="{FF2B5EF4-FFF2-40B4-BE49-F238E27FC236}">
                    <a16:creationId xmlns:a16="http://schemas.microsoft.com/office/drawing/2014/main" id="{29975456-F7A7-524A-89EA-6AFD13CC8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7" name="Oval 131">
                <a:extLst>
                  <a:ext uri="{FF2B5EF4-FFF2-40B4-BE49-F238E27FC236}">
                    <a16:creationId xmlns:a16="http://schemas.microsoft.com/office/drawing/2014/main" id="{CD202562-51C3-E04A-AE5B-7E044FE15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2749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8" name="Text Box 132">
                <a:extLst>
                  <a:ext uri="{FF2B5EF4-FFF2-40B4-BE49-F238E27FC236}">
                    <a16:creationId xmlns:a16="http://schemas.microsoft.com/office/drawing/2014/main" id="{47905B62-C5EB-1740-B126-103C23C2D5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309" name="Text Box 133">
                <a:extLst>
                  <a:ext uri="{FF2B5EF4-FFF2-40B4-BE49-F238E27FC236}">
                    <a16:creationId xmlns:a16="http://schemas.microsoft.com/office/drawing/2014/main" id="{A07F96E9-5B6A-134E-BB86-FDBA33D69B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310" name="Text Box 134">
                <a:extLst>
                  <a:ext uri="{FF2B5EF4-FFF2-40B4-BE49-F238E27FC236}">
                    <a16:creationId xmlns:a16="http://schemas.microsoft.com/office/drawing/2014/main" id="{5EA53276-DA79-814F-9F8A-C17009C0CE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311" name="Text Box 135">
                <a:extLst>
                  <a:ext uri="{FF2B5EF4-FFF2-40B4-BE49-F238E27FC236}">
                    <a16:creationId xmlns:a16="http://schemas.microsoft.com/office/drawing/2014/main" id="{12F8AF71-9058-6748-99DC-F78DAEA0E6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312" name="Text Box 136">
                <a:extLst>
                  <a:ext uri="{FF2B5EF4-FFF2-40B4-BE49-F238E27FC236}">
                    <a16:creationId xmlns:a16="http://schemas.microsoft.com/office/drawing/2014/main" id="{E8E4080A-6433-7545-B896-F68C3B475B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</p:grpSp>
      <p:sp>
        <p:nvSpPr>
          <p:cNvPr id="73" name="Rectangle 3">
            <a:extLst>
              <a:ext uri="{FF2B5EF4-FFF2-40B4-BE49-F238E27FC236}">
                <a16:creationId xmlns:a16="http://schemas.microsoft.com/office/drawing/2014/main" id="{326ACB28-57EE-694B-AB70-4043A3899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332173"/>
            <a:ext cx="8928992" cy="191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Initialization procedure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New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Sends a HELLO message over each L2 channel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Adjacent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Responds with its own address, unique within the network</a:t>
            </a:r>
          </a:p>
        </p:txBody>
      </p:sp>
    </p:spTree>
    <p:extLst>
      <p:ext uri="{BB962C8B-B14F-4D97-AF65-F5344CB8AC3E}">
        <p14:creationId xmlns:p14="http://schemas.microsoft.com/office/powerpoint/2010/main" val="346575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7" name="Rectangle 3">
            <a:extLst>
              <a:ext uri="{FF2B5EF4-FFF2-40B4-BE49-F238E27FC236}">
                <a16:creationId xmlns:a16="http://schemas.microsoft.com/office/drawing/2014/main" id="{AAA64CB6-8CA0-244D-A44B-3F3A81306E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6113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2. Phase: measure the "distance"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Definition of distance needed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Usually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Where to measure?</a:t>
            </a:r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0FB75C4B-BF49-2040-9A0F-BA661C9F7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51960" name="Text Box 56">
            <a:extLst>
              <a:ext uri="{FF2B5EF4-FFF2-40B4-BE49-F238E27FC236}">
                <a16:creationId xmlns:a16="http://schemas.microsoft.com/office/drawing/2014/main" id="{9B51DD48-3EBD-7546-B6E7-EA8743E3E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868863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sp>
        <p:nvSpPr>
          <p:cNvPr id="251962" name="Text Box 58">
            <a:extLst>
              <a:ext uri="{FF2B5EF4-FFF2-40B4-BE49-F238E27FC236}">
                <a16:creationId xmlns:a16="http://schemas.microsoft.com/office/drawing/2014/main" id="{DBD4D4A1-B8FF-DD46-ABC8-2CCD4FE3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156200"/>
            <a:ext cx="1201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Data packets</a:t>
            </a:r>
          </a:p>
        </p:txBody>
      </p:sp>
      <p:sp>
        <p:nvSpPr>
          <p:cNvPr id="251963" name="Text Box 59">
            <a:extLst>
              <a:ext uri="{FF2B5EF4-FFF2-40B4-BE49-F238E27FC236}">
                <a16:creationId xmlns:a16="http://schemas.microsoft.com/office/drawing/2014/main" id="{5D2BCAC0-E71D-5442-B93A-569DA4ACC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516563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4" name="Text Box 60">
            <a:extLst>
              <a:ext uri="{FF2B5EF4-FFF2-40B4-BE49-F238E27FC236}">
                <a16:creationId xmlns:a16="http://schemas.microsoft.com/office/drawing/2014/main" id="{D072ABB5-44A1-7C49-84C4-C9AD2F59E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588000"/>
            <a:ext cx="9001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Outgoing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5" name="Rectangle 61">
            <a:extLst>
              <a:ext uri="{FF2B5EF4-FFF2-40B4-BE49-F238E27FC236}">
                <a16:creationId xmlns:a16="http://schemas.microsoft.com/office/drawing/2014/main" id="{CA56633A-100F-8341-AA87-078926D2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388" y="3284538"/>
            <a:ext cx="4105275" cy="2879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1990" name="Group 86">
            <a:extLst>
              <a:ext uri="{FF2B5EF4-FFF2-40B4-BE49-F238E27FC236}">
                <a16:creationId xmlns:a16="http://schemas.microsoft.com/office/drawing/2014/main" id="{117FB9E1-CF28-EB47-8EBA-92C08E2F46BF}"/>
              </a:ext>
            </a:extLst>
          </p:cNvPr>
          <p:cNvGrpSpPr>
            <a:grpSpLocks/>
          </p:cNvGrpSpPr>
          <p:nvPr/>
        </p:nvGrpSpPr>
        <p:grpSpPr bwMode="auto">
          <a:xfrm>
            <a:off x="1690688" y="5588000"/>
            <a:ext cx="5256212" cy="433388"/>
            <a:chOff x="1065" y="3520"/>
            <a:chExt cx="3311" cy="273"/>
          </a:xfrm>
        </p:grpSpPr>
        <p:sp>
          <p:nvSpPr>
            <p:cNvPr id="251966" name="Line 62">
              <a:extLst>
                <a:ext uri="{FF2B5EF4-FFF2-40B4-BE49-F238E27FC236}">
                  <a16:creationId xmlns:a16="http://schemas.microsoft.com/office/drawing/2014/main" id="{E7F42BAE-F137-B54D-B66B-544B0D5DD7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520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7" name="Line 63">
              <a:extLst>
                <a:ext uri="{FF2B5EF4-FFF2-40B4-BE49-F238E27FC236}">
                  <a16:creationId xmlns:a16="http://schemas.microsoft.com/office/drawing/2014/main" id="{8DCEFCDE-EEC0-4540-969A-1C70A29588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657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8" name="Line 64">
              <a:extLst>
                <a:ext uri="{FF2B5EF4-FFF2-40B4-BE49-F238E27FC236}">
                  <a16:creationId xmlns:a16="http://schemas.microsoft.com/office/drawing/2014/main" id="{3E1A9CC5-4B94-1349-96F7-655396999E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793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1969" name="Group 65">
            <a:extLst>
              <a:ext uri="{FF2B5EF4-FFF2-40B4-BE49-F238E27FC236}">
                <a16:creationId xmlns:a16="http://schemas.microsoft.com/office/drawing/2014/main" id="{D597C52E-8D5B-FC4B-94C8-2FF60CF314B5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5588000"/>
            <a:ext cx="646112" cy="434975"/>
            <a:chOff x="3198" y="3475"/>
            <a:chExt cx="226" cy="274"/>
          </a:xfrm>
        </p:grpSpPr>
        <p:sp>
          <p:nvSpPr>
            <p:cNvPr id="251970" name="Line 66">
              <a:extLst>
                <a:ext uri="{FF2B5EF4-FFF2-40B4-BE49-F238E27FC236}">
                  <a16:creationId xmlns:a16="http://schemas.microsoft.com/office/drawing/2014/main" id="{BC009DD0-368D-1142-A039-AE756E83C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1" name="Line 67">
              <a:extLst>
                <a:ext uri="{FF2B5EF4-FFF2-40B4-BE49-F238E27FC236}">
                  <a16:creationId xmlns:a16="http://schemas.microsoft.com/office/drawing/2014/main" id="{76267AE8-21E8-0B41-82B8-1E5884ABCA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2" name="Line 68">
              <a:extLst>
                <a:ext uri="{FF2B5EF4-FFF2-40B4-BE49-F238E27FC236}">
                  <a16:creationId xmlns:a16="http://schemas.microsoft.com/office/drawing/2014/main" id="{8085D74C-160B-1B42-9FFA-78F033AD8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3" name="Line 69">
              <a:extLst>
                <a:ext uri="{FF2B5EF4-FFF2-40B4-BE49-F238E27FC236}">
                  <a16:creationId xmlns:a16="http://schemas.microsoft.com/office/drawing/2014/main" id="{8DE8D062-FE5E-CD48-8A95-4CDDDF38A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4" name="Line 70">
              <a:extLst>
                <a:ext uri="{FF2B5EF4-FFF2-40B4-BE49-F238E27FC236}">
                  <a16:creationId xmlns:a16="http://schemas.microsoft.com/office/drawing/2014/main" id="{B96D3E64-6E67-7D45-838C-A29563BA69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5" name="Line 71">
              <a:extLst>
                <a:ext uri="{FF2B5EF4-FFF2-40B4-BE49-F238E27FC236}">
                  <a16:creationId xmlns:a16="http://schemas.microsoft.com/office/drawing/2014/main" id="{50A4DD8F-5937-D14C-85EF-516D294AD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6" name="Line 72">
              <a:extLst>
                <a:ext uri="{FF2B5EF4-FFF2-40B4-BE49-F238E27FC236}">
                  <a16:creationId xmlns:a16="http://schemas.microsoft.com/office/drawing/2014/main" id="{90754C41-A02D-E949-AA13-84EF506A5D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7" name="Line 73">
              <a:extLst>
                <a:ext uri="{FF2B5EF4-FFF2-40B4-BE49-F238E27FC236}">
                  <a16:creationId xmlns:a16="http://schemas.microsoft.com/office/drawing/2014/main" id="{8A145524-6D5A-494F-B090-F407F7662E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8" name="Line 74">
              <a:extLst>
                <a:ext uri="{FF2B5EF4-FFF2-40B4-BE49-F238E27FC236}">
                  <a16:creationId xmlns:a16="http://schemas.microsoft.com/office/drawing/2014/main" id="{37EC1EEA-9254-A647-BE2A-737C2F74D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51979" name="Rectangle 75">
            <a:extLst>
              <a:ext uri="{FF2B5EF4-FFF2-40B4-BE49-F238E27FC236}">
                <a16:creationId xmlns:a16="http://schemas.microsoft.com/office/drawing/2014/main" id="{EB004B74-A603-384B-9122-48A74C5E2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445125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grpSp>
        <p:nvGrpSpPr>
          <p:cNvPr id="251989" name="Group 85">
            <a:extLst>
              <a:ext uri="{FF2B5EF4-FFF2-40B4-BE49-F238E27FC236}">
                <a16:creationId xmlns:a16="http://schemas.microsoft.com/office/drawing/2014/main" id="{A905AAB5-3AC0-3045-95C0-0B47A0D8E68F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2708275"/>
            <a:ext cx="5151437" cy="2736850"/>
            <a:chOff x="1247" y="1706"/>
            <a:chExt cx="3245" cy="1724"/>
          </a:xfrm>
        </p:grpSpPr>
        <p:sp>
          <p:nvSpPr>
            <p:cNvPr id="251981" name="Line 77">
              <a:extLst>
                <a:ext uri="{FF2B5EF4-FFF2-40B4-BE49-F238E27FC236}">
                  <a16:creationId xmlns:a16="http://schemas.microsoft.com/office/drawing/2014/main" id="{4DA6FAC0-9A5D-EB4E-A047-8588DA266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1" y="3203"/>
              <a:ext cx="453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1987" name="Group 83">
              <a:extLst>
                <a:ext uri="{FF2B5EF4-FFF2-40B4-BE49-F238E27FC236}">
                  <a16:creationId xmlns:a16="http://schemas.microsoft.com/office/drawing/2014/main" id="{3FE962E2-26A4-B74C-B0F9-0075887EE9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7" y="1706"/>
              <a:ext cx="3245" cy="1134"/>
              <a:chOff x="1247" y="1706"/>
              <a:chExt cx="3245" cy="1134"/>
            </a:xfrm>
          </p:grpSpPr>
          <p:sp>
            <p:nvSpPr>
              <p:cNvPr id="251957" name="Rectangle 53">
                <a:extLst>
                  <a:ext uri="{FF2B5EF4-FFF2-40B4-BE49-F238E27FC236}">
                    <a16:creationId xmlns:a16="http://schemas.microsoft.com/office/drawing/2014/main" id="{5D602444-E8D6-1543-83EF-5C861C150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160"/>
                <a:ext cx="635" cy="363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Process</a:t>
                </a:r>
              </a:p>
            </p:txBody>
          </p:sp>
          <p:sp>
            <p:nvSpPr>
              <p:cNvPr id="251958" name="Text Box 54">
                <a:extLst>
                  <a:ext uri="{FF2B5EF4-FFF2-40B4-BE49-F238E27FC236}">
                    <a16:creationId xmlns:a16="http://schemas.microsoft.com/office/drawing/2014/main" id="{1F4FE97F-AF35-F84E-B32F-22D283B6A7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5" y="1706"/>
                <a:ext cx="1567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Topology, link utilization, etc.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information</a:t>
                </a:r>
              </a:p>
            </p:txBody>
          </p:sp>
          <p:sp>
            <p:nvSpPr>
              <p:cNvPr id="251959" name="Text Box 55">
                <a:extLst>
                  <a:ext uri="{FF2B5EF4-FFF2-40B4-BE49-F238E27FC236}">
                    <a16:creationId xmlns:a16="http://schemas.microsoft.com/office/drawing/2014/main" id="{10575C58-1FF3-6E4F-A036-46C18A60C1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4" y="2613"/>
                <a:ext cx="8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Fills &amp; Updates</a:t>
                </a:r>
              </a:p>
            </p:txBody>
          </p:sp>
          <p:sp>
            <p:nvSpPr>
              <p:cNvPr id="251980" name="Line 76">
                <a:extLst>
                  <a:ext uri="{FF2B5EF4-FFF2-40B4-BE49-F238E27FC236}">
                    <a16:creationId xmlns:a16="http://schemas.microsoft.com/office/drawing/2014/main" id="{7290BA32-8573-1B43-94E8-09AA3761E5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6" y="2523"/>
                <a:ext cx="40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2" name="Line 78">
                <a:extLst>
                  <a:ext uri="{FF2B5EF4-FFF2-40B4-BE49-F238E27FC236}">
                    <a16:creationId xmlns:a16="http://schemas.microsoft.com/office/drawing/2014/main" id="{CCE2CAB3-70FC-B54D-867B-DD911E4EF5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1842"/>
                <a:ext cx="1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3" name="Line 79">
                <a:extLst>
                  <a:ext uri="{FF2B5EF4-FFF2-40B4-BE49-F238E27FC236}">
                    <a16:creationId xmlns:a16="http://schemas.microsoft.com/office/drawing/2014/main" id="{BCB835BC-EDCA-EB49-8E70-50790246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90" y="1842"/>
                <a:ext cx="0" cy="31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988" name="Group 84">
              <a:extLst>
                <a:ext uri="{FF2B5EF4-FFF2-40B4-BE49-F238E27FC236}">
                  <a16:creationId xmlns:a16="http://schemas.microsoft.com/office/drawing/2014/main" id="{5F736F4A-3632-C045-B24D-C633601C75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4" y="2205"/>
              <a:ext cx="1222" cy="1178"/>
              <a:chOff x="2834" y="2205"/>
              <a:chExt cx="1222" cy="1178"/>
            </a:xfrm>
          </p:grpSpPr>
          <p:grpSp>
            <p:nvGrpSpPr>
              <p:cNvPr id="251943" name="Group 39">
                <a:extLst>
                  <a:ext uri="{FF2B5EF4-FFF2-40B4-BE49-F238E27FC236}">
                    <a16:creationId xmlns:a16="http://schemas.microsoft.com/office/drawing/2014/main" id="{35375124-E9F4-994D-9508-7F87D68083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34" y="2205"/>
                <a:ext cx="726" cy="1178"/>
                <a:chOff x="657" y="1979"/>
                <a:chExt cx="726" cy="1178"/>
              </a:xfrm>
            </p:grpSpPr>
            <p:sp>
              <p:nvSpPr>
                <p:cNvPr id="251944" name="Rectangle 40">
                  <a:extLst>
                    <a:ext uri="{FF2B5EF4-FFF2-40B4-BE49-F238E27FC236}">
                      <a16:creationId xmlns:a16="http://schemas.microsoft.com/office/drawing/2014/main" id="{89AA327B-333C-5240-BE3B-C8D331BD4B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1979"/>
                  <a:ext cx="409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desti-</a:t>
                  </a:r>
                </a:p>
                <a:p>
                  <a:r>
                    <a:rPr lang="en-US" altLang="nb-NO" sz="1400"/>
                    <a:t>nation</a:t>
                  </a:r>
                </a:p>
              </p:txBody>
            </p:sp>
            <p:sp>
              <p:nvSpPr>
                <p:cNvPr id="251945" name="Rectangle 41">
                  <a:extLst>
                    <a:ext uri="{FF2B5EF4-FFF2-40B4-BE49-F238E27FC236}">
                      <a16:creationId xmlns:a16="http://schemas.microsoft.com/office/drawing/2014/main" id="{355CF37C-F595-764C-BDAD-586198382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1979"/>
                  <a:ext cx="317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link</a:t>
                  </a:r>
                </a:p>
              </p:txBody>
            </p:sp>
            <p:sp>
              <p:nvSpPr>
                <p:cNvPr id="251946" name="Rectangle 42">
                  <a:extLst>
                    <a:ext uri="{FF2B5EF4-FFF2-40B4-BE49-F238E27FC236}">
                      <a16:creationId xmlns:a16="http://schemas.microsoft.com/office/drawing/2014/main" id="{ADC9A77A-3C94-4E4C-83F3-8B57D403B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251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A</a:t>
                  </a:r>
                </a:p>
              </p:txBody>
            </p:sp>
            <p:sp>
              <p:nvSpPr>
                <p:cNvPr id="251947" name="Rectangle 43">
                  <a:extLst>
                    <a:ext uri="{FF2B5EF4-FFF2-40B4-BE49-F238E27FC236}">
                      <a16:creationId xmlns:a16="http://schemas.microsoft.com/office/drawing/2014/main" id="{89E1A95D-6759-3B42-87EC-AD7716317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251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0</a:t>
                  </a:r>
                </a:p>
              </p:txBody>
            </p:sp>
            <p:sp>
              <p:nvSpPr>
                <p:cNvPr id="251948" name="Rectangle 44">
                  <a:extLst>
                    <a:ext uri="{FF2B5EF4-FFF2-40B4-BE49-F238E27FC236}">
                      <a16:creationId xmlns:a16="http://schemas.microsoft.com/office/drawing/2014/main" id="{D0826435-7F49-8941-B292-DB2D04EA0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432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B</a:t>
                  </a:r>
                </a:p>
              </p:txBody>
            </p:sp>
            <p:sp>
              <p:nvSpPr>
                <p:cNvPr id="251949" name="Rectangle 45">
                  <a:extLst>
                    <a:ext uri="{FF2B5EF4-FFF2-40B4-BE49-F238E27FC236}">
                      <a16:creationId xmlns:a16="http://schemas.microsoft.com/office/drawing/2014/main" id="{DE22924D-70C3-F349-B09C-6D5A4EFA5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432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3</a:t>
                  </a:r>
                </a:p>
              </p:txBody>
            </p:sp>
            <p:sp>
              <p:nvSpPr>
                <p:cNvPr id="251950" name="Rectangle 46">
                  <a:extLst>
                    <a:ext uri="{FF2B5EF4-FFF2-40B4-BE49-F238E27FC236}">
                      <a16:creationId xmlns:a16="http://schemas.microsoft.com/office/drawing/2014/main" id="{779F7969-C376-2F46-B9B9-2D9B91745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614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C</a:t>
                  </a:r>
                </a:p>
              </p:txBody>
            </p:sp>
            <p:sp>
              <p:nvSpPr>
                <p:cNvPr id="251951" name="Rectangle 47">
                  <a:extLst>
                    <a:ext uri="{FF2B5EF4-FFF2-40B4-BE49-F238E27FC236}">
                      <a16:creationId xmlns:a16="http://schemas.microsoft.com/office/drawing/2014/main" id="{BAB2FDE1-5441-6B49-8D1E-1544DD18A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614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1</a:t>
                  </a:r>
                </a:p>
              </p:txBody>
            </p:sp>
            <p:sp>
              <p:nvSpPr>
                <p:cNvPr id="251952" name="Rectangle 48">
                  <a:extLst>
                    <a:ext uri="{FF2B5EF4-FFF2-40B4-BE49-F238E27FC236}">
                      <a16:creationId xmlns:a16="http://schemas.microsoft.com/office/drawing/2014/main" id="{FA4B3298-0ACC-964F-B5D9-61FA250BAF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795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</a:t>
                  </a:r>
                </a:p>
              </p:txBody>
            </p:sp>
            <p:sp>
              <p:nvSpPr>
                <p:cNvPr id="251953" name="Rectangle 49">
                  <a:extLst>
                    <a:ext uri="{FF2B5EF4-FFF2-40B4-BE49-F238E27FC236}">
                      <a16:creationId xmlns:a16="http://schemas.microsoft.com/office/drawing/2014/main" id="{C7C9E221-0169-9A4E-B6C8-88FCD3F1FF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795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4</a:t>
                  </a:r>
                </a:p>
              </p:txBody>
            </p:sp>
            <p:sp>
              <p:nvSpPr>
                <p:cNvPr id="251954" name="Rectangle 50">
                  <a:extLst>
                    <a:ext uri="{FF2B5EF4-FFF2-40B4-BE49-F238E27FC236}">
                      <a16:creationId xmlns:a16="http://schemas.microsoft.com/office/drawing/2014/main" id="{7CDBA4CF-DC7F-0C47-BC64-F28BA7FDEB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976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5" name="Rectangle 51">
                  <a:extLst>
                    <a:ext uri="{FF2B5EF4-FFF2-40B4-BE49-F238E27FC236}">
                      <a16:creationId xmlns:a16="http://schemas.microsoft.com/office/drawing/2014/main" id="{FA891F7B-E5BA-3549-A55E-C307DEAADA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976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6" name="Line 52">
                  <a:extLst>
                    <a:ext uri="{FF2B5EF4-FFF2-40B4-BE49-F238E27FC236}">
                      <a16:creationId xmlns:a16="http://schemas.microsoft.com/office/drawing/2014/main" id="{E5E58D50-F33F-2247-B804-A9367F9F84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7" y="2251"/>
                  <a:ext cx="7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1984" name="Text Box 80">
                <a:extLst>
                  <a:ext uri="{FF2B5EF4-FFF2-40B4-BE49-F238E27FC236}">
                    <a16:creationId xmlns:a16="http://schemas.microsoft.com/office/drawing/2014/main" id="{D1C03E95-6B0F-E447-A1B5-6C7FDEA052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0" y="2432"/>
                <a:ext cx="49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table</a:t>
                </a:r>
              </a:p>
            </p:txBody>
          </p:sp>
        </p:grpSp>
      </p:grpSp>
      <p:sp>
        <p:nvSpPr>
          <p:cNvPr id="251985" name="Text Box 81">
            <a:extLst>
              <a:ext uri="{FF2B5EF4-FFF2-40B4-BE49-F238E27FC236}">
                <a16:creationId xmlns:a16="http://schemas.microsoft.com/office/drawing/2014/main" id="{13B2069D-62A8-6341-A655-16A5CC9BC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3284538"/>
            <a:ext cx="855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  <p:grpSp>
        <p:nvGrpSpPr>
          <p:cNvPr id="251995" name="Group 91">
            <a:extLst>
              <a:ext uri="{FF2B5EF4-FFF2-40B4-BE49-F238E27FC236}">
                <a16:creationId xmlns:a16="http://schemas.microsoft.com/office/drawing/2014/main" id="{621A69CB-414C-944D-8AA3-6FC0FC0C8EF2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5589588"/>
            <a:ext cx="5256213" cy="433387"/>
            <a:chOff x="1973" y="1298"/>
            <a:chExt cx="3311" cy="273"/>
          </a:xfrm>
        </p:grpSpPr>
        <p:sp>
          <p:nvSpPr>
            <p:cNvPr id="251992" name="Line 88">
              <a:extLst>
                <a:ext uri="{FF2B5EF4-FFF2-40B4-BE49-F238E27FC236}">
                  <a16:creationId xmlns:a16="http://schemas.microsoft.com/office/drawing/2014/main" id="{F37E63B1-C896-7E4A-827A-4E3C2C602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298"/>
              <a:ext cx="33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3" name="Line 89">
              <a:extLst>
                <a:ext uri="{FF2B5EF4-FFF2-40B4-BE49-F238E27FC236}">
                  <a16:creationId xmlns:a16="http://schemas.microsoft.com/office/drawing/2014/main" id="{E3730C86-CA4D-5D4B-A966-530E24F85E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435"/>
              <a:ext cx="3311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4" name="Line 90">
              <a:extLst>
                <a:ext uri="{FF2B5EF4-FFF2-40B4-BE49-F238E27FC236}">
                  <a16:creationId xmlns:a16="http://schemas.microsoft.com/office/drawing/2014/main" id="{DD1AF7B2-C4AB-ED4D-8FA9-7AEDCAD873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571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2022" name="Group 118">
            <a:extLst>
              <a:ext uri="{FF2B5EF4-FFF2-40B4-BE49-F238E27FC236}">
                <a16:creationId xmlns:a16="http://schemas.microsoft.com/office/drawing/2014/main" id="{5DBBBC93-6B17-1141-BF2C-8183F30225E5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5516563"/>
            <a:ext cx="936625" cy="576262"/>
            <a:chOff x="3424" y="3475"/>
            <a:chExt cx="590" cy="363"/>
          </a:xfrm>
        </p:grpSpPr>
        <p:sp>
          <p:nvSpPr>
            <p:cNvPr id="251998" name="Rectangle 94">
              <a:extLst>
                <a:ext uri="{FF2B5EF4-FFF2-40B4-BE49-F238E27FC236}">
                  <a16:creationId xmlns:a16="http://schemas.microsoft.com/office/drawing/2014/main" id="{E25F0A37-B8DE-DC4B-9CB3-C231AD76D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612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99" name="Rectangle 95">
              <a:extLst>
                <a:ext uri="{FF2B5EF4-FFF2-40B4-BE49-F238E27FC236}">
                  <a16:creationId xmlns:a16="http://schemas.microsoft.com/office/drawing/2014/main" id="{190E9E39-7B61-1248-869D-B701F1B7A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0" name="Rectangle 96">
              <a:extLst>
                <a:ext uri="{FF2B5EF4-FFF2-40B4-BE49-F238E27FC236}">
                  <a16:creationId xmlns:a16="http://schemas.microsoft.com/office/drawing/2014/main" id="{090C5884-C965-1146-A591-181FC3F54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1" name="Rectangle 97">
              <a:extLst>
                <a:ext uri="{FF2B5EF4-FFF2-40B4-BE49-F238E27FC236}">
                  <a16:creationId xmlns:a16="http://schemas.microsoft.com/office/drawing/2014/main" id="{A936B4EE-9011-D746-A3DA-B0A63D611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2" name="Rectangle 98">
              <a:extLst>
                <a:ext uri="{FF2B5EF4-FFF2-40B4-BE49-F238E27FC236}">
                  <a16:creationId xmlns:a16="http://schemas.microsoft.com/office/drawing/2014/main" id="{0A932BBF-0930-D442-8FE4-5A5CBF21A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3" name="Rectangle 99">
              <a:extLst>
                <a:ext uri="{FF2B5EF4-FFF2-40B4-BE49-F238E27FC236}">
                  <a16:creationId xmlns:a16="http://schemas.microsoft.com/office/drawing/2014/main" id="{16CC4C6B-59AD-5A45-A0B0-955B39A0D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4" name="Rectangle 100">
              <a:extLst>
                <a:ext uri="{FF2B5EF4-FFF2-40B4-BE49-F238E27FC236}">
                  <a16:creationId xmlns:a16="http://schemas.microsoft.com/office/drawing/2014/main" id="{33BC8D36-DC67-CC47-A791-6238C9BB4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5" name="Rectangle 101">
              <a:extLst>
                <a:ext uri="{FF2B5EF4-FFF2-40B4-BE49-F238E27FC236}">
                  <a16:creationId xmlns:a16="http://schemas.microsoft.com/office/drawing/2014/main" id="{07D1E36C-9904-7F49-AC20-E39149D27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6" name="Rectangle 102">
              <a:extLst>
                <a:ext uri="{FF2B5EF4-FFF2-40B4-BE49-F238E27FC236}">
                  <a16:creationId xmlns:a16="http://schemas.microsoft.com/office/drawing/2014/main" id="{BCB29AD3-23B6-0242-95F6-035AE5A4F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7" name="Rectangle 103">
              <a:extLst>
                <a:ext uri="{FF2B5EF4-FFF2-40B4-BE49-F238E27FC236}">
                  <a16:creationId xmlns:a16="http://schemas.microsoft.com/office/drawing/2014/main" id="{FF76A0B3-78AA-EE48-80DE-9F71B2DE9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8" name="Rectangle 104">
              <a:extLst>
                <a:ext uri="{FF2B5EF4-FFF2-40B4-BE49-F238E27FC236}">
                  <a16:creationId xmlns:a16="http://schemas.microsoft.com/office/drawing/2014/main" id="{8E8CF2B5-3E28-D24E-8503-45530CE1F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9" name="Rectangle 105">
              <a:extLst>
                <a:ext uri="{FF2B5EF4-FFF2-40B4-BE49-F238E27FC236}">
                  <a16:creationId xmlns:a16="http://schemas.microsoft.com/office/drawing/2014/main" id="{2885A9C2-D14E-4B40-A801-17D7111DE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0" name="Rectangle 106">
              <a:extLst>
                <a:ext uri="{FF2B5EF4-FFF2-40B4-BE49-F238E27FC236}">
                  <a16:creationId xmlns:a16="http://schemas.microsoft.com/office/drawing/2014/main" id="{982E4A6F-3D1E-9347-B4D8-7A5731E2A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9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1" name="Rectangle 107">
              <a:extLst>
                <a:ext uri="{FF2B5EF4-FFF2-40B4-BE49-F238E27FC236}">
                  <a16:creationId xmlns:a16="http://schemas.microsoft.com/office/drawing/2014/main" id="{E0785429-1C29-1140-9270-3F4FE5495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2" name="Rectangle 108">
              <a:extLst>
                <a:ext uri="{FF2B5EF4-FFF2-40B4-BE49-F238E27FC236}">
                  <a16:creationId xmlns:a16="http://schemas.microsoft.com/office/drawing/2014/main" id="{C8670179-E1D0-6545-8640-03F356A20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3" name="Rectangle 109">
              <a:extLst>
                <a:ext uri="{FF2B5EF4-FFF2-40B4-BE49-F238E27FC236}">
                  <a16:creationId xmlns:a16="http://schemas.microsoft.com/office/drawing/2014/main" id="{8D47A6B1-5FA1-134B-B62E-E8B204FD0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4" name="Rectangle 110">
              <a:extLst>
                <a:ext uri="{FF2B5EF4-FFF2-40B4-BE49-F238E27FC236}">
                  <a16:creationId xmlns:a16="http://schemas.microsoft.com/office/drawing/2014/main" id="{300C3B7E-2165-8945-9A50-E38AD0775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5" name="Rectangle 111">
              <a:extLst>
                <a:ext uri="{FF2B5EF4-FFF2-40B4-BE49-F238E27FC236}">
                  <a16:creationId xmlns:a16="http://schemas.microsoft.com/office/drawing/2014/main" id="{BC602545-1772-3140-A37D-61B550294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6" name="Rectangle 112">
              <a:extLst>
                <a:ext uri="{FF2B5EF4-FFF2-40B4-BE49-F238E27FC236}">
                  <a16:creationId xmlns:a16="http://schemas.microsoft.com/office/drawing/2014/main" id="{7067280E-BB2C-724A-B03E-17A0DE0FA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7" name="Rectangle 113">
              <a:extLst>
                <a:ext uri="{FF2B5EF4-FFF2-40B4-BE49-F238E27FC236}">
                  <a16:creationId xmlns:a16="http://schemas.microsoft.com/office/drawing/2014/main" id="{EF3F4F04-0A62-E84A-935B-C20BA170C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8" name="Rectangle 114">
              <a:extLst>
                <a:ext uri="{FF2B5EF4-FFF2-40B4-BE49-F238E27FC236}">
                  <a16:creationId xmlns:a16="http://schemas.microsoft.com/office/drawing/2014/main" id="{1DD60704-613D-E54A-BA10-73925D486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9" name="Rectangle 115">
              <a:extLst>
                <a:ext uri="{FF2B5EF4-FFF2-40B4-BE49-F238E27FC236}">
                  <a16:creationId xmlns:a16="http://schemas.microsoft.com/office/drawing/2014/main" id="{65F0BC74-35CE-844A-B808-149EB7BE2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0" name="Rectangle 116">
              <a:extLst>
                <a:ext uri="{FF2B5EF4-FFF2-40B4-BE49-F238E27FC236}">
                  <a16:creationId xmlns:a16="http://schemas.microsoft.com/office/drawing/2014/main" id="{BDC30075-9A69-7748-8F1F-1CDD2B232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1" name="Rectangle 117">
              <a:extLst>
                <a:ext uri="{FF2B5EF4-FFF2-40B4-BE49-F238E27FC236}">
                  <a16:creationId xmlns:a16="http://schemas.microsoft.com/office/drawing/2014/main" id="{FAF2DD46-98C0-5F42-A732-21155D431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2026" name="Group 122">
            <a:extLst>
              <a:ext uri="{FF2B5EF4-FFF2-40B4-BE49-F238E27FC236}">
                <a16:creationId xmlns:a16="http://schemas.microsoft.com/office/drawing/2014/main" id="{A03C6939-7409-E84A-87D1-7ABB0152ECC3}"/>
              </a:ext>
            </a:extLst>
          </p:cNvPr>
          <p:cNvGrpSpPr>
            <a:grpSpLocks/>
          </p:cNvGrpSpPr>
          <p:nvPr/>
        </p:nvGrpSpPr>
        <p:grpSpPr bwMode="auto">
          <a:xfrm>
            <a:off x="7019925" y="5445125"/>
            <a:ext cx="1295400" cy="287338"/>
            <a:chOff x="4241" y="3113"/>
            <a:chExt cx="816" cy="181"/>
          </a:xfrm>
        </p:grpSpPr>
        <p:sp>
          <p:nvSpPr>
            <p:cNvPr id="252025" name="Line 121">
              <a:extLst>
                <a:ext uri="{FF2B5EF4-FFF2-40B4-BE49-F238E27FC236}">
                  <a16:creationId xmlns:a16="http://schemas.microsoft.com/office/drawing/2014/main" id="{38E49BED-2DA9-8644-89D3-E5262A16A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4" name="Rectangle 120">
              <a:extLst>
                <a:ext uri="{FF2B5EF4-FFF2-40B4-BE49-F238E27FC236}">
                  <a16:creationId xmlns:a16="http://schemas.microsoft.com/office/drawing/2014/main" id="{71F5A900-4C38-0044-AC0B-052575C9F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HELLO</a:t>
              </a:r>
            </a:p>
          </p:txBody>
        </p:sp>
      </p:grpSp>
      <p:grpSp>
        <p:nvGrpSpPr>
          <p:cNvPr id="252027" name="Group 123">
            <a:extLst>
              <a:ext uri="{FF2B5EF4-FFF2-40B4-BE49-F238E27FC236}">
                <a16:creationId xmlns:a16="http://schemas.microsoft.com/office/drawing/2014/main" id="{89E97FB5-DDCC-A947-A3BA-DB7C666B4E84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445125"/>
            <a:ext cx="1295400" cy="287338"/>
            <a:chOff x="4241" y="3113"/>
            <a:chExt cx="816" cy="181"/>
          </a:xfrm>
        </p:grpSpPr>
        <p:sp>
          <p:nvSpPr>
            <p:cNvPr id="252028" name="Line 124">
              <a:extLst>
                <a:ext uri="{FF2B5EF4-FFF2-40B4-BE49-F238E27FC236}">
                  <a16:creationId xmlns:a16="http://schemas.microsoft.com/office/drawing/2014/main" id="{28550EB7-3285-C44E-BC38-6F6FF9DB11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9" name="Rectangle 125">
              <a:extLst>
                <a:ext uri="{FF2B5EF4-FFF2-40B4-BE49-F238E27FC236}">
                  <a16:creationId xmlns:a16="http://schemas.microsoft.com/office/drawing/2014/main" id="{F7A78181-F707-F544-9B64-7B9F5519D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ECHO</a:t>
              </a:r>
            </a:p>
          </p:txBody>
        </p:sp>
      </p:grpSp>
      <p:sp>
        <p:nvSpPr>
          <p:cNvPr id="252030" name="Text Box 126">
            <a:extLst>
              <a:ext uri="{FF2B5EF4-FFF2-40B4-BE49-F238E27FC236}">
                <a16:creationId xmlns:a16="http://schemas.microsoft.com/office/drawing/2014/main" id="{07EFDAE7-D7A4-C94E-BC06-799E1A93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5229225"/>
            <a:ext cx="773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Queues</a:t>
            </a:r>
          </a:p>
        </p:txBody>
      </p:sp>
      <p:sp>
        <p:nvSpPr>
          <p:cNvPr id="252031" name="Line 127">
            <a:extLst>
              <a:ext uri="{FF2B5EF4-FFF2-40B4-BE49-F238E27FC236}">
                <a16:creationId xmlns:a16="http://schemas.microsoft.com/office/drawing/2014/main" id="{DEE06757-E1CC-7141-BDA1-EF86069ABA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2225" y="4076700"/>
            <a:ext cx="1152525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2" name="Line 128">
            <a:extLst>
              <a:ext uri="{FF2B5EF4-FFF2-40B4-BE49-F238E27FC236}">
                <a16:creationId xmlns:a16="http://schemas.microsoft.com/office/drawing/2014/main" id="{23393B8F-2221-DD4C-B1C7-803295646C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5600" y="4076700"/>
            <a:ext cx="208915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3" name="Text Box 129">
            <a:extLst>
              <a:ext uri="{FF2B5EF4-FFF2-40B4-BE49-F238E27FC236}">
                <a16:creationId xmlns:a16="http://schemas.microsoft.com/office/drawing/2014/main" id="{8E2001D6-C8AD-A34E-8414-BC4F8E144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3789363"/>
            <a:ext cx="1801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When to start timer?</a:t>
            </a:r>
          </a:p>
        </p:txBody>
      </p:sp>
    </p:spTree>
    <p:extLst>
      <p:ext uri="{BB962C8B-B14F-4D97-AF65-F5344CB8AC3E}">
        <p14:creationId xmlns:p14="http://schemas.microsoft.com/office/powerpoint/2010/main" val="311162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60" grpId="0"/>
      <p:bldP spid="251962" grpId="0"/>
      <p:bldP spid="251963" grpId="0"/>
      <p:bldP spid="251964" grpId="0"/>
      <p:bldP spid="252030" grpId="0"/>
      <p:bldP spid="2520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622CD-E9DD-9D41-B2E9-BBD5B5D24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142985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2. Phase: measure the "distance“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Queuing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without does not take load into account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with does </a:t>
            </a:r>
            <a:r>
              <a:rPr lang="en-US" altLang="nb-NO" sz="2000" dirty="0">
                <a:sym typeface="Symbol" pitchFamily="2" charset="2"/>
              </a:rPr>
              <a:t> usually better</a:t>
            </a:r>
          </a:p>
          <a:p>
            <a:endParaRPr lang="en-US" sz="3200" dirty="0"/>
          </a:p>
        </p:txBody>
      </p:sp>
      <p:sp>
        <p:nvSpPr>
          <p:cNvPr id="307202" name="Rectangle 2">
            <a:extLst>
              <a:ext uri="{FF2B5EF4-FFF2-40B4-BE49-F238E27FC236}">
                <a16:creationId xmlns:a16="http://schemas.microsoft.com/office/drawing/2014/main" id="{00EFE6EB-D3B3-7E49-8B90-8DC5288BF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307204" name="Picture 4">
            <a:extLst>
              <a:ext uri="{FF2B5EF4-FFF2-40B4-BE49-F238E27FC236}">
                <a16:creationId xmlns:a16="http://schemas.microsoft.com/office/drawing/2014/main" id="{B7759ABF-478E-B840-898C-CC0AE00D5B3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75" y="2474433"/>
            <a:ext cx="3048000" cy="2019300"/>
          </a:xfrm>
          <a:noFill/>
          <a:ln/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7FF602C-53B2-7541-A2C6-D51BA4FEBEF5}"/>
              </a:ext>
            </a:extLst>
          </p:cNvPr>
          <p:cNvSpPr txBox="1">
            <a:spLocks/>
          </p:cNvSpPr>
          <p:nvPr/>
        </p:nvSpPr>
        <p:spPr bwMode="auto">
          <a:xfrm>
            <a:off x="107504" y="4834638"/>
            <a:ext cx="8928992" cy="134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Possibility for oscillations (route flapping)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Once per routing table update</a:t>
            </a:r>
            <a:endParaRPr lang="en-US" altLang="nb-NO" sz="2000" dirty="0">
              <a:sym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00548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>
            <a:extLst>
              <a:ext uri="{FF2B5EF4-FFF2-40B4-BE49-F238E27FC236}">
                <a16:creationId xmlns:a16="http://schemas.microsoft.com/office/drawing/2014/main" id="{980EF9CD-8989-CD44-A136-C21FD1F0D3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4"/>
            <a:ext cx="8637588" cy="1954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000" dirty="0"/>
              <a:t>3. Phase: organizing the information as link state packet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Including own address, sequence number, age, "distance"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Timing problems: validity and time of sending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Periodically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In case of major changes</a:t>
            </a:r>
          </a:p>
        </p:txBody>
      </p:sp>
      <p:pic>
        <p:nvPicPr>
          <p:cNvPr id="247815" name="Picture 7">
            <a:extLst>
              <a:ext uri="{FF2B5EF4-FFF2-40B4-BE49-F238E27FC236}">
                <a16:creationId xmlns:a16="http://schemas.microsoft.com/office/drawing/2014/main" id="{552C48C7-BDB2-0240-B1E5-1EDB5D3DD2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8" y="3243265"/>
            <a:ext cx="2324757" cy="1814015"/>
          </a:xfrm>
          <a:noFill/>
          <a:ln/>
        </p:spPr>
      </p:pic>
      <p:sp>
        <p:nvSpPr>
          <p:cNvPr id="247810" name="Rectangle 2">
            <a:extLst>
              <a:ext uri="{FF2B5EF4-FFF2-40B4-BE49-F238E27FC236}">
                <a16:creationId xmlns:a16="http://schemas.microsoft.com/office/drawing/2014/main" id="{24E30F71-1D94-C547-B3D6-D8AB55549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247816" name="Picture 8">
            <a:extLst>
              <a:ext uri="{FF2B5EF4-FFF2-40B4-BE49-F238E27FC236}">
                <a16:creationId xmlns:a16="http://schemas.microsoft.com/office/drawing/2014/main" id="{D6CBEA64-C5EC-BC4F-9474-CEF0600FA03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1002" y="3173166"/>
            <a:ext cx="4019550" cy="1954212"/>
          </a:xfrm>
          <a:ln/>
        </p:spPr>
      </p:pic>
    </p:spTree>
    <p:extLst>
      <p:ext uri="{BB962C8B-B14F-4D97-AF65-F5344CB8AC3E}">
        <p14:creationId xmlns:p14="http://schemas.microsoft.com/office/powerpoint/2010/main" val="1989541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3" name="Rectangle 3">
            <a:extLst>
              <a:ext uri="{FF2B5EF4-FFF2-40B4-BE49-F238E27FC236}">
                <a16:creationId xmlns:a16="http://schemas.microsoft.com/office/drawing/2014/main" id="{91B14E58-03B5-0140-B846-A51B8C12A1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4. </a:t>
            </a:r>
            <a:r>
              <a:rPr lang="en-US" altLang="nb-NO" sz="2000" dirty="0"/>
              <a:t>Distributing the local information to all IS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By applying the flooding procedure (very robust)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Therefore sequence number in packets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Problem: inconsistency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Varying states simultaneously available in the network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Indicate and limit the age of packet,</a:t>
            </a:r>
            <a:br>
              <a:rPr lang="en-US" altLang="nb-NO" sz="1800" dirty="0"/>
            </a:br>
            <a:r>
              <a:rPr lang="en-US" altLang="nb-NO" sz="1800" dirty="0" err="1"/>
              <a:t>i</a:t>
            </a:r>
            <a:r>
              <a:rPr lang="en-US" altLang="nb-NO" sz="1800" dirty="0"/>
              <a:t>. e. IS removes packets that are too old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5. Computing new routes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Each IS for itself 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Possibly larger amount of data available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B2EC9052-4A8B-F648-A30C-3A4364FC9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</p:spTree>
    <p:extLst>
      <p:ext uri="{BB962C8B-B14F-4D97-AF65-F5344CB8AC3E}">
        <p14:creationId xmlns:p14="http://schemas.microsoft.com/office/powerpoint/2010/main" val="1524028983"/>
      </p:ext>
    </p:extLst>
  </p:cSld>
  <p:clrMapOvr>
    <a:masterClrMapping/>
  </p:clrMapOvr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8305</TotalTime>
  <Words>905</Words>
  <Application>Microsoft Macintosh PowerPoint</Application>
  <PresentationFormat>On-screen Show (4:3)</PresentationFormat>
  <Paragraphs>399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Comic Sans MS</vt:lpstr>
      <vt:lpstr>Eurostile</vt:lpstr>
      <vt:lpstr>Tahoma</vt:lpstr>
      <vt:lpstr>Times New Roman</vt:lpstr>
      <vt:lpstr>Wingdings</vt:lpstr>
      <vt:lpstr>1_paalh</vt:lpstr>
      <vt:lpstr>Data Communication:   Routing algorithms</vt:lpstr>
      <vt:lpstr>Adaptive Routing</vt:lpstr>
      <vt:lpstr>Distance Vector Routing</vt:lpstr>
      <vt:lpstr>Distance Vector Routing</vt:lpstr>
      <vt:lpstr>Distance Vector Routing</vt:lpstr>
      <vt:lpstr>Distance Vector Routing</vt:lpstr>
      <vt:lpstr>Distance Vector Routing</vt:lpstr>
      <vt:lpstr>Distance Vector Routing</vt:lpstr>
      <vt:lpstr>Adaptive Routing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</cp:lastModifiedBy>
  <cp:revision>1549</cp:revision>
  <cp:lastPrinted>2019-04-03T09:18:55Z</cp:lastPrinted>
  <dcterms:created xsi:type="dcterms:W3CDTF">2003-03-06T08:24:12Z</dcterms:created>
  <dcterms:modified xsi:type="dcterms:W3CDTF">2019-04-03T09:19:08Z</dcterms:modified>
  <cp:category/>
</cp:coreProperties>
</file>