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0"/>
  </p:notesMasterIdLst>
  <p:handoutMasterIdLst>
    <p:handoutMasterId r:id="rId11"/>
  </p:handoutMasterIdLst>
  <p:sldIdLst>
    <p:sldId id="777" r:id="rId2"/>
    <p:sldId id="691" r:id="rId3"/>
    <p:sldId id="453" r:id="rId4"/>
    <p:sldId id="454" r:id="rId5"/>
    <p:sldId id="692" r:id="rId6"/>
    <p:sldId id="455" r:id="rId7"/>
    <p:sldId id="693" r:id="rId8"/>
    <p:sldId id="694" r:id="rId9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777"/>
          </p14:sldIdLst>
        </p14:section>
        <p14:section name="link state routing" id="{25593FC1-5B34-9B40-B0D1-B1FAEA7FEF9C}">
          <p14:sldIdLst>
            <p14:sldId id="691"/>
            <p14:sldId id="453"/>
            <p14:sldId id="454"/>
            <p14:sldId id="692"/>
            <p14:sldId id="455"/>
            <p14:sldId id="693"/>
            <p14:sldId id="6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FF9300"/>
    <a:srgbClr val="00FDFF"/>
    <a:srgbClr val="FFD579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90"/>
    <p:restoredTop sz="81824" autoAdjust="0"/>
  </p:normalViewPr>
  <p:slideViewPr>
    <p:cSldViewPr snapToGrid="0">
      <p:cViewPr varScale="1">
        <p:scale>
          <a:sx n="106" d="100"/>
          <a:sy n="106" d="100"/>
        </p:scale>
        <p:origin x="144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64421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  <a:lvl2pPr>
              <a:defRPr>
                <a:latin typeface="Eurostile"/>
                <a:cs typeface="Eurostile"/>
              </a:defRPr>
            </a:lvl2pPr>
            <a:lvl3pPr>
              <a:defRPr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341438"/>
            <a:ext cx="8199438" cy="2319337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3813175"/>
            <a:ext cx="8199438" cy="231933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1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4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50825" y="6689999"/>
            <a:ext cx="5868988" cy="16800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08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042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4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3" r:id="rId3"/>
    <p:sldLayoutId id="2147483686" r:id="rId4"/>
    <p:sldLayoutId id="2147483688" r:id="rId5"/>
    <p:sldLayoutId id="2147483693" r:id="rId6"/>
    <p:sldLayoutId id="2147483694" r:id="rId7"/>
    <p:sldLayoutId id="2147483695" r:id="rId8"/>
    <p:sldLayoutId id="2147483698" r:id="rId9"/>
    <p:sldLayoutId id="2147483699" r:id="rId10"/>
    <p:sldLayoutId id="2147483702" r:id="rId11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Distributed Routing: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Link State Routing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376246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>
            <a:extLst>
              <a:ext uri="{FF2B5EF4-FFF2-40B4-BE49-F238E27FC236}">
                <a16:creationId xmlns:a16="http://schemas.microsoft.com/office/drawing/2014/main" id="{AD2BFCCA-6081-1E40-91E4-F5B45C606A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sp>
        <p:nvSpPr>
          <p:cNvPr id="245763" name="Rectangle 3">
            <a:extLst>
              <a:ext uri="{FF2B5EF4-FFF2-40B4-BE49-F238E27FC236}">
                <a16:creationId xmlns:a16="http://schemas.microsoft.com/office/drawing/2014/main" id="{7CD911E9-E871-8F47-BB5B-87D528D1E4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A very frequently use routing protocol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IS-IS (Intermediate System-Intermediate System)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OSPF (Open Shortest Path First)</a:t>
            </a:r>
          </a:p>
          <a:p>
            <a:pPr marL="762000" lvl="1" indent="-304800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Basic principle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IS measures the "distance" to the directly adjacent IS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Distributes information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Calculates the ideal route</a:t>
            </a:r>
          </a:p>
          <a:p>
            <a:pPr marL="762000" lvl="1" indent="-304800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Procedure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Determine the address of adjacent IS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Measure the "distance" (delay, ...) to </a:t>
            </a:r>
            <a:r>
              <a:rPr lang="en-US" altLang="nb-NO" sz="1800" dirty="0" err="1"/>
              <a:t>neighbouring</a:t>
            </a:r>
            <a:r>
              <a:rPr lang="en-US" altLang="nb-NO" sz="1800" dirty="0"/>
              <a:t> IS 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Organize the local link state information in a packet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Distribute the information to all IS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Calculate the route based on the information of all IS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26541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72" name="Rectangle 20">
            <a:extLst>
              <a:ext uri="{FF2B5EF4-FFF2-40B4-BE49-F238E27FC236}">
                <a16:creationId xmlns:a16="http://schemas.microsoft.com/office/drawing/2014/main" id="{5C496C3D-BC7E-4F44-98C8-CF7F2C978D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400"/>
              <a:t>1. Phase: gather information about the adjacent intermediate systems</a:t>
            </a:r>
          </a:p>
        </p:txBody>
      </p:sp>
      <p:sp>
        <p:nvSpPr>
          <p:cNvPr id="305171" name="Rectangle 19">
            <a:extLst>
              <a:ext uri="{FF2B5EF4-FFF2-40B4-BE49-F238E27FC236}">
                <a16:creationId xmlns:a16="http://schemas.microsoft.com/office/drawing/2014/main" id="{20C960E3-6FD8-8746-A7C6-243693C5F4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grpSp>
        <p:nvGrpSpPr>
          <p:cNvPr id="305242" name="Group 90">
            <a:extLst>
              <a:ext uri="{FF2B5EF4-FFF2-40B4-BE49-F238E27FC236}">
                <a16:creationId xmlns:a16="http://schemas.microsoft.com/office/drawing/2014/main" id="{23DF7270-CA38-7440-990D-0272F1BE7FF8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2135188"/>
            <a:ext cx="2770187" cy="1744662"/>
            <a:chOff x="748" y="2705"/>
            <a:chExt cx="1745" cy="1099"/>
          </a:xfrm>
        </p:grpSpPr>
        <p:sp>
          <p:nvSpPr>
            <p:cNvPr id="305154" name="Line 2">
              <a:extLst>
                <a:ext uri="{FF2B5EF4-FFF2-40B4-BE49-F238E27FC236}">
                  <a16:creationId xmlns:a16="http://schemas.microsoft.com/office/drawing/2014/main" id="{FDB7475A-26FC-BF40-A7A8-796A408C24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4" y="3340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55" name="Line 3">
              <a:extLst>
                <a:ext uri="{FF2B5EF4-FFF2-40B4-BE49-F238E27FC236}">
                  <a16:creationId xmlns:a16="http://schemas.microsoft.com/office/drawing/2014/main" id="{0AF08744-F518-3F48-9F4A-AF487DC88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4" y="3340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5156" name="Group 4">
              <a:extLst>
                <a:ext uri="{FF2B5EF4-FFF2-40B4-BE49-F238E27FC236}">
                  <a16:creationId xmlns:a16="http://schemas.microsoft.com/office/drawing/2014/main" id="{1FCBAFDF-4F8D-DF41-A623-EA89E06BCA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3068"/>
              <a:ext cx="1588" cy="544"/>
              <a:chOff x="748" y="3068"/>
              <a:chExt cx="1588" cy="544"/>
            </a:xfrm>
          </p:grpSpPr>
          <p:sp>
            <p:nvSpPr>
              <p:cNvPr id="305157" name="Line 5">
                <a:extLst>
                  <a:ext uri="{FF2B5EF4-FFF2-40B4-BE49-F238E27FC236}">
                    <a16:creationId xmlns:a16="http://schemas.microsoft.com/office/drawing/2014/main" id="{D68CAD45-500D-0E4F-935D-01CB030C39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4" y="3068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58" name="Line 6">
                <a:extLst>
                  <a:ext uri="{FF2B5EF4-FFF2-40B4-BE49-F238E27FC236}">
                    <a16:creationId xmlns:a16="http://schemas.microsoft.com/office/drawing/2014/main" id="{502253D0-CB42-2646-B102-825B5476AA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9" y="3340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59" name="Line 7">
                <a:extLst>
                  <a:ext uri="{FF2B5EF4-FFF2-40B4-BE49-F238E27FC236}">
                    <a16:creationId xmlns:a16="http://schemas.microsoft.com/office/drawing/2014/main" id="{2369A326-4923-B941-B04A-690DB9322A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2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0" name="Line 8">
                <a:extLst>
                  <a:ext uri="{FF2B5EF4-FFF2-40B4-BE49-F238E27FC236}">
                    <a16:creationId xmlns:a16="http://schemas.microsoft.com/office/drawing/2014/main" id="{E64DE577-3319-C047-B05D-04A74D01EE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54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1" name="Oval 9">
                <a:extLst>
                  <a:ext uri="{FF2B5EF4-FFF2-40B4-BE49-F238E27FC236}">
                    <a16:creationId xmlns:a16="http://schemas.microsoft.com/office/drawing/2014/main" id="{A31E1C7F-E6C8-9046-804B-249125516E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9" y="3294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2" name="Text Box 10">
                <a:extLst>
                  <a:ext uri="{FF2B5EF4-FFF2-40B4-BE49-F238E27FC236}">
                    <a16:creationId xmlns:a16="http://schemas.microsoft.com/office/drawing/2014/main" id="{809865B3-5C83-D84E-B985-672281E63E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8" y="3249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A</a:t>
                </a:r>
              </a:p>
            </p:txBody>
          </p:sp>
          <p:sp>
            <p:nvSpPr>
              <p:cNvPr id="305163" name="Oval 11">
                <a:extLst>
                  <a:ext uri="{FF2B5EF4-FFF2-40B4-BE49-F238E27FC236}">
                    <a16:creationId xmlns:a16="http://schemas.microsoft.com/office/drawing/2014/main" id="{D5FB55DF-1F9B-D74A-930D-B603657BA0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8" y="3294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4" name="Text Box 12">
                <a:extLst>
                  <a:ext uri="{FF2B5EF4-FFF2-40B4-BE49-F238E27FC236}">
                    <a16:creationId xmlns:a16="http://schemas.microsoft.com/office/drawing/2014/main" id="{EFC56825-E227-0C48-A500-153F64ECA2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72" y="3249"/>
                <a:ext cx="17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F</a:t>
                </a:r>
              </a:p>
            </p:txBody>
          </p:sp>
        </p:grpSp>
        <p:sp>
          <p:nvSpPr>
            <p:cNvPr id="305165" name="Line 13">
              <a:extLst>
                <a:ext uri="{FF2B5EF4-FFF2-40B4-BE49-F238E27FC236}">
                  <a16:creationId xmlns:a16="http://schemas.microsoft.com/office/drawing/2014/main" id="{A1D287BC-404D-9748-BC3E-A2D3276CDE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2" y="306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6" name="Line 14">
              <a:extLst>
                <a:ext uri="{FF2B5EF4-FFF2-40B4-BE49-F238E27FC236}">
                  <a16:creationId xmlns:a16="http://schemas.microsoft.com/office/drawing/2014/main" id="{723AA095-D986-B942-9CC0-3C21AB2B10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7" y="3068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7" name="Line 15">
              <a:extLst>
                <a:ext uri="{FF2B5EF4-FFF2-40B4-BE49-F238E27FC236}">
                  <a16:creationId xmlns:a16="http://schemas.microsoft.com/office/drawing/2014/main" id="{C27FEE92-C099-4745-8EB4-2CAEA073F5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9" y="3068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8" name="Line 16">
              <a:extLst>
                <a:ext uri="{FF2B5EF4-FFF2-40B4-BE49-F238E27FC236}">
                  <a16:creationId xmlns:a16="http://schemas.microsoft.com/office/drawing/2014/main" id="{CEE4EA17-CDBC-DD40-A781-EF3F1A54A0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2" y="2795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9" name="Line 17">
              <a:extLst>
                <a:ext uri="{FF2B5EF4-FFF2-40B4-BE49-F238E27FC236}">
                  <a16:creationId xmlns:a16="http://schemas.microsoft.com/office/drawing/2014/main" id="{63805A51-503A-004F-A31D-8E306F6CF6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54" y="2795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0" name="Line 18">
              <a:extLst>
                <a:ext uri="{FF2B5EF4-FFF2-40B4-BE49-F238E27FC236}">
                  <a16:creationId xmlns:a16="http://schemas.microsoft.com/office/drawing/2014/main" id="{7DB4A803-5B00-F84B-AAED-92B802F0C9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" y="3612"/>
              <a:ext cx="15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3" name="Oval 21">
              <a:extLst>
                <a:ext uri="{FF2B5EF4-FFF2-40B4-BE49-F238E27FC236}">
                  <a16:creationId xmlns:a16="http://schemas.microsoft.com/office/drawing/2014/main" id="{0A711328-76A9-6946-BFA6-D7508D2D60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4" name="Text Box 22">
              <a:extLst>
                <a:ext uri="{FF2B5EF4-FFF2-40B4-BE49-F238E27FC236}">
                  <a16:creationId xmlns:a16="http://schemas.microsoft.com/office/drawing/2014/main" id="{B714DFB5-FAE4-CD4E-9F0B-2C9CBB456F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" y="2977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305175" name="Text Box 23">
              <a:extLst>
                <a:ext uri="{FF2B5EF4-FFF2-40B4-BE49-F238E27FC236}">
                  <a16:creationId xmlns:a16="http://schemas.microsoft.com/office/drawing/2014/main" id="{1FB61ED6-35D5-0E4F-8613-37D13D455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24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305176" name="Text Box 24">
              <a:extLst>
                <a:ext uri="{FF2B5EF4-FFF2-40B4-BE49-F238E27FC236}">
                  <a16:creationId xmlns:a16="http://schemas.microsoft.com/office/drawing/2014/main" id="{81D42B55-2B93-5D43-B970-3250965DFE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8" y="3612"/>
              <a:ext cx="31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LAN</a:t>
              </a:r>
            </a:p>
          </p:txBody>
        </p:sp>
        <p:sp>
          <p:nvSpPr>
            <p:cNvPr id="305177" name="Oval 25">
              <a:extLst>
                <a:ext uri="{FF2B5EF4-FFF2-40B4-BE49-F238E27FC236}">
                  <a16:creationId xmlns:a16="http://schemas.microsoft.com/office/drawing/2014/main" id="{AAEFBA59-EFB8-854D-80EB-B0B90B511B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3294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8" name="Oval 26">
              <a:extLst>
                <a:ext uri="{FF2B5EF4-FFF2-40B4-BE49-F238E27FC236}">
                  <a16:creationId xmlns:a16="http://schemas.microsoft.com/office/drawing/2014/main" id="{8EEF3579-6035-A340-99A5-0F540BD49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9" name="Oval 27">
              <a:extLst>
                <a:ext uri="{FF2B5EF4-FFF2-40B4-BE49-F238E27FC236}">
                  <a16:creationId xmlns:a16="http://schemas.microsoft.com/office/drawing/2014/main" id="{27BF0341-B60C-FF47-88D9-ABDF3E4D6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0" name="Oval 28">
              <a:extLst>
                <a:ext uri="{FF2B5EF4-FFF2-40B4-BE49-F238E27FC236}">
                  <a16:creationId xmlns:a16="http://schemas.microsoft.com/office/drawing/2014/main" id="{1F35A10B-62CC-1C4A-93F3-5F3956E3E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1" name="Oval 29">
              <a:extLst>
                <a:ext uri="{FF2B5EF4-FFF2-40B4-BE49-F238E27FC236}">
                  <a16:creationId xmlns:a16="http://schemas.microsoft.com/office/drawing/2014/main" id="{2459A1D3-65B0-AA45-A6CA-A0425729E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2" name="Oval 30">
              <a:extLst>
                <a:ext uri="{FF2B5EF4-FFF2-40B4-BE49-F238E27FC236}">
                  <a16:creationId xmlns:a16="http://schemas.microsoft.com/office/drawing/2014/main" id="{FF385C4F-3053-6A44-9544-B4C1072439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2750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3" name="Text Box 31">
              <a:extLst>
                <a:ext uri="{FF2B5EF4-FFF2-40B4-BE49-F238E27FC236}">
                  <a16:creationId xmlns:a16="http://schemas.microsoft.com/office/drawing/2014/main" id="{72A043B3-3E6D-A447-BC34-FE2CB09DD3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3" y="2841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305184" name="Text Box 32">
              <a:extLst>
                <a:ext uri="{FF2B5EF4-FFF2-40B4-BE49-F238E27FC236}">
                  <a16:creationId xmlns:a16="http://schemas.microsoft.com/office/drawing/2014/main" id="{B94FD5B8-9A76-6A40-9CE4-FF9D87EDDA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9" y="2841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305185" name="Text Box 33">
              <a:extLst>
                <a:ext uri="{FF2B5EF4-FFF2-40B4-BE49-F238E27FC236}">
                  <a16:creationId xmlns:a16="http://schemas.microsoft.com/office/drawing/2014/main" id="{B690253F-23A9-CD42-AB50-BC92DA8A0A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6" y="2886"/>
              <a:ext cx="1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305186" name="Text Box 34">
              <a:extLst>
                <a:ext uri="{FF2B5EF4-FFF2-40B4-BE49-F238E27FC236}">
                  <a16:creationId xmlns:a16="http://schemas.microsoft.com/office/drawing/2014/main" id="{1259786D-C476-5E49-B12E-6303CF8E3F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9" y="2705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H</a:t>
              </a:r>
            </a:p>
          </p:txBody>
        </p:sp>
        <p:sp>
          <p:nvSpPr>
            <p:cNvPr id="305187" name="Text Box 35">
              <a:extLst>
                <a:ext uri="{FF2B5EF4-FFF2-40B4-BE49-F238E27FC236}">
                  <a16:creationId xmlns:a16="http://schemas.microsoft.com/office/drawing/2014/main" id="{36806290-80AC-344D-BB4D-984711A93B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5" y="2977"/>
              <a:ext cx="15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I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CD82538-C758-6C48-B9FA-57F71A63AC62}"/>
              </a:ext>
            </a:extLst>
          </p:cNvPr>
          <p:cNvGrpSpPr/>
          <p:nvPr/>
        </p:nvGrpSpPr>
        <p:grpSpPr>
          <a:xfrm>
            <a:off x="5508625" y="2133600"/>
            <a:ext cx="2770188" cy="1600200"/>
            <a:chOff x="5508625" y="2133600"/>
            <a:chExt cx="2770188" cy="1600200"/>
          </a:xfrm>
        </p:grpSpPr>
        <p:grpSp>
          <p:nvGrpSpPr>
            <p:cNvPr id="305243" name="Group 91">
              <a:extLst>
                <a:ext uri="{FF2B5EF4-FFF2-40B4-BE49-F238E27FC236}">
                  <a16:creationId xmlns:a16="http://schemas.microsoft.com/office/drawing/2014/main" id="{74B8A6F5-E59C-AD4D-BD17-FEE6FF819F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08625" y="2133600"/>
              <a:ext cx="2770188" cy="1600200"/>
              <a:chOff x="3515" y="2704"/>
              <a:chExt cx="1745" cy="1008"/>
            </a:xfrm>
          </p:grpSpPr>
          <p:grpSp>
            <p:nvGrpSpPr>
              <p:cNvPr id="305238" name="Group 86">
                <a:extLst>
                  <a:ext uri="{FF2B5EF4-FFF2-40B4-BE49-F238E27FC236}">
                    <a16:creationId xmlns:a16="http://schemas.microsoft.com/office/drawing/2014/main" id="{4E50551A-E419-1E4D-B386-9B57154154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42" y="3339"/>
                <a:ext cx="1179" cy="272"/>
                <a:chOff x="3742" y="3294"/>
                <a:chExt cx="1179" cy="272"/>
              </a:xfrm>
            </p:grpSpPr>
            <p:sp>
              <p:nvSpPr>
                <p:cNvPr id="305235" name="Line 83">
                  <a:extLst>
                    <a:ext uri="{FF2B5EF4-FFF2-40B4-BE49-F238E27FC236}">
                      <a16:creationId xmlns:a16="http://schemas.microsoft.com/office/drawing/2014/main" id="{D1021003-5408-194A-98C8-3B83EE2FEC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742" y="3294"/>
                  <a:ext cx="544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5236" name="Line 84">
                  <a:extLst>
                    <a:ext uri="{FF2B5EF4-FFF2-40B4-BE49-F238E27FC236}">
                      <a16:creationId xmlns:a16="http://schemas.microsoft.com/office/drawing/2014/main" id="{C7B2DE0A-E831-1E40-A29B-38957D3EDF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86" y="3294"/>
                  <a:ext cx="635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5237" name="Line 85">
                  <a:extLst>
                    <a:ext uri="{FF2B5EF4-FFF2-40B4-BE49-F238E27FC236}">
                      <a16:creationId xmlns:a16="http://schemas.microsoft.com/office/drawing/2014/main" id="{6359C219-D56C-A84A-B648-2B6FCB0CB8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42" y="3566"/>
                  <a:ext cx="1179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05203" name="Line 51">
                <a:extLst>
                  <a:ext uri="{FF2B5EF4-FFF2-40B4-BE49-F238E27FC236}">
                    <a16:creationId xmlns:a16="http://schemas.microsoft.com/office/drawing/2014/main" id="{D78074E8-CA07-5E46-8CB5-B12958672A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41" y="3339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06" name="Line 54">
                <a:extLst>
                  <a:ext uri="{FF2B5EF4-FFF2-40B4-BE49-F238E27FC236}">
                    <a16:creationId xmlns:a16="http://schemas.microsoft.com/office/drawing/2014/main" id="{D5805BCF-43EF-9149-88E3-7EB5391F7E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41" y="3067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08" name="Line 56">
                <a:extLst>
                  <a:ext uri="{FF2B5EF4-FFF2-40B4-BE49-F238E27FC236}">
                    <a16:creationId xmlns:a16="http://schemas.microsoft.com/office/drawing/2014/main" id="{E282810D-80F8-E547-B09E-BC527284AC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9" y="3067"/>
                <a:ext cx="182" cy="5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09" name="Line 57">
                <a:extLst>
                  <a:ext uri="{FF2B5EF4-FFF2-40B4-BE49-F238E27FC236}">
                    <a16:creationId xmlns:a16="http://schemas.microsoft.com/office/drawing/2014/main" id="{A98AC68F-0F10-7648-8F10-A25FB6AF79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21" y="3067"/>
                <a:ext cx="182" cy="5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0" name="Oval 58">
                <a:extLst>
                  <a:ext uri="{FF2B5EF4-FFF2-40B4-BE49-F238E27FC236}">
                    <a16:creationId xmlns:a16="http://schemas.microsoft.com/office/drawing/2014/main" id="{951F2D60-FD0B-8F4F-8DCB-D6376D77C6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56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1" name="Text Box 59">
                <a:extLst>
                  <a:ext uri="{FF2B5EF4-FFF2-40B4-BE49-F238E27FC236}">
                    <a16:creationId xmlns:a16="http://schemas.microsoft.com/office/drawing/2014/main" id="{1463E5EC-43F9-B049-B33E-322D00EDD0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3248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A</a:t>
                </a:r>
              </a:p>
            </p:txBody>
          </p:sp>
          <p:sp>
            <p:nvSpPr>
              <p:cNvPr id="305212" name="Oval 60">
                <a:extLst>
                  <a:ext uri="{FF2B5EF4-FFF2-40B4-BE49-F238E27FC236}">
                    <a16:creationId xmlns:a16="http://schemas.microsoft.com/office/drawing/2014/main" id="{9A177F49-B4D9-204A-AD47-F34C81D009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6" y="356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3" name="Text Box 61">
                <a:extLst>
                  <a:ext uri="{FF2B5EF4-FFF2-40B4-BE49-F238E27FC236}">
                    <a16:creationId xmlns:a16="http://schemas.microsoft.com/office/drawing/2014/main" id="{1C7B4C5D-EF73-3443-8E3E-7748E44D69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7" y="3520"/>
                <a:ext cx="17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F</a:t>
                </a:r>
              </a:p>
            </p:txBody>
          </p:sp>
          <p:sp>
            <p:nvSpPr>
              <p:cNvPr id="305214" name="Line 62">
                <a:extLst>
                  <a:ext uri="{FF2B5EF4-FFF2-40B4-BE49-F238E27FC236}">
                    <a16:creationId xmlns:a16="http://schemas.microsoft.com/office/drawing/2014/main" id="{BA81256D-FE5E-E84A-9DAA-D685C7EDF8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9" y="3067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5" name="Line 63">
                <a:extLst>
                  <a:ext uri="{FF2B5EF4-FFF2-40B4-BE49-F238E27FC236}">
                    <a16:creationId xmlns:a16="http://schemas.microsoft.com/office/drawing/2014/main" id="{DF0A2F22-2626-7B49-8C5C-5AB68D327D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4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6" name="Line 64">
                <a:extLst>
                  <a:ext uri="{FF2B5EF4-FFF2-40B4-BE49-F238E27FC236}">
                    <a16:creationId xmlns:a16="http://schemas.microsoft.com/office/drawing/2014/main" id="{63C82639-D921-3347-A480-C33AC7C7BF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6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7" name="Line 65">
                <a:extLst>
                  <a:ext uri="{FF2B5EF4-FFF2-40B4-BE49-F238E27FC236}">
                    <a16:creationId xmlns:a16="http://schemas.microsoft.com/office/drawing/2014/main" id="{34291280-0167-6740-9EAE-EC0A513100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39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8" name="Line 66">
                <a:extLst>
                  <a:ext uri="{FF2B5EF4-FFF2-40B4-BE49-F238E27FC236}">
                    <a16:creationId xmlns:a16="http://schemas.microsoft.com/office/drawing/2014/main" id="{8BE19762-2379-A148-A111-ECA3CAB358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21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0" name="Oval 68">
                <a:extLst>
                  <a:ext uri="{FF2B5EF4-FFF2-40B4-BE49-F238E27FC236}">
                    <a16:creationId xmlns:a16="http://schemas.microsoft.com/office/drawing/2014/main" id="{8AFD86D1-BD57-D846-984A-3835FBF8D4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1" name="Text Box 69">
                <a:extLst>
                  <a:ext uri="{FF2B5EF4-FFF2-40B4-BE49-F238E27FC236}">
                    <a16:creationId xmlns:a16="http://schemas.microsoft.com/office/drawing/2014/main" id="{88E5752D-E7C1-CD4A-8F50-BE94A41E95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2976"/>
                <a:ext cx="18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305222" name="Text Box 70">
                <a:extLst>
                  <a:ext uri="{FF2B5EF4-FFF2-40B4-BE49-F238E27FC236}">
                    <a16:creationId xmlns:a16="http://schemas.microsoft.com/office/drawing/2014/main" id="{A3F9C11E-73C0-4B4F-95A9-81070C11C3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9" y="3248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305224" name="Oval 72">
                <a:extLst>
                  <a:ext uri="{FF2B5EF4-FFF2-40B4-BE49-F238E27FC236}">
                    <a16:creationId xmlns:a16="http://schemas.microsoft.com/office/drawing/2014/main" id="{F638DFE2-3658-974B-9BDE-2E5B1C1C7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0" y="329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5" name="Oval 73">
                <a:extLst>
                  <a:ext uri="{FF2B5EF4-FFF2-40B4-BE49-F238E27FC236}">
                    <a16:creationId xmlns:a16="http://schemas.microsoft.com/office/drawing/2014/main" id="{A2F95A24-A461-964B-86C2-EAEDDDD6D3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6" name="Oval 74">
                <a:extLst>
                  <a:ext uri="{FF2B5EF4-FFF2-40B4-BE49-F238E27FC236}">
                    <a16:creationId xmlns:a16="http://schemas.microsoft.com/office/drawing/2014/main" id="{EBA2766B-B8C8-7941-B158-084393CF0C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2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7" name="Oval 75">
                <a:extLst>
                  <a:ext uri="{FF2B5EF4-FFF2-40B4-BE49-F238E27FC236}">
                    <a16:creationId xmlns:a16="http://schemas.microsoft.com/office/drawing/2014/main" id="{C62256FB-3CC8-9C47-BD3E-F6C7DD2F63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4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8" name="Oval 76">
                <a:extLst>
                  <a:ext uri="{FF2B5EF4-FFF2-40B4-BE49-F238E27FC236}">
                    <a16:creationId xmlns:a16="http://schemas.microsoft.com/office/drawing/2014/main" id="{F9B19B72-6EC1-3C45-9258-0D3A9B3351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7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30" name="Text Box 78">
                <a:extLst>
                  <a:ext uri="{FF2B5EF4-FFF2-40B4-BE49-F238E27FC236}">
                    <a16:creationId xmlns:a16="http://schemas.microsoft.com/office/drawing/2014/main" id="{4C626FB2-381D-3F45-BEA1-7D5D43624D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0" y="2840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305231" name="Text Box 79">
                <a:extLst>
                  <a:ext uri="{FF2B5EF4-FFF2-40B4-BE49-F238E27FC236}">
                    <a16:creationId xmlns:a16="http://schemas.microsoft.com/office/drawing/2014/main" id="{A0DD893D-A9AC-F243-9877-8870FA904E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6" y="2840"/>
                <a:ext cx="17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305232" name="Text Box 80">
                <a:extLst>
                  <a:ext uri="{FF2B5EF4-FFF2-40B4-BE49-F238E27FC236}">
                    <a16:creationId xmlns:a16="http://schemas.microsoft.com/office/drawing/2014/main" id="{93D1A3CA-3585-0642-9512-C1F02CBB4C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3" y="2885"/>
                <a:ext cx="19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305233" name="Text Box 81">
                <a:extLst>
                  <a:ext uri="{FF2B5EF4-FFF2-40B4-BE49-F238E27FC236}">
                    <a16:creationId xmlns:a16="http://schemas.microsoft.com/office/drawing/2014/main" id="{A49415F4-7432-4448-9375-4EA083C557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6" y="2704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H</a:t>
                </a:r>
              </a:p>
            </p:txBody>
          </p:sp>
          <p:sp>
            <p:nvSpPr>
              <p:cNvPr id="305234" name="Text Box 82">
                <a:extLst>
                  <a:ext uri="{FF2B5EF4-FFF2-40B4-BE49-F238E27FC236}">
                    <a16:creationId xmlns:a16="http://schemas.microsoft.com/office/drawing/2014/main" id="{1105052D-2CE2-8242-BB06-89C5ED7512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2" y="2976"/>
                <a:ext cx="15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I</a:t>
                </a:r>
              </a:p>
            </p:txBody>
          </p:sp>
        </p:grpSp>
        <p:sp>
          <p:nvSpPr>
            <p:cNvPr id="68" name="Oval 131">
              <a:extLst>
                <a:ext uri="{FF2B5EF4-FFF2-40B4-BE49-F238E27FC236}">
                  <a16:creationId xmlns:a16="http://schemas.microsoft.com/office/drawing/2014/main" id="{DBA8BB3C-C6E2-3C47-A81D-30576F867D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7626" y="2205038"/>
              <a:ext cx="144463" cy="142875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662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>
            <a:extLst>
              <a:ext uri="{FF2B5EF4-FFF2-40B4-BE49-F238E27FC236}">
                <a16:creationId xmlns:a16="http://schemas.microsoft.com/office/drawing/2014/main" id="{45782DA2-43D4-A441-BB4E-AEAC1E569F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0652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400" dirty="0"/>
              <a:t>1. Phase: gather information about the adjacent intermediate systems</a:t>
            </a:r>
          </a:p>
        </p:txBody>
      </p:sp>
      <p:sp>
        <p:nvSpPr>
          <p:cNvPr id="306178" name="Rectangle 2">
            <a:extLst>
              <a:ext uri="{FF2B5EF4-FFF2-40B4-BE49-F238E27FC236}">
                <a16:creationId xmlns:a16="http://schemas.microsoft.com/office/drawing/2014/main" id="{C87CAC4E-EC6C-0B49-998D-BD571345E1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grpSp>
        <p:nvGrpSpPr>
          <p:cNvPr id="306245" name="Group 69">
            <a:extLst>
              <a:ext uri="{FF2B5EF4-FFF2-40B4-BE49-F238E27FC236}">
                <a16:creationId xmlns:a16="http://schemas.microsoft.com/office/drawing/2014/main" id="{77B18B4C-5F74-4D44-9D95-6E4783D98DE7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2133600"/>
            <a:ext cx="7162800" cy="1817688"/>
            <a:chOff x="748" y="2704"/>
            <a:chExt cx="4512" cy="1145"/>
          </a:xfrm>
        </p:grpSpPr>
        <p:grpSp>
          <p:nvGrpSpPr>
            <p:cNvPr id="306246" name="Group 70">
              <a:extLst>
                <a:ext uri="{FF2B5EF4-FFF2-40B4-BE49-F238E27FC236}">
                  <a16:creationId xmlns:a16="http://schemas.microsoft.com/office/drawing/2014/main" id="{CFB8427A-4888-E446-89BD-1F33289B07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2705"/>
              <a:ext cx="1745" cy="1099"/>
              <a:chOff x="748" y="2705"/>
              <a:chExt cx="1745" cy="1099"/>
            </a:xfrm>
          </p:grpSpPr>
          <p:sp>
            <p:nvSpPr>
              <p:cNvPr id="306247" name="Line 71">
                <a:extLst>
                  <a:ext uri="{FF2B5EF4-FFF2-40B4-BE49-F238E27FC236}">
                    <a16:creationId xmlns:a16="http://schemas.microsoft.com/office/drawing/2014/main" id="{E0481989-AAA6-C745-8AD9-C483A525C9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4" y="3340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48" name="Line 72">
                <a:extLst>
                  <a:ext uri="{FF2B5EF4-FFF2-40B4-BE49-F238E27FC236}">
                    <a16:creationId xmlns:a16="http://schemas.microsoft.com/office/drawing/2014/main" id="{09A29008-B226-3947-96BA-03C74A25F9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4" y="3340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06249" name="Group 73">
                <a:extLst>
                  <a:ext uri="{FF2B5EF4-FFF2-40B4-BE49-F238E27FC236}">
                    <a16:creationId xmlns:a16="http://schemas.microsoft.com/office/drawing/2014/main" id="{2F9BFB7E-AC76-E941-A316-AEEB5182DA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8" y="3068"/>
                <a:ext cx="1588" cy="544"/>
                <a:chOff x="748" y="3068"/>
                <a:chExt cx="1588" cy="544"/>
              </a:xfrm>
            </p:grpSpPr>
            <p:sp>
              <p:nvSpPr>
                <p:cNvPr id="306250" name="Line 74">
                  <a:extLst>
                    <a:ext uri="{FF2B5EF4-FFF2-40B4-BE49-F238E27FC236}">
                      <a16:creationId xmlns:a16="http://schemas.microsoft.com/office/drawing/2014/main" id="{470AEE15-010A-2949-9E43-978950CFB3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74" y="3068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1" name="Line 75">
                  <a:extLst>
                    <a:ext uri="{FF2B5EF4-FFF2-40B4-BE49-F238E27FC236}">
                      <a16:creationId xmlns:a16="http://schemas.microsoft.com/office/drawing/2014/main" id="{5D4FB445-C873-F64B-9F16-CA640AEB9E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19" y="3340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2" name="Line 76">
                  <a:extLst>
                    <a:ext uri="{FF2B5EF4-FFF2-40B4-BE49-F238E27FC236}">
                      <a16:creationId xmlns:a16="http://schemas.microsoft.com/office/drawing/2014/main" id="{54F4F3B0-2668-C043-B3FC-E5999B6004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72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3" name="Line 77">
                  <a:extLst>
                    <a:ext uri="{FF2B5EF4-FFF2-40B4-BE49-F238E27FC236}">
                      <a16:creationId xmlns:a16="http://schemas.microsoft.com/office/drawing/2014/main" id="{A31D60C4-6DA5-A845-A830-DF771F59E4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154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4" name="Oval 78">
                  <a:extLst>
                    <a:ext uri="{FF2B5EF4-FFF2-40B4-BE49-F238E27FC236}">
                      <a16:creationId xmlns:a16="http://schemas.microsoft.com/office/drawing/2014/main" id="{FF0381D2-3BBE-2149-9A0A-117945E16F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9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5" name="Text Box 79">
                  <a:extLst>
                    <a:ext uri="{FF2B5EF4-FFF2-40B4-BE49-F238E27FC236}">
                      <a16:creationId xmlns:a16="http://schemas.microsoft.com/office/drawing/2014/main" id="{B75005AB-8947-9B41-A3D2-7A7E24252C3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48" y="3249"/>
                  <a:ext cx="183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A</a:t>
                  </a:r>
                </a:p>
              </p:txBody>
            </p:sp>
            <p:sp>
              <p:nvSpPr>
                <p:cNvPr id="306256" name="Oval 80">
                  <a:extLst>
                    <a:ext uri="{FF2B5EF4-FFF2-40B4-BE49-F238E27FC236}">
                      <a16:creationId xmlns:a16="http://schemas.microsoft.com/office/drawing/2014/main" id="{A681BC33-B393-1743-8356-837C61B3D0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7" name="Text Box 81">
                  <a:extLst>
                    <a:ext uri="{FF2B5EF4-FFF2-40B4-BE49-F238E27FC236}">
                      <a16:creationId xmlns:a16="http://schemas.microsoft.com/office/drawing/2014/main" id="{1213BEE8-8843-424B-A1BC-57F6D04EEA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72" y="3249"/>
                  <a:ext cx="174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F</a:t>
                  </a:r>
                </a:p>
              </p:txBody>
            </p:sp>
          </p:grpSp>
          <p:sp>
            <p:nvSpPr>
              <p:cNvPr id="306258" name="Line 82">
                <a:extLst>
                  <a:ext uri="{FF2B5EF4-FFF2-40B4-BE49-F238E27FC236}">
                    <a16:creationId xmlns:a16="http://schemas.microsoft.com/office/drawing/2014/main" id="{1F0475ED-65C4-C54E-8D61-AC5F10F387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2" y="3068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59" name="Line 83">
                <a:extLst>
                  <a:ext uri="{FF2B5EF4-FFF2-40B4-BE49-F238E27FC236}">
                    <a16:creationId xmlns:a16="http://schemas.microsoft.com/office/drawing/2014/main" id="{D3531BF9-8BA7-7F4C-A6E0-E3EA265F47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7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0" name="Line 84">
                <a:extLst>
                  <a:ext uri="{FF2B5EF4-FFF2-40B4-BE49-F238E27FC236}">
                    <a16:creationId xmlns:a16="http://schemas.microsoft.com/office/drawing/2014/main" id="{722A5150-324C-E04B-ADC1-AACD101293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19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1" name="Line 85">
                <a:extLst>
                  <a:ext uri="{FF2B5EF4-FFF2-40B4-BE49-F238E27FC236}">
                    <a16:creationId xmlns:a16="http://schemas.microsoft.com/office/drawing/2014/main" id="{55A64758-87B0-B042-88AD-91F353A4EE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72" y="2795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2" name="Line 86">
                <a:extLst>
                  <a:ext uri="{FF2B5EF4-FFF2-40B4-BE49-F238E27FC236}">
                    <a16:creationId xmlns:a16="http://schemas.microsoft.com/office/drawing/2014/main" id="{314CA8AD-FFB6-7C4C-8E9E-6176A6317C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54" y="2795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3" name="Line 87">
                <a:extLst>
                  <a:ext uri="{FF2B5EF4-FFF2-40B4-BE49-F238E27FC236}">
                    <a16:creationId xmlns:a16="http://schemas.microsoft.com/office/drawing/2014/main" id="{69AEB6E9-5C48-854D-85D8-A2305E56E3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3" y="3612"/>
                <a:ext cx="15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4" name="Oval 88">
                <a:extLst>
                  <a:ext uri="{FF2B5EF4-FFF2-40B4-BE49-F238E27FC236}">
                    <a16:creationId xmlns:a16="http://schemas.microsoft.com/office/drawing/2014/main" id="{8A7E67BC-C3E6-674A-BBA5-E4B1E6A94A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9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5" name="Text Box 89">
                <a:extLst>
                  <a:ext uri="{FF2B5EF4-FFF2-40B4-BE49-F238E27FC236}">
                    <a16:creationId xmlns:a16="http://schemas.microsoft.com/office/drawing/2014/main" id="{75513D26-D4B5-884D-B194-E3609E6652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8" y="2977"/>
                <a:ext cx="18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306266" name="Text Box 90">
                <a:extLst>
                  <a:ext uri="{FF2B5EF4-FFF2-40B4-BE49-F238E27FC236}">
                    <a16:creationId xmlns:a16="http://schemas.microsoft.com/office/drawing/2014/main" id="{2B254605-326C-1743-A5E1-77B08C0796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2" y="3249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306267" name="Text Box 91">
                <a:extLst>
                  <a:ext uri="{FF2B5EF4-FFF2-40B4-BE49-F238E27FC236}">
                    <a16:creationId xmlns:a16="http://schemas.microsoft.com/office/drawing/2014/main" id="{CB9B9941-098C-BA4C-9006-7657AF61C4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8" y="3612"/>
                <a:ext cx="31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LAN</a:t>
                </a:r>
              </a:p>
            </p:txBody>
          </p:sp>
          <p:sp>
            <p:nvSpPr>
              <p:cNvPr id="306268" name="Oval 92">
                <a:extLst>
                  <a:ext uri="{FF2B5EF4-FFF2-40B4-BE49-F238E27FC236}">
                    <a16:creationId xmlns:a16="http://schemas.microsoft.com/office/drawing/2014/main" id="{95F3C520-F573-9249-AF07-45F4C0784D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3" y="3294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9" name="Oval 93">
                <a:extLst>
                  <a:ext uri="{FF2B5EF4-FFF2-40B4-BE49-F238E27FC236}">
                    <a16:creationId xmlns:a16="http://schemas.microsoft.com/office/drawing/2014/main" id="{3C0791B2-E0E1-634F-A4A8-F5E5FC0812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0" name="Oval 94">
                <a:extLst>
                  <a:ext uri="{FF2B5EF4-FFF2-40B4-BE49-F238E27FC236}">
                    <a16:creationId xmlns:a16="http://schemas.microsoft.com/office/drawing/2014/main" id="{75676152-C8E0-004A-80E3-8BBECD02EA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5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1" name="Oval 95">
                <a:extLst>
                  <a:ext uri="{FF2B5EF4-FFF2-40B4-BE49-F238E27FC236}">
                    <a16:creationId xmlns:a16="http://schemas.microsoft.com/office/drawing/2014/main" id="{5446B5A0-D7EB-AE45-B04D-C4F8DBFA3E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7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2" name="Oval 96">
                <a:extLst>
                  <a:ext uri="{FF2B5EF4-FFF2-40B4-BE49-F238E27FC236}">
                    <a16:creationId xmlns:a16="http://schemas.microsoft.com/office/drawing/2014/main" id="{83B096AF-E1BD-6C45-9F43-F4471DC89E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3" name="Oval 97">
                <a:extLst>
                  <a:ext uri="{FF2B5EF4-FFF2-40B4-BE49-F238E27FC236}">
                    <a16:creationId xmlns:a16="http://schemas.microsoft.com/office/drawing/2014/main" id="{296E7FD3-3ECF-C04B-B256-D1823434B3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8" y="2750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4" name="Text Box 98">
                <a:extLst>
                  <a:ext uri="{FF2B5EF4-FFF2-40B4-BE49-F238E27FC236}">
                    <a16:creationId xmlns:a16="http://schemas.microsoft.com/office/drawing/2014/main" id="{F949C90D-A15E-B645-9ECF-FB53C0B570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3" y="2841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306275" name="Text Box 99">
                <a:extLst>
                  <a:ext uri="{FF2B5EF4-FFF2-40B4-BE49-F238E27FC236}">
                    <a16:creationId xmlns:a16="http://schemas.microsoft.com/office/drawing/2014/main" id="{DD74E1BC-9748-7C4A-B42F-B72C6D2E77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09" y="2841"/>
                <a:ext cx="17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306276" name="Text Box 100">
                <a:extLst>
                  <a:ext uri="{FF2B5EF4-FFF2-40B4-BE49-F238E27FC236}">
                    <a16:creationId xmlns:a16="http://schemas.microsoft.com/office/drawing/2014/main" id="{C351D8B4-142E-DC4B-B949-5A25CF379D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36" y="2886"/>
                <a:ext cx="19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306277" name="Text Box 101">
                <a:extLst>
                  <a:ext uri="{FF2B5EF4-FFF2-40B4-BE49-F238E27FC236}">
                    <a16:creationId xmlns:a16="http://schemas.microsoft.com/office/drawing/2014/main" id="{7F9DF5CB-B45B-9740-8695-FC8743690B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9" y="2705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H</a:t>
                </a:r>
              </a:p>
            </p:txBody>
          </p:sp>
          <p:sp>
            <p:nvSpPr>
              <p:cNvPr id="306278" name="Text Box 102">
                <a:extLst>
                  <a:ext uri="{FF2B5EF4-FFF2-40B4-BE49-F238E27FC236}">
                    <a16:creationId xmlns:a16="http://schemas.microsoft.com/office/drawing/2014/main" id="{0C8FECC1-78E5-E140-B83C-67646A309C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35" y="2977"/>
                <a:ext cx="15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I</a:t>
                </a:r>
              </a:p>
            </p:txBody>
          </p:sp>
        </p:grpSp>
        <p:grpSp>
          <p:nvGrpSpPr>
            <p:cNvPr id="306279" name="Group 103">
              <a:extLst>
                <a:ext uri="{FF2B5EF4-FFF2-40B4-BE49-F238E27FC236}">
                  <a16:creationId xmlns:a16="http://schemas.microsoft.com/office/drawing/2014/main" id="{E651C50B-B0B9-6B4F-8A46-ABAD59E76E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5" y="2704"/>
              <a:ext cx="1745" cy="1145"/>
              <a:chOff x="3515" y="2704"/>
              <a:chExt cx="1745" cy="1145"/>
            </a:xfrm>
          </p:grpSpPr>
          <p:grpSp>
            <p:nvGrpSpPr>
              <p:cNvPr id="306280" name="Group 104">
                <a:extLst>
                  <a:ext uri="{FF2B5EF4-FFF2-40B4-BE49-F238E27FC236}">
                    <a16:creationId xmlns:a16="http://schemas.microsoft.com/office/drawing/2014/main" id="{138C27EA-4B3F-5745-869E-573FCE0C4C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42" y="3339"/>
                <a:ext cx="1180" cy="510"/>
                <a:chOff x="3560" y="3294"/>
                <a:chExt cx="1180" cy="510"/>
              </a:xfrm>
            </p:grpSpPr>
            <p:sp>
              <p:nvSpPr>
                <p:cNvPr id="306281" name="Line 105">
                  <a:extLst>
                    <a:ext uri="{FF2B5EF4-FFF2-40B4-BE49-F238E27FC236}">
                      <a16:creationId xmlns:a16="http://schemas.microsoft.com/office/drawing/2014/main" id="{210924C2-6E43-1D4D-9AF8-D92750B951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60" y="3294"/>
                  <a:ext cx="545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2" name="Line 106">
                  <a:extLst>
                    <a:ext uri="{FF2B5EF4-FFF2-40B4-BE49-F238E27FC236}">
                      <a16:creationId xmlns:a16="http://schemas.microsoft.com/office/drawing/2014/main" id="{B766C799-9535-0840-AB3F-4BFE4E910B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05" y="3294"/>
                  <a:ext cx="635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3" name="Text Box 107">
                  <a:extLst>
                    <a:ext uri="{FF2B5EF4-FFF2-40B4-BE49-F238E27FC236}">
                      <a16:creationId xmlns:a16="http://schemas.microsoft.com/office/drawing/2014/main" id="{E5996EE5-828B-CB4B-B472-44708EA68D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14" y="3612"/>
                  <a:ext cx="191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N</a:t>
                  </a:r>
                </a:p>
              </p:txBody>
            </p:sp>
            <p:sp>
              <p:nvSpPr>
                <p:cNvPr id="306284" name="Oval 108">
                  <a:extLst>
                    <a:ext uri="{FF2B5EF4-FFF2-40B4-BE49-F238E27FC236}">
                      <a16:creationId xmlns:a16="http://schemas.microsoft.com/office/drawing/2014/main" id="{473AB831-F4AC-0542-9EE4-420B1F6BCA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9" y="3566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06285" name="Group 109">
                <a:extLst>
                  <a:ext uri="{FF2B5EF4-FFF2-40B4-BE49-F238E27FC236}">
                    <a16:creationId xmlns:a16="http://schemas.microsoft.com/office/drawing/2014/main" id="{21E150A7-60E0-124A-9781-0FA2D51FF0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15" y="3067"/>
                <a:ext cx="1588" cy="544"/>
                <a:chOff x="748" y="3068"/>
                <a:chExt cx="1588" cy="544"/>
              </a:xfrm>
            </p:grpSpPr>
            <p:sp>
              <p:nvSpPr>
                <p:cNvPr id="306286" name="Line 110">
                  <a:extLst>
                    <a:ext uri="{FF2B5EF4-FFF2-40B4-BE49-F238E27FC236}">
                      <a16:creationId xmlns:a16="http://schemas.microsoft.com/office/drawing/2014/main" id="{470037E3-239A-A146-A5D9-2A47466FF6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74" y="3068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7" name="Line 111">
                  <a:extLst>
                    <a:ext uri="{FF2B5EF4-FFF2-40B4-BE49-F238E27FC236}">
                      <a16:creationId xmlns:a16="http://schemas.microsoft.com/office/drawing/2014/main" id="{7E142C36-519E-9F42-9B5D-0111B23B26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19" y="3340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8" name="Line 112">
                  <a:extLst>
                    <a:ext uri="{FF2B5EF4-FFF2-40B4-BE49-F238E27FC236}">
                      <a16:creationId xmlns:a16="http://schemas.microsoft.com/office/drawing/2014/main" id="{775E03D9-0416-C547-A505-30E182AE70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72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9" name="Line 113">
                  <a:extLst>
                    <a:ext uri="{FF2B5EF4-FFF2-40B4-BE49-F238E27FC236}">
                      <a16:creationId xmlns:a16="http://schemas.microsoft.com/office/drawing/2014/main" id="{292DF3F8-7A1E-CC47-9C1C-F16F221B41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154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90" name="Oval 114">
                  <a:extLst>
                    <a:ext uri="{FF2B5EF4-FFF2-40B4-BE49-F238E27FC236}">
                      <a16:creationId xmlns:a16="http://schemas.microsoft.com/office/drawing/2014/main" id="{2055D3D6-72A4-9042-9AFE-B2103DDC80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9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91" name="Text Box 115">
                  <a:extLst>
                    <a:ext uri="{FF2B5EF4-FFF2-40B4-BE49-F238E27FC236}">
                      <a16:creationId xmlns:a16="http://schemas.microsoft.com/office/drawing/2014/main" id="{839444AF-2A84-3942-9DE9-1B1F5B27662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48" y="3249"/>
                  <a:ext cx="183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A</a:t>
                  </a:r>
                </a:p>
              </p:txBody>
            </p:sp>
            <p:sp>
              <p:nvSpPr>
                <p:cNvPr id="306292" name="Oval 116">
                  <a:extLst>
                    <a:ext uri="{FF2B5EF4-FFF2-40B4-BE49-F238E27FC236}">
                      <a16:creationId xmlns:a16="http://schemas.microsoft.com/office/drawing/2014/main" id="{7CF95F67-21FB-4B46-9F1B-35CA13863A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93" name="Text Box 117">
                  <a:extLst>
                    <a:ext uri="{FF2B5EF4-FFF2-40B4-BE49-F238E27FC236}">
                      <a16:creationId xmlns:a16="http://schemas.microsoft.com/office/drawing/2014/main" id="{0725A533-FEEF-2641-9AAB-963081D9C44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72" y="3249"/>
                  <a:ext cx="174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F</a:t>
                  </a:r>
                </a:p>
              </p:txBody>
            </p:sp>
          </p:grpSp>
          <p:sp>
            <p:nvSpPr>
              <p:cNvPr id="306294" name="Line 118">
                <a:extLst>
                  <a:ext uri="{FF2B5EF4-FFF2-40B4-BE49-F238E27FC236}">
                    <a16:creationId xmlns:a16="http://schemas.microsoft.com/office/drawing/2014/main" id="{8B0325DC-8875-3B4E-9E5B-A8FAA67397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9" y="3067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5" name="Line 119">
                <a:extLst>
                  <a:ext uri="{FF2B5EF4-FFF2-40B4-BE49-F238E27FC236}">
                    <a16:creationId xmlns:a16="http://schemas.microsoft.com/office/drawing/2014/main" id="{AE14EEE0-21F1-1446-A869-4929B5856F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4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6" name="Line 120">
                <a:extLst>
                  <a:ext uri="{FF2B5EF4-FFF2-40B4-BE49-F238E27FC236}">
                    <a16:creationId xmlns:a16="http://schemas.microsoft.com/office/drawing/2014/main" id="{1225A671-FFA1-7640-A0B4-2F2AB818F5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6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7" name="Line 121">
                <a:extLst>
                  <a:ext uri="{FF2B5EF4-FFF2-40B4-BE49-F238E27FC236}">
                    <a16:creationId xmlns:a16="http://schemas.microsoft.com/office/drawing/2014/main" id="{12E31530-5740-DD47-B29C-847BEB4215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39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8" name="Line 122">
                <a:extLst>
                  <a:ext uri="{FF2B5EF4-FFF2-40B4-BE49-F238E27FC236}">
                    <a16:creationId xmlns:a16="http://schemas.microsoft.com/office/drawing/2014/main" id="{236380B1-7864-E343-A056-E1438C5DCE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21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9" name="Oval 123">
                <a:extLst>
                  <a:ext uri="{FF2B5EF4-FFF2-40B4-BE49-F238E27FC236}">
                    <a16:creationId xmlns:a16="http://schemas.microsoft.com/office/drawing/2014/main" id="{225A0690-8545-6645-BF75-93043801D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0" name="Text Box 124">
                <a:extLst>
                  <a:ext uri="{FF2B5EF4-FFF2-40B4-BE49-F238E27FC236}">
                    <a16:creationId xmlns:a16="http://schemas.microsoft.com/office/drawing/2014/main" id="{D54A3CC5-9A23-3B4D-B3F7-089812E10A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2976"/>
                <a:ext cx="18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306301" name="Text Box 125">
                <a:extLst>
                  <a:ext uri="{FF2B5EF4-FFF2-40B4-BE49-F238E27FC236}">
                    <a16:creationId xmlns:a16="http://schemas.microsoft.com/office/drawing/2014/main" id="{557B1B0A-215C-0C4C-A748-B619DA1D86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9" y="3248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306302" name="Oval 126">
                <a:extLst>
                  <a:ext uri="{FF2B5EF4-FFF2-40B4-BE49-F238E27FC236}">
                    <a16:creationId xmlns:a16="http://schemas.microsoft.com/office/drawing/2014/main" id="{8A877F65-A395-AD4A-8475-DF726029D9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0" y="329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3" name="Oval 127">
                <a:extLst>
                  <a:ext uri="{FF2B5EF4-FFF2-40B4-BE49-F238E27FC236}">
                    <a16:creationId xmlns:a16="http://schemas.microsoft.com/office/drawing/2014/main" id="{F8A39CBD-6244-0C45-9564-1DC669367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4" name="Oval 128">
                <a:extLst>
                  <a:ext uri="{FF2B5EF4-FFF2-40B4-BE49-F238E27FC236}">
                    <a16:creationId xmlns:a16="http://schemas.microsoft.com/office/drawing/2014/main" id="{8C5CF39D-C337-414A-AEE2-AA7B845C8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2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5" name="Oval 129">
                <a:extLst>
                  <a:ext uri="{FF2B5EF4-FFF2-40B4-BE49-F238E27FC236}">
                    <a16:creationId xmlns:a16="http://schemas.microsoft.com/office/drawing/2014/main" id="{65220DAB-CB98-D84B-83B6-D0AB1A43E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4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6" name="Oval 130">
                <a:extLst>
                  <a:ext uri="{FF2B5EF4-FFF2-40B4-BE49-F238E27FC236}">
                    <a16:creationId xmlns:a16="http://schemas.microsoft.com/office/drawing/2014/main" id="{29975456-F7A7-524A-89EA-6AFD13CC86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7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7" name="Oval 131">
                <a:extLst>
                  <a:ext uri="{FF2B5EF4-FFF2-40B4-BE49-F238E27FC236}">
                    <a16:creationId xmlns:a16="http://schemas.microsoft.com/office/drawing/2014/main" id="{CD202562-51C3-E04A-AE5B-7E044FE15E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2749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8" name="Text Box 132">
                <a:extLst>
                  <a:ext uri="{FF2B5EF4-FFF2-40B4-BE49-F238E27FC236}">
                    <a16:creationId xmlns:a16="http://schemas.microsoft.com/office/drawing/2014/main" id="{47905B62-C5EB-1740-B126-103C23C2D5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0" y="2840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306309" name="Text Box 133">
                <a:extLst>
                  <a:ext uri="{FF2B5EF4-FFF2-40B4-BE49-F238E27FC236}">
                    <a16:creationId xmlns:a16="http://schemas.microsoft.com/office/drawing/2014/main" id="{A07F96E9-5B6A-134E-BB86-FDBA33D69B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6" y="2840"/>
                <a:ext cx="17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306310" name="Text Box 134">
                <a:extLst>
                  <a:ext uri="{FF2B5EF4-FFF2-40B4-BE49-F238E27FC236}">
                    <a16:creationId xmlns:a16="http://schemas.microsoft.com/office/drawing/2014/main" id="{5EA53276-DA79-814F-9F8A-C17009C0CE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3" y="2885"/>
                <a:ext cx="19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306311" name="Text Box 135">
                <a:extLst>
                  <a:ext uri="{FF2B5EF4-FFF2-40B4-BE49-F238E27FC236}">
                    <a16:creationId xmlns:a16="http://schemas.microsoft.com/office/drawing/2014/main" id="{12F8AF71-9058-6748-99DC-F78DAEA0E6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6" y="2704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H</a:t>
                </a:r>
              </a:p>
            </p:txBody>
          </p:sp>
          <p:sp>
            <p:nvSpPr>
              <p:cNvPr id="306312" name="Text Box 136">
                <a:extLst>
                  <a:ext uri="{FF2B5EF4-FFF2-40B4-BE49-F238E27FC236}">
                    <a16:creationId xmlns:a16="http://schemas.microsoft.com/office/drawing/2014/main" id="{E8E4080A-6433-7545-B896-F68C3B475B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2" y="2976"/>
                <a:ext cx="15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I</a:t>
                </a:r>
              </a:p>
            </p:txBody>
          </p:sp>
        </p:grpSp>
      </p:grpSp>
      <p:sp>
        <p:nvSpPr>
          <p:cNvPr id="73" name="Rectangle 3">
            <a:extLst>
              <a:ext uri="{FF2B5EF4-FFF2-40B4-BE49-F238E27FC236}">
                <a16:creationId xmlns:a16="http://schemas.microsoft.com/office/drawing/2014/main" id="{326ACB28-57EE-694B-AB70-4043A3899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4332173"/>
            <a:ext cx="8928992" cy="191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  <a:buNone/>
            </a:pPr>
            <a:r>
              <a:rPr lang="en-US" altLang="nb-NO" sz="2400" dirty="0"/>
              <a:t>Initialization procedure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New IS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Sends a HELLO message over each L2 channel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Adjacent IS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Responds with its own address, unique within the network</a:t>
            </a:r>
          </a:p>
        </p:txBody>
      </p:sp>
    </p:spTree>
    <p:extLst>
      <p:ext uri="{BB962C8B-B14F-4D97-AF65-F5344CB8AC3E}">
        <p14:creationId xmlns:p14="http://schemas.microsoft.com/office/powerpoint/2010/main" val="346575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7" name="Rectangle 3">
            <a:extLst>
              <a:ext uri="{FF2B5EF4-FFF2-40B4-BE49-F238E27FC236}">
                <a16:creationId xmlns:a16="http://schemas.microsoft.com/office/drawing/2014/main" id="{AAA64CB6-8CA0-244D-A44B-3F3A81306E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61131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400" dirty="0"/>
              <a:t>2. Phase: measure the "distance"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Definition of distance needed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Usually delay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Where to measure?</a:t>
            </a:r>
          </a:p>
        </p:txBody>
      </p:sp>
      <p:sp>
        <p:nvSpPr>
          <p:cNvPr id="251906" name="Rectangle 2">
            <a:extLst>
              <a:ext uri="{FF2B5EF4-FFF2-40B4-BE49-F238E27FC236}">
                <a16:creationId xmlns:a16="http://schemas.microsoft.com/office/drawing/2014/main" id="{0FB75C4B-BF49-2040-9A0F-BA661C9F74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sp>
        <p:nvSpPr>
          <p:cNvPr id="251960" name="Text Box 56">
            <a:extLst>
              <a:ext uri="{FF2B5EF4-FFF2-40B4-BE49-F238E27FC236}">
                <a16:creationId xmlns:a16="http://schemas.microsoft.com/office/drawing/2014/main" id="{9B51DD48-3EBD-7546-B6E7-EA8743E3E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868863"/>
            <a:ext cx="1485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Uses &amp; Looks up</a:t>
            </a:r>
          </a:p>
        </p:txBody>
      </p:sp>
      <p:sp>
        <p:nvSpPr>
          <p:cNvPr id="251962" name="Text Box 58">
            <a:extLst>
              <a:ext uri="{FF2B5EF4-FFF2-40B4-BE49-F238E27FC236}">
                <a16:creationId xmlns:a16="http://schemas.microsoft.com/office/drawing/2014/main" id="{DBD4D4A1-B8FF-DD46-ABC8-2CCD4FE35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156200"/>
            <a:ext cx="1201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Data packets</a:t>
            </a:r>
          </a:p>
        </p:txBody>
      </p:sp>
      <p:sp>
        <p:nvSpPr>
          <p:cNvPr id="251963" name="Text Box 59">
            <a:extLst>
              <a:ext uri="{FF2B5EF4-FFF2-40B4-BE49-F238E27FC236}">
                <a16:creationId xmlns:a16="http://schemas.microsoft.com/office/drawing/2014/main" id="{5D2BCAC0-E71D-5442-B93A-569DA4ACC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516563"/>
            <a:ext cx="9159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Incoming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lines</a:t>
            </a:r>
          </a:p>
        </p:txBody>
      </p:sp>
      <p:sp>
        <p:nvSpPr>
          <p:cNvPr id="251964" name="Text Box 60">
            <a:extLst>
              <a:ext uri="{FF2B5EF4-FFF2-40B4-BE49-F238E27FC236}">
                <a16:creationId xmlns:a16="http://schemas.microsoft.com/office/drawing/2014/main" id="{D072ABB5-44A1-7C49-84C4-C9AD2F59E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5588000"/>
            <a:ext cx="9001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Outgoing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lines</a:t>
            </a:r>
          </a:p>
        </p:txBody>
      </p:sp>
      <p:sp>
        <p:nvSpPr>
          <p:cNvPr id="251965" name="Rectangle 61">
            <a:extLst>
              <a:ext uri="{FF2B5EF4-FFF2-40B4-BE49-F238E27FC236}">
                <a16:creationId xmlns:a16="http://schemas.microsoft.com/office/drawing/2014/main" id="{CA56633A-100F-8341-AA87-078926D26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8388" y="3284538"/>
            <a:ext cx="4105275" cy="28797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1990" name="Group 86">
            <a:extLst>
              <a:ext uri="{FF2B5EF4-FFF2-40B4-BE49-F238E27FC236}">
                <a16:creationId xmlns:a16="http://schemas.microsoft.com/office/drawing/2014/main" id="{117FB9E1-CF28-EB47-8EBA-92C08E2F46BF}"/>
              </a:ext>
            </a:extLst>
          </p:cNvPr>
          <p:cNvGrpSpPr>
            <a:grpSpLocks/>
          </p:cNvGrpSpPr>
          <p:nvPr/>
        </p:nvGrpSpPr>
        <p:grpSpPr bwMode="auto">
          <a:xfrm>
            <a:off x="1690688" y="5588000"/>
            <a:ext cx="5256212" cy="433388"/>
            <a:chOff x="1065" y="3520"/>
            <a:chExt cx="3311" cy="273"/>
          </a:xfrm>
        </p:grpSpPr>
        <p:sp>
          <p:nvSpPr>
            <p:cNvPr id="251966" name="Line 62">
              <a:extLst>
                <a:ext uri="{FF2B5EF4-FFF2-40B4-BE49-F238E27FC236}">
                  <a16:creationId xmlns:a16="http://schemas.microsoft.com/office/drawing/2014/main" id="{E7F42BAE-F137-B54D-B66B-544B0D5DD7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3520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67" name="Line 63">
              <a:extLst>
                <a:ext uri="{FF2B5EF4-FFF2-40B4-BE49-F238E27FC236}">
                  <a16:creationId xmlns:a16="http://schemas.microsoft.com/office/drawing/2014/main" id="{8DCEFCDE-EEC0-4540-969A-1C70A29588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3657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68" name="Line 64">
              <a:extLst>
                <a:ext uri="{FF2B5EF4-FFF2-40B4-BE49-F238E27FC236}">
                  <a16:creationId xmlns:a16="http://schemas.microsoft.com/office/drawing/2014/main" id="{3E1A9CC5-4B94-1349-96F7-655396999E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3793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51969" name="Group 65">
            <a:extLst>
              <a:ext uri="{FF2B5EF4-FFF2-40B4-BE49-F238E27FC236}">
                <a16:creationId xmlns:a16="http://schemas.microsoft.com/office/drawing/2014/main" id="{D597C52E-8D5B-FC4B-94C8-2FF60CF314B5}"/>
              </a:ext>
            </a:extLst>
          </p:cNvPr>
          <p:cNvGrpSpPr>
            <a:grpSpLocks/>
          </p:cNvGrpSpPr>
          <p:nvPr/>
        </p:nvGrpSpPr>
        <p:grpSpPr bwMode="auto">
          <a:xfrm>
            <a:off x="4211638" y="5588000"/>
            <a:ext cx="646112" cy="434975"/>
            <a:chOff x="3198" y="3475"/>
            <a:chExt cx="226" cy="274"/>
          </a:xfrm>
        </p:grpSpPr>
        <p:sp>
          <p:nvSpPr>
            <p:cNvPr id="251970" name="Line 66">
              <a:extLst>
                <a:ext uri="{FF2B5EF4-FFF2-40B4-BE49-F238E27FC236}">
                  <a16:creationId xmlns:a16="http://schemas.microsoft.com/office/drawing/2014/main" id="{BC009DD0-368D-1142-A039-AE756E83C7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1" name="Line 67">
              <a:extLst>
                <a:ext uri="{FF2B5EF4-FFF2-40B4-BE49-F238E27FC236}">
                  <a16:creationId xmlns:a16="http://schemas.microsoft.com/office/drawing/2014/main" id="{76267AE8-21E8-0B41-82B8-1E5884ABCA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2" name="Line 68">
              <a:extLst>
                <a:ext uri="{FF2B5EF4-FFF2-40B4-BE49-F238E27FC236}">
                  <a16:creationId xmlns:a16="http://schemas.microsoft.com/office/drawing/2014/main" id="{8085D74C-160B-1B42-9FFA-78F033AD84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612"/>
              <a:ext cx="22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3" name="Line 69">
              <a:extLst>
                <a:ext uri="{FF2B5EF4-FFF2-40B4-BE49-F238E27FC236}">
                  <a16:creationId xmlns:a16="http://schemas.microsoft.com/office/drawing/2014/main" id="{8DE8D062-FE5E-CD48-8A95-4CDDDF38A2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748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4" name="Line 70">
              <a:extLst>
                <a:ext uri="{FF2B5EF4-FFF2-40B4-BE49-F238E27FC236}">
                  <a16:creationId xmlns:a16="http://schemas.microsoft.com/office/drawing/2014/main" id="{B96D3E64-6E67-7D45-838C-A29563BA69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5" name="Line 71">
              <a:extLst>
                <a:ext uri="{FF2B5EF4-FFF2-40B4-BE49-F238E27FC236}">
                  <a16:creationId xmlns:a16="http://schemas.microsoft.com/office/drawing/2014/main" id="{50A4DD8F-5937-D14C-85EF-516D294AD2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6" name="Line 72">
              <a:extLst>
                <a:ext uri="{FF2B5EF4-FFF2-40B4-BE49-F238E27FC236}">
                  <a16:creationId xmlns:a16="http://schemas.microsoft.com/office/drawing/2014/main" id="{90754C41-A02D-E949-AA13-84EF506A5D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7" name="Line 73">
              <a:extLst>
                <a:ext uri="{FF2B5EF4-FFF2-40B4-BE49-F238E27FC236}">
                  <a16:creationId xmlns:a16="http://schemas.microsoft.com/office/drawing/2014/main" id="{8A145524-6D5A-494F-B090-F407F7662E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8" name="Line 74">
              <a:extLst>
                <a:ext uri="{FF2B5EF4-FFF2-40B4-BE49-F238E27FC236}">
                  <a16:creationId xmlns:a16="http://schemas.microsoft.com/office/drawing/2014/main" id="{37EC1EEA-9254-A647-BE2A-737C2F74D3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51979" name="Rectangle 75">
            <a:extLst>
              <a:ext uri="{FF2B5EF4-FFF2-40B4-BE49-F238E27FC236}">
                <a16:creationId xmlns:a16="http://schemas.microsoft.com/office/drawing/2014/main" id="{EB004B74-A603-384B-9122-48A74C5E2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5445125"/>
            <a:ext cx="1871663" cy="647700"/>
          </a:xfrm>
          <a:prstGeom prst="rect">
            <a:avLst/>
          </a:prstGeom>
          <a:solidFill>
            <a:srgbClr val="FFFFFF">
              <a:alpha val="82001"/>
            </a:srgb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nb-NO">
                <a:solidFill>
                  <a:schemeClr val="hlink"/>
                </a:solidFill>
              </a:rPr>
              <a:t>Forwarding</a:t>
            </a:r>
          </a:p>
          <a:p>
            <a:pPr algn="l"/>
            <a:r>
              <a:rPr lang="en-US" altLang="nb-NO">
                <a:solidFill>
                  <a:schemeClr val="hlink"/>
                </a:solidFill>
              </a:rPr>
              <a:t>Process</a:t>
            </a:r>
          </a:p>
        </p:txBody>
      </p:sp>
      <p:grpSp>
        <p:nvGrpSpPr>
          <p:cNvPr id="251989" name="Group 85">
            <a:extLst>
              <a:ext uri="{FF2B5EF4-FFF2-40B4-BE49-F238E27FC236}">
                <a16:creationId xmlns:a16="http://schemas.microsoft.com/office/drawing/2014/main" id="{A905AAB5-3AC0-3045-95C0-0B47A0D8E68F}"/>
              </a:ext>
            </a:extLst>
          </p:cNvPr>
          <p:cNvGrpSpPr>
            <a:grpSpLocks/>
          </p:cNvGrpSpPr>
          <p:nvPr/>
        </p:nvGrpSpPr>
        <p:grpSpPr bwMode="auto">
          <a:xfrm>
            <a:off x="1979613" y="2708275"/>
            <a:ext cx="5151437" cy="2736850"/>
            <a:chOff x="1247" y="1706"/>
            <a:chExt cx="3245" cy="1724"/>
          </a:xfrm>
        </p:grpSpPr>
        <p:sp>
          <p:nvSpPr>
            <p:cNvPr id="251981" name="Line 77">
              <a:extLst>
                <a:ext uri="{FF2B5EF4-FFF2-40B4-BE49-F238E27FC236}">
                  <a16:creationId xmlns:a16="http://schemas.microsoft.com/office/drawing/2014/main" id="{4DA6FAC0-9A5D-EB4E-A047-8588DA2666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81" y="3203"/>
              <a:ext cx="453" cy="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51987" name="Group 83">
              <a:extLst>
                <a:ext uri="{FF2B5EF4-FFF2-40B4-BE49-F238E27FC236}">
                  <a16:creationId xmlns:a16="http://schemas.microsoft.com/office/drawing/2014/main" id="{3FE962E2-26A4-B74C-B0F9-0075887EE9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7" y="1706"/>
              <a:ext cx="3245" cy="1134"/>
              <a:chOff x="1247" y="1706"/>
              <a:chExt cx="3245" cy="1134"/>
            </a:xfrm>
          </p:grpSpPr>
          <p:sp>
            <p:nvSpPr>
              <p:cNvPr id="251957" name="Rectangle 53">
                <a:extLst>
                  <a:ext uri="{FF2B5EF4-FFF2-40B4-BE49-F238E27FC236}">
                    <a16:creationId xmlns:a16="http://schemas.microsoft.com/office/drawing/2014/main" id="{5D602444-E8D6-1543-83EF-5C861C150D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2" y="2160"/>
                <a:ext cx="635" cy="363"/>
              </a:xfrm>
              <a:prstGeom prst="rect">
                <a:avLst/>
              </a:prstGeom>
              <a:solidFill>
                <a:srgbClr val="FFFFFF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/>
                <a:r>
                  <a:rPr lang="en-US" altLang="nb-NO">
                    <a:solidFill>
                      <a:schemeClr val="hlink"/>
                    </a:solidFill>
                  </a:rPr>
                  <a:t>Routing</a:t>
                </a:r>
              </a:p>
              <a:p>
                <a:pPr algn="l"/>
                <a:r>
                  <a:rPr lang="en-US" altLang="nb-NO">
                    <a:solidFill>
                      <a:schemeClr val="hlink"/>
                    </a:solidFill>
                  </a:rPr>
                  <a:t>Process</a:t>
                </a:r>
              </a:p>
            </p:txBody>
          </p:sp>
          <p:sp>
            <p:nvSpPr>
              <p:cNvPr id="251958" name="Text Box 54">
                <a:extLst>
                  <a:ext uri="{FF2B5EF4-FFF2-40B4-BE49-F238E27FC236}">
                    <a16:creationId xmlns:a16="http://schemas.microsoft.com/office/drawing/2014/main" id="{1F4FE97F-AF35-F84E-B32F-22D283B6A7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5" y="1706"/>
                <a:ext cx="1567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Topology, link utilization, etc.</a:t>
                </a:r>
              </a:p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information</a:t>
                </a:r>
              </a:p>
            </p:txBody>
          </p:sp>
          <p:sp>
            <p:nvSpPr>
              <p:cNvPr id="251959" name="Text Box 55">
                <a:extLst>
                  <a:ext uri="{FF2B5EF4-FFF2-40B4-BE49-F238E27FC236}">
                    <a16:creationId xmlns:a16="http://schemas.microsoft.com/office/drawing/2014/main" id="{10575C58-1FF3-6E4F-A036-46C18A60C1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4" y="2613"/>
                <a:ext cx="84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Fills &amp; Updates</a:t>
                </a:r>
              </a:p>
            </p:txBody>
          </p:sp>
          <p:sp>
            <p:nvSpPr>
              <p:cNvPr id="251980" name="Line 76">
                <a:extLst>
                  <a:ext uri="{FF2B5EF4-FFF2-40B4-BE49-F238E27FC236}">
                    <a16:creationId xmlns:a16="http://schemas.microsoft.com/office/drawing/2014/main" id="{7290BA32-8573-1B43-94E8-09AA3761E5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6" y="2523"/>
                <a:ext cx="40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982" name="Line 78">
                <a:extLst>
                  <a:ext uri="{FF2B5EF4-FFF2-40B4-BE49-F238E27FC236}">
                    <a16:creationId xmlns:a16="http://schemas.microsoft.com/office/drawing/2014/main" id="{CCE2CAB3-70FC-B54D-867B-DD911E4EF5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7" y="1842"/>
                <a:ext cx="1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983" name="Line 79">
                <a:extLst>
                  <a:ext uri="{FF2B5EF4-FFF2-40B4-BE49-F238E27FC236}">
                    <a16:creationId xmlns:a16="http://schemas.microsoft.com/office/drawing/2014/main" id="{BCB835BC-EDCA-EB49-8E70-50790246EC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90" y="1842"/>
                <a:ext cx="0" cy="31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51988" name="Group 84">
              <a:extLst>
                <a:ext uri="{FF2B5EF4-FFF2-40B4-BE49-F238E27FC236}">
                  <a16:creationId xmlns:a16="http://schemas.microsoft.com/office/drawing/2014/main" id="{5F736F4A-3632-C045-B24D-C633601C75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4" y="2205"/>
              <a:ext cx="1222" cy="1178"/>
              <a:chOff x="2834" y="2205"/>
              <a:chExt cx="1222" cy="1178"/>
            </a:xfrm>
          </p:grpSpPr>
          <p:grpSp>
            <p:nvGrpSpPr>
              <p:cNvPr id="251943" name="Group 39">
                <a:extLst>
                  <a:ext uri="{FF2B5EF4-FFF2-40B4-BE49-F238E27FC236}">
                    <a16:creationId xmlns:a16="http://schemas.microsoft.com/office/drawing/2014/main" id="{35375124-E9F4-994D-9508-7F87D68083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34" y="2205"/>
                <a:ext cx="726" cy="1178"/>
                <a:chOff x="657" y="1979"/>
                <a:chExt cx="726" cy="1178"/>
              </a:xfrm>
            </p:grpSpPr>
            <p:sp>
              <p:nvSpPr>
                <p:cNvPr id="251944" name="Rectangle 40">
                  <a:extLst>
                    <a:ext uri="{FF2B5EF4-FFF2-40B4-BE49-F238E27FC236}">
                      <a16:creationId xmlns:a16="http://schemas.microsoft.com/office/drawing/2014/main" id="{89AA327B-333C-5240-BE3B-C8D331BD4B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1979"/>
                  <a:ext cx="409" cy="27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desti-</a:t>
                  </a:r>
                </a:p>
                <a:p>
                  <a:r>
                    <a:rPr lang="en-US" altLang="nb-NO" sz="1400"/>
                    <a:t>nation</a:t>
                  </a:r>
                </a:p>
              </p:txBody>
            </p:sp>
            <p:sp>
              <p:nvSpPr>
                <p:cNvPr id="251945" name="Rectangle 41">
                  <a:extLst>
                    <a:ext uri="{FF2B5EF4-FFF2-40B4-BE49-F238E27FC236}">
                      <a16:creationId xmlns:a16="http://schemas.microsoft.com/office/drawing/2014/main" id="{355CF37C-F595-764C-BDAD-5861983824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1979"/>
                  <a:ext cx="317" cy="27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link</a:t>
                  </a:r>
                </a:p>
              </p:txBody>
            </p:sp>
            <p:sp>
              <p:nvSpPr>
                <p:cNvPr id="251946" name="Rectangle 42">
                  <a:extLst>
                    <a:ext uri="{FF2B5EF4-FFF2-40B4-BE49-F238E27FC236}">
                      <a16:creationId xmlns:a16="http://schemas.microsoft.com/office/drawing/2014/main" id="{ADC9A77A-3C94-4E4C-83F3-8B57D403B7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251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A</a:t>
                  </a:r>
                </a:p>
              </p:txBody>
            </p:sp>
            <p:sp>
              <p:nvSpPr>
                <p:cNvPr id="251947" name="Rectangle 43">
                  <a:extLst>
                    <a:ext uri="{FF2B5EF4-FFF2-40B4-BE49-F238E27FC236}">
                      <a16:creationId xmlns:a16="http://schemas.microsoft.com/office/drawing/2014/main" id="{89E1A95D-6759-3B42-87EC-AD7716317E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251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0</a:t>
                  </a:r>
                </a:p>
              </p:txBody>
            </p:sp>
            <p:sp>
              <p:nvSpPr>
                <p:cNvPr id="251948" name="Rectangle 44">
                  <a:extLst>
                    <a:ext uri="{FF2B5EF4-FFF2-40B4-BE49-F238E27FC236}">
                      <a16:creationId xmlns:a16="http://schemas.microsoft.com/office/drawing/2014/main" id="{D0826435-7F49-8941-B292-DB2D04EA06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432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B</a:t>
                  </a:r>
                </a:p>
              </p:txBody>
            </p:sp>
            <p:sp>
              <p:nvSpPr>
                <p:cNvPr id="251949" name="Rectangle 45">
                  <a:extLst>
                    <a:ext uri="{FF2B5EF4-FFF2-40B4-BE49-F238E27FC236}">
                      <a16:creationId xmlns:a16="http://schemas.microsoft.com/office/drawing/2014/main" id="{DE22924D-70C3-F349-B09C-6D5A4EFA55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432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3</a:t>
                  </a:r>
                </a:p>
              </p:txBody>
            </p:sp>
            <p:sp>
              <p:nvSpPr>
                <p:cNvPr id="251950" name="Rectangle 46">
                  <a:extLst>
                    <a:ext uri="{FF2B5EF4-FFF2-40B4-BE49-F238E27FC236}">
                      <a16:creationId xmlns:a16="http://schemas.microsoft.com/office/drawing/2014/main" id="{779F7969-C376-2F46-B9B9-2D9B91745E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614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C</a:t>
                  </a:r>
                </a:p>
              </p:txBody>
            </p:sp>
            <p:sp>
              <p:nvSpPr>
                <p:cNvPr id="251951" name="Rectangle 47">
                  <a:extLst>
                    <a:ext uri="{FF2B5EF4-FFF2-40B4-BE49-F238E27FC236}">
                      <a16:creationId xmlns:a16="http://schemas.microsoft.com/office/drawing/2014/main" id="{BAB2FDE1-5441-6B49-8D1E-1544DD18AD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614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1</a:t>
                  </a:r>
                </a:p>
              </p:txBody>
            </p:sp>
            <p:sp>
              <p:nvSpPr>
                <p:cNvPr id="251952" name="Rectangle 48">
                  <a:extLst>
                    <a:ext uri="{FF2B5EF4-FFF2-40B4-BE49-F238E27FC236}">
                      <a16:creationId xmlns:a16="http://schemas.microsoft.com/office/drawing/2014/main" id="{FA4B3298-0ACC-964F-B5D9-61FA250BAF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795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D</a:t>
                  </a:r>
                </a:p>
              </p:txBody>
            </p:sp>
            <p:sp>
              <p:nvSpPr>
                <p:cNvPr id="251953" name="Rectangle 49">
                  <a:extLst>
                    <a:ext uri="{FF2B5EF4-FFF2-40B4-BE49-F238E27FC236}">
                      <a16:creationId xmlns:a16="http://schemas.microsoft.com/office/drawing/2014/main" id="{C7C9E221-0169-9A4E-B6C8-88FCD3F1FF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795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4</a:t>
                  </a:r>
                </a:p>
              </p:txBody>
            </p:sp>
            <p:sp>
              <p:nvSpPr>
                <p:cNvPr id="251954" name="Rectangle 50">
                  <a:extLst>
                    <a:ext uri="{FF2B5EF4-FFF2-40B4-BE49-F238E27FC236}">
                      <a16:creationId xmlns:a16="http://schemas.microsoft.com/office/drawing/2014/main" id="{7CDBA4CF-DC7F-0C47-BC64-F28BA7FDEB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976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altLang="nb-NO" sz="1400"/>
                </a:p>
              </p:txBody>
            </p:sp>
            <p:sp>
              <p:nvSpPr>
                <p:cNvPr id="251955" name="Rectangle 51">
                  <a:extLst>
                    <a:ext uri="{FF2B5EF4-FFF2-40B4-BE49-F238E27FC236}">
                      <a16:creationId xmlns:a16="http://schemas.microsoft.com/office/drawing/2014/main" id="{FA891F7B-E5BA-3549-A55E-C307DEAADA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976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altLang="nb-NO" sz="1400"/>
                </a:p>
              </p:txBody>
            </p:sp>
            <p:sp>
              <p:nvSpPr>
                <p:cNvPr id="251956" name="Line 52">
                  <a:extLst>
                    <a:ext uri="{FF2B5EF4-FFF2-40B4-BE49-F238E27FC236}">
                      <a16:creationId xmlns:a16="http://schemas.microsoft.com/office/drawing/2014/main" id="{E5E58D50-F33F-2247-B804-A9367F9F84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57" y="2251"/>
                  <a:ext cx="7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51984" name="Text Box 80">
                <a:extLst>
                  <a:ext uri="{FF2B5EF4-FFF2-40B4-BE49-F238E27FC236}">
                    <a16:creationId xmlns:a16="http://schemas.microsoft.com/office/drawing/2014/main" id="{D1C03E95-6B0F-E447-A1B5-6C7FDEA052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60" y="2432"/>
                <a:ext cx="496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Routing</a:t>
                </a:r>
              </a:p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table</a:t>
                </a:r>
              </a:p>
            </p:txBody>
          </p:sp>
        </p:grpSp>
      </p:grpSp>
      <p:sp>
        <p:nvSpPr>
          <p:cNvPr id="251985" name="Text Box 81">
            <a:extLst>
              <a:ext uri="{FF2B5EF4-FFF2-40B4-BE49-F238E27FC236}">
                <a16:creationId xmlns:a16="http://schemas.microsoft.com/office/drawing/2014/main" id="{13B2069D-62A8-6341-A655-16A5CC9BC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788" y="3284538"/>
            <a:ext cx="8556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/>
              <a:t>Router</a:t>
            </a:r>
          </a:p>
        </p:txBody>
      </p:sp>
      <p:grpSp>
        <p:nvGrpSpPr>
          <p:cNvPr id="251995" name="Group 91">
            <a:extLst>
              <a:ext uri="{FF2B5EF4-FFF2-40B4-BE49-F238E27FC236}">
                <a16:creationId xmlns:a16="http://schemas.microsoft.com/office/drawing/2014/main" id="{621A69CB-414C-944D-8AA3-6FC0FC0C8EF2}"/>
              </a:ext>
            </a:extLst>
          </p:cNvPr>
          <p:cNvGrpSpPr>
            <a:grpSpLocks/>
          </p:cNvGrpSpPr>
          <p:nvPr/>
        </p:nvGrpSpPr>
        <p:grpSpPr bwMode="auto">
          <a:xfrm>
            <a:off x="1692275" y="5589588"/>
            <a:ext cx="5256213" cy="433387"/>
            <a:chOff x="1973" y="1298"/>
            <a:chExt cx="3311" cy="273"/>
          </a:xfrm>
        </p:grpSpPr>
        <p:sp>
          <p:nvSpPr>
            <p:cNvPr id="251992" name="Line 88">
              <a:extLst>
                <a:ext uri="{FF2B5EF4-FFF2-40B4-BE49-F238E27FC236}">
                  <a16:creationId xmlns:a16="http://schemas.microsoft.com/office/drawing/2014/main" id="{F37E63B1-C896-7E4A-827A-4E3C2C6028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298"/>
              <a:ext cx="33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93" name="Line 89">
              <a:extLst>
                <a:ext uri="{FF2B5EF4-FFF2-40B4-BE49-F238E27FC236}">
                  <a16:creationId xmlns:a16="http://schemas.microsoft.com/office/drawing/2014/main" id="{E3730C86-CA4D-5D4B-A966-530E24F85E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435"/>
              <a:ext cx="3311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94" name="Line 90">
              <a:extLst>
                <a:ext uri="{FF2B5EF4-FFF2-40B4-BE49-F238E27FC236}">
                  <a16:creationId xmlns:a16="http://schemas.microsoft.com/office/drawing/2014/main" id="{DD1AF7B2-C4AB-ED4D-8FA9-7AEDCAD873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571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52022" name="Group 118">
            <a:extLst>
              <a:ext uri="{FF2B5EF4-FFF2-40B4-BE49-F238E27FC236}">
                <a16:creationId xmlns:a16="http://schemas.microsoft.com/office/drawing/2014/main" id="{5DBBBC93-6B17-1141-BF2C-8183F30225E5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5516563"/>
            <a:ext cx="936625" cy="576262"/>
            <a:chOff x="3424" y="3475"/>
            <a:chExt cx="590" cy="363"/>
          </a:xfrm>
        </p:grpSpPr>
        <p:sp>
          <p:nvSpPr>
            <p:cNvPr id="251998" name="Rectangle 94">
              <a:extLst>
                <a:ext uri="{FF2B5EF4-FFF2-40B4-BE49-F238E27FC236}">
                  <a16:creationId xmlns:a16="http://schemas.microsoft.com/office/drawing/2014/main" id="{E25F0A37-B8DE-DC4B-9CB3-C231AD76D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612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99" name="Rectangle 95">
              <a:extLst>
                <a:ext uri="{FF2B5EF4-FFF2-40B4-BE49-F238E27FC236}">
                  <a16:creationId xmlns:a16="http://schemas.microsoft.com/office/drawing/2014/main" id="{190E9E39-7B61-1248-869D-B701F1B7A3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1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0" name="Rectangle 96">
              <a:extLst>
                <a:ext uri="{FF2B5EF4-FFF2-40B4-BE49-F238E27FC236}">
                  <a16:creationId xmlns:a16="http://schemas.microsoft.com/office/drawing/2014/main" id="{090C5884-C965-1146-A591-181FC3F54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1" name="Rectangle 97">
              <a:extLst>
                <a:ext uri="{FF2B5EF4-FFF2-40B4-BE49-F238E27FC236}">
                  <a16:creationId xmlns:a16="http://schemas.microsoft.com/office/drawing/2014/main" id="{A936B4EE-9011-D746-A3DA-B0A63D6119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2" name="Rectangle 98">
              <a:extLst>
                <a:ext uri="{FF2B5EF4-FFF2-40B4-BE49-F238E27FC236}">
                  <a16:creationId xmlns:a16="http://schemas.microsoft.com/office/drawing/2014/main" id="{0A932BBF-0930-D442-8FE4-5A5CBF21A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7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3" name="Rectangle 99">
              <a:extLst>
                <a:ext uri="{FF2B5EF4-FFF2-40B4-BE49-F238E27FC236}">
                  <a16:creationId xmlns:a16="http://schemas.microsoft.com/office/drawing/2014/main" id="{16CC4C6B-59AD-5A45-A0B0-955B39A0D5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3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4" name="Rectangle 100">
              <a:extLst>
                <a:ext uri="{FF2B5EF4-FFF2-40B4-BE49-F238E27FC236}">
                  <a16:creationId xmlns:a16="http://schemas.microsoft.com/office/drawing/2014/main" id="{33BC8D36-DC67-CC47-A791-6238C9BB4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8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5" name="Rectangle 101">
              <a:extLst>
                <a:ext uri="{FF2B5EF4-FFF2-40B4-BE49-F238E27FC236}">
                  <a16:creationId xmlns:a16="http://schemas.microsoft.com/office/drawing/2014/main" id="{07D1E36C-9904-7F49-AC20-E39149D277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6" name="Rectangle 102">
              <a:extLst>
                <a:ext uri="{FF2B5EF4-FFF2-40B4-BE49-F238E27FC236}">
                  <a16:creationId xmlns:a16="http://schemas.microsoft.com/office/drawing/2014/main" id="{BCB29AD3-23B6-0242-95F6-035AE5A4F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9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7" name="Rectangle 103">
              <a:extLst>
                <a:ext uri="{FF2B5EF4-FFF2-40B4-BE49-F238E27FC236}">
                  <a16:creationId xmlns:a16="http://schemas.microsoft.com/office/drawing/2014/main" id="{FF76A0B3-78AA-EE48-80DE-9F71B2DE9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8" name="Rectangle 104">
              <a:extLst>
                <a:ext uri="{FF2B5EF4-FFF2-40B4-BE49-F238E27FC236}">
                  <a16:creationId xmlns:a16="http://schemas.microsoft.com/office/drawing/2014/main" id="{8E8CF2B5-3E28-D24E-8503-45530CE1F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9" name="Rectangle 105">
              <a:extLst>
                <a:ext uri="{FF2B5EF4-FFF2-40B4-BE49-F238E27FC236}">
                  <a16:creationId xmlns:a16="http://schemas.microsoft.com/office/drawing/2014/main" id="{2885A9C2-D14E-4B40-A801-17D7111DE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0" name="Rectangle 106">
              <a:extLst>
                <a:ext uri="{FF2B5EF4-FFF2-40B4-BE49-F238E27FC236}">
                  <a16:creationId xmlns:a16="http://schemas.microsoft.com/office/drawing/2014/main" id="{982E4A6F-3D1E-9347-B4D8-7A5731E2A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9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1" name="Rectangle 107">
              <a:extLst>
                <a:ext uri="{FF2B5EF4-FFF2-40B4-BE49-F238E27FC236}">
                  <a16:creationId xmlns:a16="http://schemas.microsoft.com/office/drawing/2014/main" id="{E0785429-1C29-1140-9270-3F4FE5495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2" name="Rectangle 108">
              <a:extLst>
                <a:ext uri="{FF2B5EF4-FFF2-40B4-BE49-F238E27FC236}">
                  <a16:creationId xmlns:a16="http://schemas.microsoft.com/office/drawing/2014/main" id="{C8670179-E1D0-6545-8640-03F356A20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3" name="Rectangle 109">
              <a:extLst>
                <a:ext uri="{FF2B5EF4-FFF2-40B4-BE49-F238E27FC236}">
                  <a16:creationId xmlns:a16="http://schemas.microsoft.com/office/drawing/2014/main" id="{8D47A6B1-5FA1-134B-B62E-E8B204FD0A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5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4" name="Rectangle 110">
              <a:extLst>
                <a:ext uri="{FF2B5EF4-FFF2-40B4-BE49-F238E27FC236}">
                  <a16:creationId xmlns:a16="http://schemas.microsoft.com/office/drawing/2014/main" id="{300C3B7E-2165-8945-9A50-E38AD07754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5" name="Rectangle 111">
              <a:extLst>
                <a:ext uri="{FF2B5EF4-FFF2-40B4-BE49-F238E27FC236}">
                  <a16:creationId xmlns:a16="http://schemas.microsoft.com/office/drawing/2014/main" id="{BC602545-1772-3140-A37D-61B550294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6" name="Rectangle 112">
              <a:extLst>
                <a:ext uri="{FF2B5EF4-FFF2-40B4-BE49-F238E27FC236}">
                  <a16:creationId xmlns:a16="http://schemas.microsoft.com/office/drawing/2014/main" id="{7067280E-BB2C-724A-B03E-17A0DE0FA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7" name="Rectangle 113">
              <a:extLst>
                <a:ext uri="{FF2B5EF4-FFF2-40B4-BE49-F238E27FC236}">
                  <a16:creationId xmlns:a16="http://schemas.microsoft.com/office/drawing/2014/main" id="{EF3F4F04-0A62-E84A-935B-C20BA170C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7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8" name="Rectangle 114">
              <a:extLst>
                <a:ext uri="{FF2B5EF4-FFF2-40B4-BE49-F238E27FC236}">
                  <a16:creationId xmlns:a16="http://schemas.microsoft.com/office/drawing/2014/main" id="{1DD60704-613D-E54A-BA10-73925D4869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9" name="Rectangle 115">
              <a:extLst>
                <a:ext uri="{FF2B5EF4-FFF2-40B4-BE49-F238E27FC236}">
                  <a16:creationId xmlns:a16="http://schemas.microsoft.com/office/drawing/2014/main" id="{65F0BC74-35CE-844A-B808-149EB7BE2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0" name="Rectangle 116">
              <a:extLst>
                <a:ext uri="{FF2B5EF4-FFF2-40B4-BE49-F238E27FC236}">
                  <a16:creationId xmlns:a16="http://schemas.microsoft.com/office/drawing/2014/main" id="{BDC30075-9A69-7748-8F1F-1CDD2B232F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1" name="Rectangle 117">
              <a:extLst>
                <a:ext uri="{FF2B5EF4-FFF2-40B4-BE49-F238E27FC236}">
                  <a16:creationId xmlns:a16="http://schemas.microsoft.com/office/drawing/2014/main" id="{FAF2DD46-98C0-5F42-A732-21155D431C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2026" name="Group 122">
            <a:extLst>
              <a:ext uri="{FF2B5EF4-FFF2-40B4-BE49-F238E27FC236}">
                <a16:creationId xmlns:a16="http://schemas.microsoft.com/office/drawing/2014/main" id="{A03C6939-7409-E84A-87D1-7ABB0152ECC3}"/>
              </a:ext>
            </a:extLst>
          </p:cNvPr>
          <p:cNvGrpSpPr>
            <a:grpSpLocks/>
          </p:cNvGrpSpPr>
          <p:nvPr/>
        </p:nvGrpSpPr>
        <p:grpSpPr bwMode="auto">
          <a:xfrm>
            <a:off x="7019925" y="5445125"/>
            <a:ext cx="1295400" cy="287338"/>
            <a:chOff x="4241" y="3113"/>
            <a:chExt cx="816" cy="181"/>
          </a:xfrm>
        </p:grpSpPr>
        <p:sp>
          <p:nvSpPr>
            <p:cNvPr id="252025" name="Line 121">
              <a:extLst>
                <a:ext uri="{FF2B5EF4-FFF2-40B4-BE49-F238E27FC236}">
                  <a16:creationId xmlns:a16="http://schemas.microsoft.com/office/drawing/2014/main" id="{38E49BED-2DA9-8644-89D3-E5262A16A3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1" y="3203"/>
              <a:ext cx="81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4" name="Rectangle 120">
              <a:extLst>
                <a:ext uri="{FF2B5EF4-FFF2-40B4-BE49-F238E27FC236}">
                  <a16:creationId xmlns:a16="http://schemas.microsoft.com/office/drawing/2014/main" id="{71F5A900-4C38-0044-AC0B-052575C9F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113"/>
              <a:ext cx="499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/>
                <a:t>HELLO</a:t>
              </a:r>
            </a:p>
          </p:txBody>
        </p:sp>
      </p:grpSp>
      <p:grpSp>
        <p:nvGrpSpPr>
          <p:cNvPr id="252027" name="Group 123">
            <a:extLst>
              <a:ext uri="{FF2B5EF4-FFF2-40B4-BE49-F238E27FC236}">
                <a16:creationId xmlns:a16="http://schemas.microsoft.com/office/drawing/2014/main" id="{89E97FB5-DDCC-A947-A3BA-DB7C666B4E84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5445125"/>
            <a:ext cx="1295400" cy="287338"/>
            <a:chOff x="4241" y="3113"/>
            <a:chExt cx="816" cy="181"/>
          </a:xfrm>
        </p:grpSpPr>
        <p:sp>
          <p:nvSpPr>
            <p:cNvPr id="252028" name="Line 124">
              <a:extLst>
                <a:ext uri="{FF2B5EF4-FFF2-40B4-BE49-F238E27FC236}">
                  <a16:creationId xmlns:a16="http://schemas.microsoft.com/office/drawing/2014/main" id="{28550EB7-3285-C44E-BC38-6F6FF9DB11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1" y="3203"/>
              <a:ext cx="81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9" name="Rectangle 125">
              <a:extLst>
                <a:ext uri="{FF2B5EF4-FFF2-40B4-BE49-F238E27FC236}">
                  <a16:creationId xmlns:a16="http://schemas.microsoft.com/office/drawing/2014/main" id="{F7A78181-F707-F544-9B64-7B9F5519DA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113"/>
              <a:ext cx="499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/>
                <a:t>ECHO</a:t>
              </a:r>
            </a:p>
          </p:txBody>
        </p:sp>
      </p:grpSp>
      <p:sp>
        <p:nvSpPr>
          <p:cNvPr id="252030" name="Text Box 126">
            <a:extLst>
              <a:ext uri="{FF2B5EF4-FFF2-40B4-BE49-F238E27FC236}">
                <a16:creationId xmlns:a16="http://schemas.microsoft.com/office/drawing/2014/main" id="{07EFDAE7-D7A4-C94E-BC06-799E1A930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5229225"/>
            <a:ext cx="7731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Queues</a:t>
            </a:r>
          </a:p>
        </p:txBody>
      </p:sp>
      <p:sp>
        <p:nvSpPr>
          <p:cNvPr id="252031" name="Line 127">
            <a:extLst>
              <a:ext uri="{FF2B5EF4-FFF2-40B4-BE49-F238E27FC236}">
                <a16:creationId xmlns:a16="http://schemas.microsoft.com/office/drawing/2014/main" id="{DEE06757-E1CC-7141-BDA1-EF86069ABA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72225" y="4076700"/>
            <a:ext cx="1152525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032" name="Line 128">
            <a:extLst>
              <a:ext uri="{FF2B5EF4-FFF2-40B4-BE49-F238E27FC236}">
                <a16:creationId xmlns:a16="http://schemas.microsoft.com/office/drawing/2014/main" id="{23393B8F-2221-DD4C-B1C7-803295646C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35600" y="4076700"/>
            <a:ext cx="2089150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033" name="Text Box 129">
            <a:extLst>
              <a:ext uri="{FF2B5EF4-FFF2-40B4-BE49-F238E27FC236}">
                <a16:creationId xmlns:a16="http://schemas.microsoft.com/office/drawing/2014/main" id="{8E2001D6-C8AD-A34E-8414-BC4F8E144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7050" y="3789363"/>
            <a:ext cx="18018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When to start timer?</a:t>
            </a:r>
          </a:p>
        </p:txBody>
      </p:sp>
    </p:spTree>
    <p:extLst>
      <p:ext uri="{BB962C8B-B14F-4D97-AF65-F5344CB8AC3E}">
        <p14:creationId xmlns:p14="http://schemas.microsoft.com/office/powerpoint/2010/main" val="311162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60" grpId="0"/>
      <p:bldP spid="251962" grpId="0"/>
      <p:bldP spid="251963" grpId="0"/>
      <p:bldP spid="251964" grpId="0"/>
      <p:bldP spid="252030" grpId="0"/>
      <p:bldP spid="2520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622CD-E9DD-9D41-B2E9-BBD5B5D24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5"/>
            <a:ext cx="8928992" cy="1429858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altLang="nb-NO" sz="2400" dirty="0"/>
              <a:t>2. Phase: measure the "distance“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Queuing delay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Measuring without does not take load into account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Measuring with does </a:t>
            </a:r>
            <a:r>
              <a:rPr lang="en-US" altLang="nb-NO" sz="2000" dirty="0">
                <a:sym typeface="Symbol" pitchFamily="2" charset="2"/>
              </a:rPr>
              <a:t> usually better</a:t>
            </a:r>
          </a:p>
          <a:p>
            <a:endParaRPr lang="en-US" sz="3200" dirty="0"/>
          </a:p>
        </p:txBody>
      </p:sp>
      <p:sp>
        <p:nvSpPr>
          <p:cNvPr id="307202" name="Rectangle 2">
            <a:extLst>
              <a:ext uri="{FF2B5EF4-FFF2-40B4-BE49-F238E27FC236}">
                <a16:creationId xmlns:a16="http://schemas.microsoft.com/office/drawing/2014/main" id="{00EFE6EB-D3B3-7E49-8B90-8DC5288BFA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pic>
        <p:nvPicPr>
          <p:cNvPr id="307204" name="Picture 4">
            <a:extLst>
              <a:ext uri="{FF2B5EF4-FFF2-40B4-BE49-F238E27FC236}">
                <a16:creationId xmlns:a16="http://schemas.microsoft.com/office/drawing/2014/main" id="{B7759ABF-478E-B840-898C-CC0AE00D5B35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675" y="2474433"/>
            <a:ext cx="3048000" cy="2019300"/>
          </a:xfrm>
          <a:noFill/>
          <a:ln/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7FF602C-53B2-7541-A2C6-D51BA4FEBEF5}"/>
              </a:ext>
            </a:extLst>
          </p:cNvPr>
          <p:cNvSpPr txBox="1">
            <a:spLocks/>
          </p:cNvSpPr>
          <p:nvPr/>
        </p:nvSpPr>
        <p:spPr bwMode="auto">
          <a:xfrm>
            <a:off x="107504" y="4834638"/>
            <a:ext cx="8928992" cy="1344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But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Possibility for oscillations (route flapping)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Once per routing table update</a:t>
            </a:r>
            <a:endParaRPr lang="en-US" altLang="nb-NO" sz="2000" dirty="0">
              <a:sym typeface="Symbol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00548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1" name="Rectangle 3">
            <a:extLst>
              <a:ext uri="{FF2B5EF4-FFF2-40B4-BE49-F238E27FC236}">
                <a16:creationId xmlns:a16="http://schemas.microsoft.com/office/drawing/2014/main" id="{980EF9CD-8989-CD44-A136-C21FD1F0D3F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89014"/>
            <a:ext cx="8637588" cy="19542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000" dirty="0"/>
              <a:t>3. Phase: organizing the information as link state packet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Including own address, sequence number, age, "distance"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Timing problems: validity and time of sending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Periodically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In case of major changes</a:t>
            </a:r>
          </a:p>
        </p:txBody>
      </p:sp>
      <p:pic>
        <p:nvPicPr>
          <p:cNvPr id="247815" name="Picture 7">
            <a:extLst>
              <a:ext uri="{FF2B5EF4-FFF2-40B4-BE49-F238E27FC236}">
                <a16:creationId xmlns:a16="http://schemas.microsoft.com/office/drawing/2014/main" id="{552C48C7-BDB2-0240-B1E5-1EDB5D3DD25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8" y="3243265"/>
            <a:ext cx="2324757" cy="1814015"/>
          </a:xfrm>
          <a:noFill/>
          <a:ln/>
        </p:spPr>
      </p:pic>
      <p:sp>
        <p:nvSpPr>
          <p:cNvPr id="247810" name="Rectangle 2">
            <a:extLst>
              <a:ext uri="{FF2B5EF4-FFF2-40B4-BE49-F238E27FC236}">
                <a16:creationId xmlns:a16="http://schemas.microsoft.com/office/drawing/2014/main" id="{24E30F71-1D94-C547-B3D6-D8AB555496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pic>
        <p:nvPicPr>
          <p:cNvPr id="247816" name="Picture 8">
            <a:extLst>
              <a:ext uri="{FF2B5EF4-FFF2-40B4-BE49-F238E27FC236}">
                <a16:creationId xmlns:a16="http://schemas.microsoft.com/office/drawing/2014/main" id="{D6CBEA64-C5EC-BC4F-9474-CEF0600FA03F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1002" y="3173166"/>
            <a:ext cx="4019550" cy="1954212"/>
          </a:xfrm>
          <a:ln/>
        </p:spPr>
      </p:pic>
    </p:spTree>
    <p:extLst>
      <p:ext uri="{BB962C8B-B14F-4D97-AF65-F5344CB8AC3E}">
        <p14:creationId xmlns:p14="http://schemas.microsoft.com/office/powerpoint/2010/main" val="1989541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3" name="Rectangle 3">
            <a:extLst>
              <a:ext uri="{FF2B5EF4-FFF2-40B4-BE49-F238E27FC236}">
                <a16:creationId xmlns:a16="http://schemas.microsoft.com/office/drawing/2014/main" id="{91B14E58-03B5-0140-B846-A51B8C12A1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400" dirty="0"/>
              <a:t>4. </a:t>
            </a:r>
            <a:r>
              <a:rPr lang="en-US" altLang="nb-NO" sz="2000" dirty="0"/>
              <a:t>Distributing the local information to all IS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By applying the flooding procedure (very robust)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Therefore sequence number in packets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Problem: inconsistency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Varying states simultaneously available in the network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Indicate and limit the age of packet,</a:t>
            </a:r>
            <a:br>
              <a:rPr lang="en-US" altLang="nb-NO" sz="1800" dirty="0"/>
            </a:br>
            <a:r>
              <a:rPr lang="en-US" altLang="nb-NO" sz="1800" dirty="0" err="1"/>
              <a:t>i</a:t>
            </a:r>
            <a:r>
              <a:rPr lang="en-US" altLang="nb-NO" sz="1800" dirty="0"/>
              <a:t>. e. IS removes packets that are too old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000" dirty="0"/>
              <a:t>5. Computing new routes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Each IS for itself 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Possibly larger amount of data available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</p:txBody>
      </p:sp>
      <p:sp>
        <p:nvSpPr>
          <p:cNvPr id="250882" name="Rectangle 2">
            <a:extLst>
              <a:ext uri="{FF2B5EF4-FFF2-40B4-BE49-F238E27FC236}">
                <a16:creationId xmlns:a16="http://schemas.microsoft.com/office/drawing/2014/main" id="{B2EC9052-4A8B-F648-A30C-3A4364FC9B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</p:spTree>
    <p:extLst>
      <p:ext uri="{BB962C8B-B14F-4D97-AF65-F5344CB8AC3E}">
        <p14:creationId xmlns:p14="http://schemas.microsoft.com/office/powerpoint/2010/main" val="1524028983"/>
      </p:ext>
    </p:extLst>
  </p:cSld>
  <p:clrMapOvr>
    <a:masterClrMapping/>
  </p:clrMapOvr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8487</TotalTime>
  <Words>416</Words>
  <Application>Microsoft Macintosh PowerPoint</Application>
  <PresentationFormat>On-screen Show (4:3)</PresentationFormat>
  <Paragraphs>131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Comic Sans MS</vt:lpstr>
      <vt:lpstr>Eurostile</vt:lpstr>
      <vt:lpstr>Tahoma</vt:lpstr>
      <vt:lpstr>Times New Roman</vt:lpstr>
      <vt:lpstr>Wingdings</vt:lpstr>
      <vt:lpstr>1_paalh</vt:lpstr>
      <vt:lpstr>Network layer</vt:lpstr>
      <vt:lpstr>Link State Routing</vt:lpstr>
      <vt:lpstr>Link State Routing</vt:lpstr>
      <vt:lpstr>Link State Routing</vt:lpstr>
      <vt:lpstr>Link State Routing</vt:lpstr>
      <vt:lpstr>Link State Routing</vt:lpstr>
      <vt:lpstr>Link State Routing</vt:lpstr>
      <vt:lpstr>Link State Routing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1557</cp:revision>
  <cp:lastPrinted>2020-05-08T15:57:49Z</cp:lastPrinted>
  <dcterms:created xsi:type="dcterms:W3CDTF">2003-03-06T08:24:12Z</dcterms:created>
  <dcterms:modified xsi:type="dcterms:W3CDTF">2020-05-08T15:57:50Z</dcterms:modified>
  <cp:category/>
</cp:coreProperties>
</file>