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1" r:id="rId4"/>
    <p:sldId id="269" r:id="rId5"/>
    <p:sldId id="262" r:id="rId6"/>
    <p:sldId id="263" r:id="rId7"/>
    <p:sldId id="265" r:id="rId8"/>
    <p:sldId id="266" r:id="rId9"/>
    <p:sldId id="259" r:id="rId10"/>
    <p:sldId id="260" r:id="rId11"/>
    <p:sldId id="261" r:id="rId12"/>
    <p:sldId id="264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3" autoAdjust="0"/>
    <p:restoredTop sz="97459" autoAdjust="0"/>
  </p:normalViewPr>
  <p:slideViewPr>
    <p:cSldViewPr snapToGrid="0">
      <p:cViewPr varScale="1">
        <p:scale>
          <a:sx n="109" d="100"/>
          <a:sy n="109" d="100"/>
        </p:scale>
        <p:origin x="66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FE120-00FF-4727-8B74-14C9062FD8AD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BD5BD-9DF6-4BF6-B871-93FA0393A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9169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FE120-00FF-4727-8B74-14C9062FD8AD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BD5BD-9DF6-4BF6-B871-93FA0393A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0633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FE120-00FF-4727-8B74-14C9062FD8AD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BD5BD-9DF6-4BF6-B871-93FA0393A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5677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FE120-00FF-4727-8B74-14C9062FD8AD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BD5BD-9DF6-4BF6-B871-93FA0393A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83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FE120-00FF-4727-8B74-14C9062FD8AD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BD5BD-9DF6-4BF6-B871-93FA0393A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446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FE120-00FF-4727-8B74-14C9062FD8AD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BD5BD-9DF6-4BF6-B871-93FA0393A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3153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FE120-00FF-4727-8B74-14C9062FD8AD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BD5BD-9DF6-4BF6-B871-93FA0393A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0770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FE120-00FF-4727-8B74-14C9062FD8AD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BD5BD-9DF6-4BF6-B871-93FA0393A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7084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FE120-00FF-4727-8B74-14C9062FD8AD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BD5BD-9DF6-4BF6-B871-93FA0393A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9919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FE120-00FF-4727-8B74-14C9062FD8AD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BD5BD-9DF6-4BF6-B871-93FA0393A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99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FE120-00FF-4727-8B74-14C9062FD8AD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BD5BD-9DF6-4BF6-B871-93FA0393A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9050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FE120-00FF-4727-8B74-14C9062FD8AD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BD5BD-9DF6-4BF6-B871-93FA0393A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984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rdesignlab.com/tutorials-tips/laser-cutting-beginners-guide/" TargetMode="External"/><Relationship Id="rId2" Type="http://schemas.openxmlformats.org/officeDocument/2006/relationships/hyperlink" Target="https://wiki.uio.no/ifi/sonen/index.php/Main_Pag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37116"/>
            <a:ext cx="9144000" cy="2387600"/>
          </a:xfrm>
        </p:spPr>
        <p:txBody>
          <a:bodyPr/>
          <a:lstStyle/>
          <a:p>
            <a:r>
              <a:rPr lang="en-US" dirty="0" smtClean="0"/>
              <a:t>Laser cutting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16791"/>
            <a:ext cx="9144000" cy="1655762"/>
          </a:xfrm>
        </p:spPr>
        <p:txBody>
          <a:bodyPr/>
          <a:lstStyle/>
          <a:p>
            <a:r>
              <a:rPr lang="en-US" dirty="0" smtClean="0"/>
              <a:t>It’s not science fiction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646" y="712362"/>
            <a:ext cx="8182708" cy="2315300"/>
          </a:xfrm>
          <a:prstGeom prst="rect">
            <a:avLst/>
          </a:prstGeom>
        </p:spPr>
      </p:pic>
      <p:pic>
        <p:nvPicPr>
          <p:cNvPr id="5" name="Picture 8" descr="Explore the Epilog Fusion Edge Laser Series at Alfex Las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36" y="3580493"/>
            <a:ext cx="3042420" cy="276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98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noProof="0" dirty="0" err="1" smtClean="0"/>
              <a:t>Sonen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does it work?</a:t>
            </a:r>
          </a:p>
          <a:p>
            <a:r>
              <a:rPr lang="en-US" dirty="0" smtClean="0"/>
              <a:t>When should </a:t>
            </a:r>
            <a:r>
              <a:rPr lang="en-US" dirty="0"/>
              <a:t>I</a:t>
            </a:r>
            <a:r>
              <a:rPr lang="en-US" dirty="0" smtClean="0"/>
              <a:t> consider laser cutting?</a:t>
            </a:r>
          </a:p>
          <a:p>
            <a:r>
              <a:rPr lang="en-US" dirty="0" smtClean="0"/>
              <a:t>What are the dangers when laser cutting?</a:t>
            </a:r>
          </a:p>
          <a:p>
            <a:r>
              <a:rPr lang="en-US" dirty="0" smtClean="0"/>
              <a:t>What materials can </a:t>
            </a:r>
            <a:r>
              <a:rPr lang="en-US" dirty="0" err="1" smtClean="0"/>
              <a:t>i</a:t>
            </a:r>
            <a:r>
              <a:rPr lang="en-US" dirty="0" smtClean="0"/>
              <a:t> use?</a:t>
            </a:r>
          </a:p>
          <a:p>
            <a:r>
              <a:rPr lang="en-US" dirty="0" smtClean="0"/>
              <a:t>How do I use the laser cutter?</a:t>
            </a:r>
          </a:p>
          <a:p>
            <a:r>
              <a:rPr lang="en-US" dirty="0" smtClean="0"/>
              <a:t>Is it really that easy?</a:t>
            </a:r>
          </a:p>
        </p:txBody>
      </p:sp>
    </p:spTree>
    <p:extLst>
      <p:ext uri="{BB962C8B-B14F-4D97-AF65-F5344CB8AC3E}">
        <p14:creationId xmlns:p14="http://schemas.microsoft.com/office/powerpoint/2010/main" val="109618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Sonen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3D-printing</a:t>
            </a:r>
          </a:p>
          <a:p>
            <a:r>
              <a:rPr lang="en-US" noProof="0" dirty="0" smtClean="0"/>
              <a:t>Laser cutting</a:t>
            </a:r>
          </a:p>
          <a:p>
            <a:r>
              <a:rPr lang="en-US" noProof="0" dirty="0" smtClean="0"/>
              <a:t>Electronics</a:t>
            </a:r>
          </a:p>
          <a:p>
            <a:r>
              <a:rPr lang="en-US" noProof="0" dirty="0" smtClean="0"/>
              <a:t>CAD</a:t>
            </a:r>
          </a:p>
          <a:p>
            <a:r>
              <a:rPr lang="en-US" noProof="0" dirty="0" smtClean="0"/>
              <a:t>Arduino and Raspberry PI</a:t>
            </a:r>
          </a:p>
          <a:p>
            <a:r>
              <a:rPr lang="en-US" noProof="0" dirty="0" smtClean="0"/>
              <a:t>Textiles</a:t>
            </a:r>
          </a:p>
          <a:p>
            <a:r>
              <a:rPr lang="en-US" noProof="0" dirty="0" smtClean="0"/>
              <a:t>Repair</a:t>
            </a:r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6564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When should </a:t>
            </a:r>
            <a:r>
              <a:rPr lang="en-US" dirty="0"/>
              <a:t>I</a:t>
            </a:r>
            <a:r>
              <a:rPr lang="en-US" noProof="0" dirty="0" smtClean="0"/>
              <a:t> consider laser cutting?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Great for making large things very quickly</a:t>
            </a:r>
          </a:p>
          <a:p>
            <a:r>
              <a:rPr lang="en-US" noProof="0" dirty="0" smtClean="0"/>
              <a:t>3D prints takes hours and days.</a:t>
            </a:r>
          </a:p>
          <a:p>
            <a:r>
              <a:rPr lang="en-US" noProof="0" dirty="0" smtClean="0"/>
              <a:t>Laser cutting takes seconds and minutes.</a:t>
            </a:r>
          </a:p>
          <a:p>
            <a:r>
              <a:rPr lang="en-US" noProof="0" dirty="0" smtClean="0"/>
              <a:t>Prototyping using cheap materials</a:t>
            </a:r>
          </a:p>
          <a:p>
            <a:r>
              <a:rPr lang="en-US" noProof="0" dirty="0" smtClean="0"/>
              <a:t>Great for creating signs</a:t>
            </a:r>
          </a:p>
          <a:p>
            <a:endParaRPr lang="en-US" noProof="0" dirty="0" smtClean="0"/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6109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How does it work?</a:t>
            </a:r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1184617" y="2708189"/>
            <a:ext cx="4818185" cy="2309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Rounded Rectangle 4"/>
          <p:cNvSpPr/>
          <p:nvPr/>
        </p:nvSpPr>
        <p:spPr>
          <a:xfrm>
            <a:off x="2438986" y="2315894"/>
            <a:ext cx="3563816" cy="2754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Laser tube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 rot="2287493">
            <a:off x="781269" y="2200863"/>
            <a:ext cx="46294" cy="4455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ctangle 6"/>
          <p:cNvSpPr/>
          <p:nvPr/>
        </p:nvSpPr>
        <p:spPr>
          <a:xfrm>
            <a:off x="604325" y="4273648"/>
            <a:ext cx="6025661" cy="2520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Rectangle 7"/>
          <p:cNvSpPr/>
          <p:nvPr/>
        </p:nvSpPr>
        <p:spPr>
          <a:xfrm rot="19036385">
            <a:off x="768345" y="4181767"/>
            <a:ext cx="59009" cy="4455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Rectangle 8"/>
          <p:cNvSpPr/>
          <p:nvPr/>
        </p:nvSpPr>
        <p:spPr>
          <a:xfrm>
            <a:off x="3523370" y="4074729"/>
            <a:ext cx="644769" cy="6195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1" name="Rectangle 10"/>
          <p:cNvSpPr/>
          <p:nvPr/>
        </p:nvSpPr>
        <p:spPr>
          <a:xfrm>
            <a:off x="3793001" y="4166450"/>
            <a:ext cx="298939" cy="43612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960663" y="4666371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261925" y="4666371"/>
            <a:ext cx="45133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6430694" y="2767232"/>
            <a:ext cx="0" cy="14536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430694" y="4617732"/>
            <a:ext cx="0" cy="3999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1"/>
            <a:endCxn id="6" idx="3"/>
          </p:cNvCxnSpPr>
          <p:nvPr/>
        </p:nvCxnSpPr>
        <p:spPr>
          <a:xfrm flipH="1" flipV="1">
            <a:off x="822625" y="2437918"/>
            <a:ext cx="1616361" cy="157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6" idx="3"/>
            <a:endCxn id="8" idx="3"/>
          </p:cNvCxnSpPr>
          <p:nvPr/>
        </p:nvCxnSpPr>
        <p:spPr>
          <a:xfrm flipH="1">
            <a:off x="819524" y="2437918"/>
            <a:ext cx="3101" cy="19465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8" idx="3"/>
            <a:endCxn id="11" idx="1"/>
          </p:cNvCxnSpPr>
          <p:nvPr/>
        </p:nvCxnSpPr>
        <p:spPr>
          <a:xfrm flipV="1">
            <a:off x="819524" y="4384512"/>
            <a:ext cx="2973477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917317" y="2837461"/>
            <a:ext cx="1153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Work</a:t>
            </a:r>
            <a:r>
              <a:rPr lang="nb-NO" dirty="0" smtClean="0"/>
              <a:t> area</a:t>
            </a:r>
            <a:endParaRPr lang="nb-NO" dirty="0"/>
          </a:p>
        </p:txBody>
      </p:sp>
      <p:sp>
        <p:nvSpPr>
          <p:cNvPr id="37" name="TextBox 36"/>
          <p:cNvSpPr txBox="1"/>
          <p:nvPr/>
        </p:nvSpPr>
        <p:spPr>
          <a:xfrm>
            <a:off x="324802" y="1830321"/>
            <a:ext cx="793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Mirror</a:t>
            </a:r>
            <a:endParaRPr lang="nb-NO" dirty="0"/>
          </a:p>
        </p:txBody>
      </p:sp>
      <p:sp>
        <p:nvSpPr>
          <p:cNvPr id="38" name="TextBox 37"/>
          <p:cNvSpPr txBox="1"/>
          <p:nvPr/>
        </p:nvSpPr>
        <p:spPr>
          <a:xfrm>
            <a:off x="3245269" y="3759000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Laser head</a:t>
            </a:r>
            <a:endParaRPr lang="nb-NO" dirty="0"/>
          </a:p>
        </p:txBody>
      </p:sp>
      <p:sp>
        <p:nvSpPr>
          <p:cNvPr id="39" name="Rectangle 38"/>
          <p:cNvSpPr/>
          <p:nvPr/>
        </p:nvSpPr>
        <p:spPr>
          <a:xfrm>
            <a:off x="9755459" y="1943393"/>
            <a:ext cx="1377461" cy="10204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10045603" y="2971747"/>
            <a:ext cx="785447" cy="11593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Oval 42"/>
          <p:cNvSpPr/>
          <p:nvPr/>
        </p:nvSpPr>
        <p:spPr>
          <a:xfrm>
            <a:off x="10045602" y="3545236"/>
            <a:ext cx="785447" cy="2037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Trapezoid 43"/>
          <p:cNvSpPr/>
          <p:nvPr/>
        </p:nvSpPr>
        <p:spPr>
          <a:xfrm rot="10800000">
            <a:off x="10045600" y="4131067"/>
            <a:ext cx="785447" cy="284980"/>
          </a:xfrm>
          <a:prstGeom prst="trapezoid">
            <a:avLst>
              <a:gd name="adj" fmla="val 1015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Rectangle 44"/>
          <p:cNvSpPr/>
          <p:nvPr/>
        </p:nvSpPr>
        <p:spPr>
          <a:xfrm>
            <a:off x="7757969" y="2392094"/>
            <a:ext cx="2759489" cy="1248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 rot="5400000">
            <a:off x="9910365" y="2948875"/>
            <a:ext cx="1055915" cy="1289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Rectangle 39"/>
          <p:cNvSpPr/>
          <p:nvPr/>
        </p:nvSpPr>
        <p:spPr>
          <a:xfrm rot="19036385">
            <a:off x="10432170" y="1822135"/>
            <a:ext cx="79384" cy="11705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7" name="Isosceles Triangle 46"/>
          <p:cNvSpPr/>
          <p:nvPr/>
        </p:nvSpPr>
        <p:spPr>
          <a:xfrm rot="10800000">
            <a:off x="10373847" y="3748961"/>
            <a:ext cx="128950" cy="142014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Isosceles Triangle 47"/>
          <p:cNvSpPr/>
          <p:nvPr/>
        </p:nvSpPr>
        <p:spPr>
          <a:xfrm>
            <a:off x="10373848" y="5200389"/>
            <a:ext cx="128950" cy="142014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645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1528 L 0 0 Z " pathEditMode="relative" ptsTypes="A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1528 L 0 0 Z " pathEditMode="relative" ptsTypes="AAA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1528 L 0 0 Z " pathEditMode="relative" ptsTypes="AAA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1528 L 0 0 Z " pathEditMode="relative" ptsTypes="AAA">
                                      <p:cBhvr>
                                        <p:cTn id="1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771 0 L -0.21002 0 L 0 0 Z " pathEditMode="relative" ptsTypes="AAAA">
                                      <p:cBhvr>
                                        <p:cTn id="1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771 0 L -0.21002 0 L 0 0 Z " pathEditMode="relative" ptsTypes="AAAA">
                                      <p:cBhvr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9" grpId="1" animBg="1"/>
      <p:bldP spid="11" grpId="0" animBg="1"/>
      <p:bldP spid="1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How does it work?</a:t>
            </a:r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838200" y="4521199"/>
            <a:ext cx="2368061" cy="2403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ctangle 4"/>
          <p:cNvSpPr/>
          <p:nvPr/>
        </p:nvSpPr>
        <p:spPr>
          <a:xfrm>
            <a:off x="3493478" y="4521199"/>
            <a:ext cx="2368061" cy="2403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/>
          <p:cNvSpPr/>
          <p:nvPr/>
        </p:nvSpPr>
        <p:spPr>
          <a:xfrm>
            <a:off x="6617677" y="4521199"/>
            <a:ext cx="2368061" cy="2403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9272955" y="4521199"/>
            <a:ext cx="2368061" cy="2403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8985738" y="4625976"/>
            <a:ext cx="287217" cy="13554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3264144" y="3182938"/>
            <a:ext cx="171450" cy="18478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9043621" y="3182937"/>
            <a:ext cx="171450" cy="143461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2055690" y="4014758"/>
            <a:ext cx="9392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err="1" smtClean="0"/>
              <a:t>Cutting</a:t>
            </a:r>
            <a:endParaRPr lang="nb-NO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7670313" y="4009966"/>
            <a:ext cx="1197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err="1" smtClean="0"/>
              <a:t>Engraving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7652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What are the dangers when laser cutting?</a:t>
            </a:r>
            <a:endParaRPr lang="en-US" noProof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09" y="1422400"/>
            <a:ext cx="2656905" cy="26569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894" y="1422399"/>
            <a:ext cx="2656906" cy="26569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988" y="1422400"/>
            <a:ext cx="2656905" cy="26569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631" y="4079305"/>
            <a:ext cx="2656906" cy="23247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441" y="4079305"/>
            <a:ext cx="2656906" cy="2324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084" y="1422400"/>
            <a:ext cx="2656905" cy="26569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66" y="4079305"/>
            <a:ext cx="2656905" cy="265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0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smtClean="0"/>
              <a:t>QUIZ</a:t>
            </a:r>
            <a:r>
              <a:rPr lang="en-US" noProof="0" dirty="0" smtClean="0"/>
              <a:t>!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107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Plastic sheets</a:t>
            </a:r>
            <a:endParaRPr lang="en-US" noProof="0" dirty="0"/>
          </a:p>
        </p:txBody>
      </p:sp>
      <p:pic>
        <p:nvPicPr>
          <p:cNvPr id="1026" name="Picture 2" descr="1/2 in. x 4 ft. x 8 ft. White PVC Sheet Panel 190360 - The Home Dep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41" y="2568574"/>
            <a:ext cx="3603625" cy="360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05304" y="3709182"/>
            <a:ext cx="8066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smtClean="0"/>
              <a:t>PCV</a:t>
            </a:r>
            <a:endParaRPr lang="nb-NO" sz="3000" dirty="0"/>
          </a:p>
        </p:txBody>
      </p:sp>
      <p:pic>
        <p:nvPicPr>
          <p:cNvPr id="1028" name="Picture 4" descr="Clear Plastic Sheet, 500mm x 400mm x 3mm | 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713061" y="3171799"/>
            <a:ext cx="3661682" cy="205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14199" y="3812644"/>
            <a:ext cx="12188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err="1" smtClean="0"/>
              <a:t>Acrylic</a:t>
            </a:r>
            <a:endParaRPr lang="nb-NO" sz="3000" dirty="0"/>
          </a:p>
        </p:txBody>
      </p:sp>
      <p:pic>
        <p:nvPicPr>
          <p:cNvPr id="1030" name="Picture 6" descr="ABS Plastic Sheet, white 500 x 400 x 3,0 mm - buy now on  architekturbedarf.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488" y="2802467"/>
            <a:ext cx="2906939" cy="290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61053" y="3884662"/>
            <a:ext cx="7938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smtClean="0"/>
              <a:t>ABS</a:t>
            </a:r>
            <a:endParaRPr lang="nb-NO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1992021" y="2634734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/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63670" y="2617801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55097" y="2672884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smtClean="0"/>
              <a:t>3</a:t>
            </a:r>
            <a:endParaRPr lang="nb-NO" sz="3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49" y="2839936"/>
            <a:ext cx="2925207" cy="2925207"/>
          </a:xfrm>
          <a:prstGeom prst="flowChartDecision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609" y="2976056"/>
            <a:ext cx="2925207" cy="2925207"/>
          </a:xfrm>
          <a:prstGeom prst="flowChartDecision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23272" y="5790662"/>
            <a:ext cx="22117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err="1" smtClean="0"/>
              <a:t>Chlorine</a:t>
            </a:r>
            <a:r>
              <a:rPr lang="nb-NO" dirty="0" smtClean="0"/>
              <a:t> </a:t>
            </a:r>
            <a:r>
              <a:rPr lang="nb-NO" sz="3000" dirty="0" smtClean="0"/>
              <a:t>gass</a:t>
            </a:r>
            <a:endParaRPr lang="nb-NO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9259081" y="5847452"/>
            <a:ext cx="21722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err="1" smtClean="0"/>
              <a:t>Cyanide</a:t>
            </a:r>
            <a:r>
              <a:rPr lang="nb-NO" sz="3000" dirty="0" smtClean="0"/>
              <a:t> gass</a:t>
            </a:r>
            <a:endParaRPr lang="nb-NO" sz="3000" dirty="0"/>
          </a:p>
        </p:txBody>
      </p:sp>
    </p:spTree>
    <p:extLst>
      <p:ext uri="{BB962C8B-B14F-4D97-AF65-F5344CB8AC3E}">
        <p14:creationId xmlns:p14="http://schemas.microsoft.com/office/powerpoint/2010/main" val="353606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Leather</a:t>
            </a:r>
            <a:endParaRPr lang="en-US" noProof="0" dirty="0"/>
          </a:p>
        </p:txBody>
      </p:sp>
      <p:pic>
        <p:nvPicPr>
          <p:cNvPr id="2052" name="Picture 4" descr="Beige Smooth Faux Leather Sheets Faux Leather Sheets Leather - Ets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25" y="2032000"/>
            <a:ext cx="3587750" cy="358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uy WUTA Full Grain Veg Tanned Leather Piece Pre-Cut 100% Handmade DIY Genuine  Leather Fabric Cowhide/Tooling Carving Dying Leather Piece 4.5-6 oz,6 inch  X12 inch Online at desertcartBaham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6" y="2032000"/>
            <a:ext cx="3666067" cy="366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69227" y="3311035"/>
            <a:ext cx="13433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smtClean="0"/>
              <a:t>Natural</a:t>
            </a:r>
            <a:endParaRPr lang="nb-NO" sz="3000" dirty="0"/>
          </a:p>
        </p:txBody>
      </p:sp>
      <p:sp>
        <p:nvSpPr>
          <p:cNvPr id="5" name="TextBox 4"/>
          <p:cNvSpPr txBox="1"/>
          <p:nvPr/>
        </p:nvSpPr>
        <p:spPr>
          <a:xfrm>
            <a:off x="7995654" y="3311035"/>
            <a:ext cx="90370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err="1" smtClean="0"/>
              <a:t>Faux</a:t>
            </a:r>
            <a:endParaRPr lang="nb-NO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3440918" y="1517445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smtClean="0"/>
              <a:t>1</a:t>
            </a:r>
            <a:endParaRPr lang="nb-NO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8257393" y="1503912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smtClean="0"/>
              <a:t>2</a:t>
            </a:r>
            <a:endParaRPr lang="nb-NO" sz="3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596" y="2363271"/>
            <a:ext cx="2925207" cy="2925207"/>
          </a:xfrm>
          <a:prstGeom prst="flowChartDecision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8487" y="5593839"/>
            <a:ext cx="22454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err="1" smtClean="0"/>
              <a:t>Chlorine</a:t>
            </a:r>
            <a:r>
              <a:rPr lang="nb-NO" sz="3000" dirty="0" smtClean="0"/>
              <a:t> gass</a:t>
            </a:r>
            <a:endParaRPr lang="nb-NO" sz="3000" dirty="0"/>
          </a:p>
        </p:txBody>
      </p:sp>
    </p:spTree>
    <p:extLst>
      <p:ext uri="{BB962C8B-B14F-4D97-AF65-F5344CB8AC3E}">
        <p14:creationId xmlns:p14="http://schemas.microsoft.com/office/powerpoint/2010/main" val="217220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Chrome Tanned Leather - Ets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67" y="1492669"/>
            <a:ext cx="5365329" cy="536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134" y="359721"/>
            <a:ext cx="10515600" cy="1325563"/>
          </a:xfrm>
        </p:spPr>
        <p:txBody>
          <a:bodyPr/>
          <a:lstStyle/>
          <a:p>
            <a:r>
              <a:rPr lang="en-US" noProof="0" dirty="0" smtClean="0"/>
              <a:t>tanned natural leather</a:t>
            </a:r>
            <a:endParaRPr lang="en-US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2312795" y="1761171"/>
            <a:ext cx="26135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err="1" smtClean="0"/>
              <a:t>Chrome</a:t>
            </a:r>
            <a:r>
              <a:rPr lang="nb-NO" sz="3000" dirty="0" smtClean="0"/>
              <a:t> </a:t>
            </a:r>
            <a:r>
              <a:rPr lang="nb-NO" sz="3000" dirty="0" err="1" smtClean="0"/>
              <a:t>tanned</a:t>
            </a:r>
            <a:endParaRPr lang="nb-NO" sz="3000" dirty="0"/>
          </a:p>
        </p:txBody>
      </p:sp>
      <p:pic>
        <p:nvPicPr>
          <p:cNvPr id="3076" name="Picture 4" descr="Brown Vegetable Tanned Leather at Rs 80/square feet in Kanpur | ID:  232770914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940" y="2258002"/>
            <a:ext cx="476250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741875" y="1761171"/>
            <a:ext cx="27295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err="1" smtClean="0"/>
              <a:t>Vegtable</a:t>
            </a:r>
            <a:r>
              <a:rPr lang="nb-NO" sz="3000" dirty="0" smtClean="0"/>
              <a:t> </a:t>
            </a:r>
            <a:r>
              <a:rPr lang="nb-NO" sz="3000" dirty="0" err="1" smtClean="0"/>
              <a:t>tanned</a:t>
            </a:r>
            <a:endParaRPr lang="nb-NO" sz="3000" dirty="0"/>
          </a:p>
        </p:txBody>
      </p:sp>
      <p:sp>
        <p:nvSpPr>
          <p:cNvPr id="10" name="TextBox 9"/>
          <p:cNvSpPr txBox="1"/>
          <p:nvPr/>
        </p:nvSpPr>
        <p:spPr>
          <a:xfrm>
            <a:off x="1777225" y="1761171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smtClean="0"/>
              <a:t>1</a:t>
            </a:r>
            <a:endParaRPr lang="nb-NO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7142554" y="1786467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/>
              <a:t>2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664" y="2340465"/>
            <a:ext cx="3513667" cy="3513667"/>
          </a:xfrm>
          <a:prstGeom prst="flowChartDecision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28366" y="5955315"/>
            <a:ext cx="21722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dirty="0" err="1" smtClean="0"/>
              <a:t>Cyanide</a:t>
            </a:r>
            <a:r>
              <a:rPr lang="nb-NO" sz="3000" dirty="0" smtClean="0"/>
              <a:t> gass</a:t>
            </a:r>
            <a:endParaRPr lang="nb-NO" sz="3000" dirty="0"/>
          </a:p>
        </p:txBody>
      </p:sp>
    </p:spTree>
    <p:extLst>
      <p:ext uri="{BB962C8B-B14F-4D97-AF65-F5344CB8AC3E}">
        <p14:creationId xmlns:p14="http://schemas.microsoft.com/office/powerpoint/2010/main" val="365286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 smtClean="0"/>
              <a:t>KNOW YOUR MATERIAL!!</a:t>
            </a:r>
            <a:endParaRPr lang="en-US" noProof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84" y="3632200"/>
            <a:ext cx="2656905" cy="26569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669" y="3632199"/>
            <a:ext cx="2656906" cy="26569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763" y="3632200"/>
            <a:ext cx="2656905" cy="26569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859" y="3632200"/>
            <a:ext cx="2656905" cy="265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9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What materials can </a:t>
            </a:r>
            <a:r>
              <a:rPr lang="en-US" noProof="0" dirty="0" err="1" smtClean="0"/>
              <a:t>i</a:t>
            </a:r>
            <a:r>
              <a:rPr lang="en-US" noProof="0" dirty="0" smtClean="0"/>
              <a:t> use?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Organic materials</a:t>
            </a:r>
          </a:p>
          <a:p>
            <a:r>
              <a:rPr lang="en-US" noProof="0" dirty="0" smtClean="0"/>
              <a:t>Wood</a:t>
            </a:r>
          </a:p>
          <a:p>
            <a:r>
              <a:rPr lang="en-US" noProof="0" dirty="0" smtClean="0"/>
              <a:t>Plywood</a:t>
            </a:r>
          </a:p>
          <a:p>
            <a:r>
              <a:rPr lang="en-US" noProof="0" dirty="0" smtClean="0"/>
              <a:t>Cardboard</a:t>
            </a:r>
          </a:p>
          <a:p>
            <a:r>
              <a:rPr lang="en-US" noProof="0" dirty="0" smtClean="0"/>
              <a:t>Natural Leather</a:t>
            </a:r>
          </a:p>
          <a:p>
            <a:r>
              <a:rPr lang="en-US" noProof="0" dirty="0" err="1" smtClean="0"/>
              <a:t>Acryllic</a:t>
            </a:r>
            <a:r>
              <a:rPr lang="en-US" noProof="0" dirty="0" smtClean="0"/>
              <a:t> PMMA</a:t>
            </a:r>
          </a:p>
          <a:p>
            <a:r>
              <a:rPr lang="en-US" noProof="0" dirty="0" smtClean="0"/>
              <a:t>If you are uncertain if your material is suitable for laser cutting DO NOT PROCEED. Ask </a:t>
            </a:r>
            <a:r>
              <a:rPr lang="en-US" noProof="0" dirty="0" err="1" smtClean="0"/>
              <a:t>Sonen</a:t>
            </a:r>
            <a:r>
              <a:rPr lang="en-US" noProof="0" dirty="0" smtClean="0"/>
              <a:t> or ROBIN engineering staff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752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How do I use the laser cutter?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>
                <a:hlinkClick r:id="rId2"/>
              </a:rPr>
              <a:t>https://</a:t>
            </a:r>
            <a:r>
              <a:rPr lang="en-US" noProof="0" dirty="0" smtClean="0">
                <a:hlinkClick r:id="rId2"/>
              </a:rPr>
              <a:t>wiki.uio.no/ifi/sonen/index.php/Main_Page</a:t>
            </a:r>
            <a:endParaRPr lang="en-US" noProof="0" dirty="0" smtClean="0"/>
          </a:p>
          <a:p>
            <a:r>
              <a:rPr lang="en-US" dirty="0">
                <a:hlinkClick r:id="rId3"/>
              </a:rPr>
              <a:t>https://makerdesignlab.com/tutorials-tips/laser-cutting-beginners-guide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en-US" noProof="0" dirty="0" smtClean="0"/>
          </a:p>
          <a:p>
            <a:endParaRPr lang="en-US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85" y="2834955"/>
            <a:ext cx="6942708" cy="390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71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Is it really that simple?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err="1" smtClean="0"/>
              <a:t>Kinda</a:t>
            </a:r>
            <a:r>
              <a:rPr lang="en-US" noProof="0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84508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225</Words>
  <Application>Microsoft Office PowerPoint</Application>
  <PresentationFormat>Widescreen</PresentationFormat>
  <Paragraphs>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Laser cutting 101</vt:lpstr>
      <vt:lpstr>Contents</vt:lpstr>
      <vt:lpstr>What is Sonen</vt:lpstr>
      <vt:lpstr>When should I consider laser cutting?</vt:lpstr>
      <vt:lpstr>How does it work?</vt:lpstr>
      <vt:lpstr>How does it work?</vt:lpstr>
      <vt:lpstr>What are the dangers when laser cutting?</vt:lpstr>
      <vt:lpstr>QUIZ!</vt:lpstr>
      <vt:lpstr>Plastic sheets</vt:lpstr>
      <vt:lpstr>Leather</vt:lpstr>
      <vt:lpstr>tanned natural leather</vt:lpstr>
      <vt:lpstr>KNOW YOUR MATERIAL!!</vt:lpstr>
      <vt:lpstr>What materials can i use?</vt:lpstr>
      <vt:lpstr>How do I use the laser cutter?</vt:lpstr>
      <vt:lpstr>Is it really that simple?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Lasercutting 101</dc:title>
  <dc:creator>Adrian Anderson Bergflødt</dc:creator>
  <cp:lastModifiedBy>Adrian Anderson Bergflødt</cp:lastModifiedBy>
  <cp:revision>27</cp:revision>
  <dcterms:created xsi:type="dcterms:W3CDTF">2023-01-25T08:32:42Z</dcterms:created>
  <dcterms:modified xsi:type="dcterms:W3CDTF">2023-03-22T16:58:57Z</dcterms:modified>
</cp:coreProperties>
</file>