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7"/>
  </p:notesMasterIdLst>
  <p:sldIdLst>
    <p:sldId id="259" r:id="rId2"/>
    <p:sldId id="562" r:id="rId3"/>
    <p:sldId id="563" r:id="rId4"/>
    <p:sldId id="561" r:id="rId5"/>
    <p:sldId id="564" r:id="rId6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5401"/>
    <a:srgbClr val="0033CC"/>
    <a:srgbClr val="FFFFCC"/>
    <a:srgbClr val="CC6600"/>
    <a:srgbClr val="99FF99"/>
    <a:srgbClr val="66FF66"/>
    <a:srgbClr val="CCFFCC"/>
    <a:srgbClr val="FFFF00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6000" autoAdjust="0"/>
  </p:normalViewPr>
  <p:slideViewPr>
    <p:cSldViewPr>
      <p:cViewPr varScale="1">
        <p:scale>
          <a:sx n="112" d="100"/>
          <a:sy n="112" d="100"/>
        </p:scale>
        <p:origin x="5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15.03.2019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057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844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57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INF2440 Uke 9, </a:t>
            </a:r>
            <a:r>
              <a:rPr lang="nb-NO" dirty="0"/>
              <a:t>v</a:t>
            </a:r>
            <a:r>
              <a:rPr lang="nb-NO" noProof="0" dirty="0"/>
              <a:t>2018</a:t>
            </a:r>
            <a:br>
              <a:rPr lang="nb-NO" noProof="0" dirty="0"/>
            </a:br>
            <a:r>
              <a:rPr lang="nb-NO" noProof="0" dirty="0"/>
              <a:t> </a:t>
            </a: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PSE</a:t>
            </a:r>
            <a:r>
              <a:rPr lang="nb-NO" noProof="0" dirty="0"/>
              <a:t> </a:t>
            </a:r>
          </a:p>
          <a:p>
            <a:r>
              <a:rPr lang="nb-NO" noProof="0" dirty="0"/>
              <a:t>Inst.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så vi  på i uke 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Perspektiv: Utvikling i CPU-speed, minne, nettverk, herunder effekten av </a:t>
            </a:r>
            <a:r>
              <a:rPr lang="nb-NO" dirty="0" err="1"/>
              <a:t>Moore’s</a:t>
            </a:r>
            <a:r>
              <a:rPr lang="nb-NO" dirty="0"/>
              <a:t> Law – og </a:t>
            </a:r>
            <a:r>
              <a:rPr lang="nb-NO" dirty="0" err="1"/>
              <a:t>af</a:t>
            </a:r>
            <a:r>
              <a:rPr lang="nb-NO" dirty="0"/>
              <a:t> lysets langsomme hastighet!</a:t>
            </a:r>
          </a:p>
          <a:p>
            <a:r>
              <a:rPr lang="nb-NO" dirty="0"/>
              <a:t>Et sitat om tidsforbruk ved faktorisering</a:t>
            </a:r>
          </a:p>
          <a:p>
            <a:r>
              <a:rPr lang="nb-NO" dirty="0"/>
              <a:t>Om en feil i Java 7 (også i Java 8)ved tidtaking</a:t>
            </a:r>
          </a:p>
          <a:p>
            <a:r>
              <a:rPr lang="nb-NO" dirty="0"/>
              <a:t>Hvordan parallellisere rekursive algoritmer</a:t>
            </a:r>
          </a:p>
          <a:p>
            <a:r>
              <a:rPr lang="nb-NO" dirty="0"/>
              <a:t>Gå ikke i ‘direkte oversettelses-fella’</a:t>
            </a:r>
          </a:p>
          <a:p>
            <a:pPr lvl="1"/>
            <a:r>
              <a:rPr lang="nb-NO" dirty="0"/>
              <a:t>eksemplifisert ved Kvikk-sort, 3 ulike løsninger</a:t>
            </a:r>
          </a:p>
          <a:p>
            <a:r>
              <a:rPr lang="nb-NO" dirty="0"/>
              <a:t>Hvor lang tid tar de ulike mekanismene vi har i Java 6 og 8?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9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vi se på i uke 9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Oblig3: Primes</a:t>
            </a:r>
          </a:p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obligs</a:t>
            </a:r>
            <a:r>
              <a:rPr lang="nb-NO" dirty="0"/>
              <a:t> tentative </a:t>
            </a:r>
            <a:r>
              <a:rPr lang="nb-NO" dirty="0" err="1"/>
              <a:t>dates</a:t>
            </a:r>
            <a:r>
              <a:rPr lang="nb-NO" dirty="0"/>
              <a:t>: 4: 29/-12/4, 5: 26/4-10/5</a:t>
            </a:r>
          </a:p>
          <a:p>
            <a:r>
              <a:rPr lang="nb-NO" dirty="0" err="1"/>
              <a:t>Concurrency</a:t>
            </a:r>
            <a:r>
              <a:rPr lang="nb-NO" dirty="0"/>
              <a:t> &amp; synkronisering – et eksempel</a:t>
            </a:r>
          </a:p>
          <a:p>
            <a:pPr lvl="1"/>
            <a:r>
              <a:rPr lang="nb-NO" dirty="0"/>
              <a:t>Feil v/gjenbruk av </a:t>
            </a:r>
            <a:r>
              <a:rPr lang="nb-NO" dirty="0" err="1"/>
              <a:t>cyclic</a:t>
            </a:r>
            <a:r>
              <a:rPr lang="nb-NO" dirty="0"/>
              <a:t> </a:t>
            </a:r>
            <a:r>
              <a:rPr lang="nb-NO" dirty="0" err="1"/>
              <a:t>barrier</a:t>
            </a:r>
            <a:r>
              <a:rPr lang="nb-NO" dirty="0"/>
              <a:t> – eksamen v18</a:t>
            </a:r>
          </a:p>
          <a:p>
            <a:r>
              <a:rPr lang="nb-NO" dirty="0"/>
              <a:t>Parallellisering av </a:t>
            </a:r>
            <a:r>
              <a:rPr lang="nb-NO" dirty="0" err="1"/>
              <a:t>Bubblesort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9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Concurrency</a:t>
            </a:r>
            <a:r>
              <a:rPr lang="nb-NO" dirty="0"/>
              <a:t> &amp; synkronisering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Spørsmål fra eksamen våren 2018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73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/>
              <a:t>Bubblesort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Spørsmål fra eksamen våren 2018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858994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91152</TotalTime>
  <Words>162</Words>
  <Application>Microsoft Macintosh PowerPoint</Application>
  <PresentationFormat>Skjermfremvisning (4:3)</PresentationFormat>
  <Paragraphs>43</Paragraphs>
  <Slides>5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Calibri</vt:lpstr>
      <vt:lpstr>Tahoma</vt:lpstr>
      <vt:lpstr>Times New Roman</vt:lpstr>
      <vt:lpstr>Wingdings</vt:lpstr>
      <vt:lpstr>Blends</vt:lpstr>
      <vt:lpstr>INF2440 Uke 9, v2018  </vt:lpstr>
      <vt:lpstr>Hva så vi  på i uke 8</vt:lpstr>
      <vt:lpstr>Hva skal vi se på i uke 9</vt:lpstr>
      <vt:lpstr>Concurrency &amp; synkronisering</vt:lpstr>
      <vt:lpstr>Parallel Bubblesort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650</cp:revision>
  <cp:lastPrinted>2017-03-08T09:36:24Z</cp:lastPrinted>
  <dcterms:created xsi:type="dcterms:W3CDTF">2013-10-07T06:57:58Z</dcterms:created>
  <dcterms:modified xsi:type="dcterms:W3CDTF">2019-03-15T11:12:57Z</dcterms:modified>
</cp:coreProperties>
</file>