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7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76909" autoAdjust="0"/>
  </p:normalViewPr>
  <p:slideViewPr>
    <p:cSldViewPr>
      <p:cViewPr varScale="1">
        <p:scale>
          <a:sx n="126" d="100"/>
          <a:sy n="126" d="100"/>
        </p:scale>
        <p:origin x="283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6597D-A847-4CCE-9461-FB67339C3923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5DD3E-44E4-4942-8C21-DF512489A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7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students must participate in a project assignment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will be 2 group deliverables and 1 individual assignment.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5DD3E-44E4-4942-8C21-DF512489AD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10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dirty="0" err="1" smtClean="0"/>
              <a:t>this</a:t>
            </a:r>
            <a:r>
              <a:rPr lang="nn-NO" dirty="0" smtClean="0"/>
              <a:t> is</a:t>
            </a:r>
            <a:r>
              <a:rPr lang="nn-NO" baseline="0" dirty="0" smtClean="0"/>
              <a:t> a </a:t>
            </a:r>
            <a:r>
              <a:rPr lang="nn-NO" baseline="0" dirty="0" err="1" smtClean="0"/>
              <a:t>g</a:t>
            </a:r>
            <a:r>
              <a:rPr lang="nn-NO" dirty="0" err="1" smtClean="0"/>
              <a:t>roup</a:t>
            </a:r>
            <a:r>
              <a:rPr lang="nn-NO" baseline="0" dirty="0" smtClean="0"/>
              <a:t> </a:t>
            </a:r>
            <a:r>
              <a:rPr lang="nn-NO" baseline="0" dirty="0" err="1" smtClean="0"/>
              <a:t>assignment</a:t>
            </a:r>
            <a:r>
              <a:rPr lang="nn-NO" baseline="0" dirty="0" smtClean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baseline="0" dirty="0" err="1" smtClean="0"/>
              <a:t>Each</a:t>
            </a:r>
            <a:r>
              <a:rPr lang="nn-NO" baseline="0" dirty="0" smtClean="0"/>
              <a:t> </a:t>
            </a:r>
            <a:r>
              <a:rPr lang="nn-NO" baseline="0" dirty="0" err="1" smtClean="0"/>
              <a:t>group</a:t>
            </a:r>
            <a:r>
              <a:rPr lang="nn-NO" baseline="0" dirty="0" smtClean="0"/>
              <a:t> </a:t>
            </a:r>
            <a:r>
              <a:rPr lang="nn-NO" baseline="0" dirty="0" err="1" smtClean="0"/>
              <a:t>doing</a:t>
            </a:r>
            <a:r>
              <a:rPr lang="nn-NO" baseline="0" dirty="0" smtClean="0"/>
              <a:t> one case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5DD3E-44E4-4942-8C21-DF512489AD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03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0" dirty="0" smtClean="0"/>
              <a:t>What do we gain by this taxonomy? </a:t>
            </a:r>
          </a:p>
          <a:p>
            <a:r>
              <a:rPr lang="en-US" kern="0" dirty="0" smtClean="0"/>
              <a:t>What are the risks of this taxonomy?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5DD3E-44E4-4942-8C21-DF512489AD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1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2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62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9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0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373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1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2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7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9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8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4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5B851-9ACF-419C-9F09-6B72012C5FDF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D2F27-E127-4A82-892E-751EAD671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0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ristofo@ifi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Key Dates – Group </a:t>
            </a:r>
            <a:r>
              <a:rPr lang="en-AU" dirty="0"/>
              <a:t>W</a:t>
            </a:r>
            <a:r>
              <a:rPr lang="en-AU" dirty="0" smtClean="0"/>
              <a:t>ork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424087"/>
              </p:ext>
            </p:extLst>
          </p:nvPr>
        </p:nvGraphicFramePr>
        <p:xfrm>
          <a:off x="838200" y="1219200"/>
          <a:ext cx="6858000" cy="457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8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9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556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 smtClean="0"/>
                        <a:t>Items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 smtClean="0"/>
                        <a:t>Date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600" b="0" dirty="0" smtClean="0"/>
                        <a:t>Deadline</a:t>
                      </a:r>
                      <a:r>
                        <a:rPr lang="nn-NO" sz="1600" b="0" baseline="0" dirty="0" smtClean="0"/>
                        <a:t> for </a:t>
                      </a:r>
                      <a:r>
                        <a:rPr lang="nn-NO" sz="1600" b="0" baseline="0" dirty="0" err="1" smtClean="0"/>
                        <a:t>group</a:t>
                      </a:r>
                      <a:r>
                        <a:rPr lang="nn-NO" sz="1600" b="0" baseline="0" dirty="0" smtClean="0"/>
                        <a:t> formation</a:t>
                      </a:r>
                      <a:endParaRPr lang="en-US" sz="16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n-NO" sz="1600" dirty="0" smtClean="0"/>
                        <a:t>Feb.</a:t>
                      </a:r>
                      <a:r>
                        <a:rPr lang="nn-NO" sz="1600" baseline="0" dirty="0" smtClean="0"/>
                        <a:t> 5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Deadline for </a:t>
                      </a:r>
                      <a:r>
                        <a:rPr lang="en-AU" sz="1600" baseline="0" dirty="0" smtClean="0"/>
                        <a:t>securing </a:t>
                      </a:r>
                      <a:r>
                        <a:rPr lang="en-AU" sz="1600" dirty="0" smtClean="0"/>
                        <a:t>organization/platform </a:t>
                      </a:r>
                      <a:endParaRPr lang="en-US" sz="16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Feb. 12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Deliverable 1 </a:t>
                      </a:r>
                      <a:r>
                        <a:rPr lang="en-AU" sz="1600" dirty="0" smtClean="0"/>
                        <a:t>– group work</a:t>
                      </a:r>
                      <a:endParaRPr lang="en-AU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March 12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Presentation of del. 1 in class</a:t>
                      </a:r>
                      <a:r>
                        <a:rPr lang="en-AU" sz="16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AU" sz="16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 smtClean="0"/>
                        <a:t>March</a:t>
                      </a:r>
                      <a:r>
                        <a:rPr lang="nb-NO" sz="1600" dirty="0" smtClean="0"/>
                        <a:t> 13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055295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Feedback per group</a:t>
                      </a:r>
                      <a:endParaRPr lang="en-AU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 smtClean="0"/>
                        <a:t>March</a:t>
                      </a:r>
                      <a:r>
                        <a:rPr lang="nb-NO" sz="1600" dirty="0" smtClean="0"/>
                        <a:t> 19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552186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Deliverable 2 </a:t>
                      </a:r>
                      <a:r>
                        <a:rPr lang="en-AU" sz="1600" dirty="0" smtClean="0"/>
                        <a:t>– group work</a:t>
                      </a:r>
                      <a:endParaRPr lang="en-AU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April 8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Presentation of del. 2 in class</a:t>
                      </a:r>
                      <a:r>
                        <a:rPr lang="en-AU" sz="16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AU" sz="16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/>
                        <a:t>April 9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6145775"/>
                  </a:ext>
                </a:extLst>
              </a:tr>
              <a:tr h="513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Deliverable 3 – individual </a:t>
                      </a:r>
                      <a:r>
                        <a:rPr lang="en-AU" sz="1600" dirty="0" smtClean="0"/>
                        <a:t>assignment</a:t>
                      </a:r>
                      <a:endParaRPr lang="en-AU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May 22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6364" y="6172200"/>
            <a:ext cx="8252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*</a:t>
            </a:r>
            <a:r>
              <a:rPr lang="nb-NO" dirty="0" err="1" smtClean="0">
                <a:solidFill>
                  <a:srgbClr val="FF0000"/>
                </a:solidFill>
              </a:rPr>
              <a:t>Each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group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member</a:t>
            </a:r>
            <a:r>
              <a:rPr lang="nb-NO" dirty="0" smtClean="0">
                <a:solidFill>
                  <a:srgbClr val="FF0000"/>
                </a:solidFill>
              </a:rPr>
              <a:t> has to present at </a:t>
            </a:r>
            <a:r>
              <a:rPr lang="nb-NO" dirty="0" err="1" smtClean="0">
                <a:solidFill>
                  <a:srgbClr val="FF0000"/>
                </a:solidFill>
              </a:rPr>
              <a:t>least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once</a:t>
            </a:r>
            <a:r>
              <a:rPr lang="nb-NO" dirty="0" smtClean="0">
                <a:solidFill>
                  <a:srgbClr val="FF0000"/>
                </a:solidFill>
              </a:rPr>
              <a:t>. </a:t>
            </a:r>
            <a:r>
              <a:rPr lang="nb-NO" dirty="0" err="1" smtClean="0">
                <a:solidFill>
                  <a:srgbClr val="FF0000"/>
                </a:solidFill>
              </a:rPr>
              <a:t>You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can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decide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how</a:t>
            </a:r>
            <a:r>
              <a:rPr lang="nb-NO" dirty="0" smtClean="0">
                <a:solidFill>
                  <a:srgbClr val="FF0000"/>
                </a:solidFill>
              </a:rPr>
              <a:t> to </a:t>
            </a:r>
            <a:r>
              <a:rPr lang="nb-NO" dirty="0" err="1" smtClean="0">
                <a:solidFill>
                  <a:srgbClr val="FF0000"/>
                </a:solidFill>
              </a:rPr>
              <a:t>distribute</a:t>
            </a:r>
            <a:r>
              <a:rPr lang="nb-NO" dirty="0" smtClean="0">
                <a:solidFill>
                  <a:srgbClr val="FF0000"/>
                </a:solidFill>
              </a:rPr>
              <a:t> it.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Group </a:t>
            </a:r>
            <a:r>
              <a:rPr lang="en-AU" dirty="0" smtClean="0"/>
              <a:t>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Responsible for making your own </a:t>
            </a:r>
            <a:r>
              <a:rPr lang="en-AU" dirty="0" smtClean="0"/>
              <a:t>groups</a:t>
            </a:r>
          </a:p>
          <a:p>
            <a:pPr lvl="1"/>
            <a:r>
              <a:rPr lang="en-AU" dirty="0" smtClean="0"/>
              <a:t>Everyone has to participate in a group</a:t>
            </a:r>
            <a:endParaRPr lang="en-AU" dirty="0" smtClean="0"/>
          </a:p>
          <a:p>
            <a:pPr lvl="1"/>
            <a:r>
              <a:rPr lang="en-AU" dirty="0" smtClean="0"/>
              <a:t>Groups of </a:t>
            </a:r>
            <a:r>
              <a:rPr lang="en-AU" dirty="0" smtClean="0"/>
              <a:t>minimum 3, maximum 4</a:t>
            </a:r>
            <a:endParaRPr lang="en-AU" dirty="0" smtClean="0"/>
          </a:p>
          <a:p>
            <a:r>
              <a:rPr lang="en-AU" dirty="0" smtClean="0"/>
              <a:t>Deadline for finalizing groups – Feb. 5</a:t>
            </a:r>
            <a:r>
              <a:rPr lang="en-AU" baseline="30000" dirty="0" smtClean="0"/>
              <a:t>th</a:t>
            </a:r>
            <a:endParaRPr lang="en-AU" dirty="0" smtClean="0"/>
          </a:p>
          <a:p>
            <a:pPr lvl="1"/>
            <a:r>
              <a:rPr lang="en-AU" sz="2400" dirty="0" smtClean="0"/>
              <a:t>Send email of group members to </a:t>
            </a:r>
            <a:r>
              <a:rPr lang="en-AU" sz="2400" dirty="0" smtClean="0">
                <a:hlinkClick r:id="rId3"/>
              </a:rPr>
              <a:t>kristofo@ifi.uio.no</a:t>
            </a:r>
            <a:endParaRPr lang="en-AU" sz="2400" dirty="0" smtClean="0"/>
          </a:p>
          <a:p>
            <a:r>
              <a:rPr lang="en-AU" dirty="0"/>
              <a:t>Deadline for finding </a:t>
            </a:r>
            <a:r>
              <a:rPr lang="en-AU" dirty="0" smtClean="0"/>
              <a:t>organization/platform </a:t>
            </a:r>
            <a:r>
              <a:rPr lang="en-AU" dirty="0"/>
              <a:t>– </a:t>
            </a:r>
            <a:r>
              <a:rPr lang="en-AU" dirty="0" smtClean="0"/>
              <a:t>Feb</a:t>
            </a:r>
            <a:r>
              <a:rPr lang="en-AU" dirty="0"/>
              <a:t>. 12th  </a:t>
            </a:r>
          </a:p>
          <a:p>
            <a:pPr lvl="1"/>
            <a:r>
              <a:rPr lang="en-AU" sz="2400" dirty="0"/>
              <a:t>Send </a:t>
            </a:r>
            <a:r>
              <a:rPr lang="en-AU" sz="2400" dirty="0" smtClean="0"/>
              <a:t>info on email to </a:t>
            </a:r>
            <a:r>
              <a:rPr lang="en-AU" sz="2400" dirty="0">
                <a:hlinkClick r:id="rId3"/>
              </a:rPr>
              <a:t>kristofo@ifi.uio.no</a:t>
            </a:r>
            <a:endParaRPr lang="en-AU" sz="2400" dirty="0"/>
          </a:p>
          <a:p>
            <a:pPr marL="457200" lvl="1" indent="0">
              <a:buNone/>
            </a:pP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99243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Deliverable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n-NO" dirty="0" smtClean="0"/>
              <a:t>Individual </a:t>
            </a:r>
            <a:r>
              <a:rPr lang="nn-NO" dirty="0" err="1" smtClean="0"/>
              <a:t>assignment</a:t>
            </a:r>
            <a:endParaRPr lang="nn-NO" dirty="0" smtClean="0"/>
          </a:p>
          <a:p>
            <a:pPr lvl="1"/>
            <a:r>
              <a:rPr lang="nn-NO" dirty="0" err="1" smtClean="0"/>
              <a:t>Graded</a:t>
            </a:r>
            <a:r>
              <a:rPr lang="nn-NO" dirty="0" smtClean="0"/>
              <a:t> (A-F) </a:t>
            </a:r>
            <a:endParaRPr lang="nn-NO" dirty="0" smtClean="0"/>
          </a:p>
          <a:p>
            <a:pPr lvl="2"/>
            <a:r>
              <a:rPr lang="nn-NO" dirty="0" smtClean="0"/>
              <a:t>Counts </a:t>
            </a:r>
            <a:r>
              <a:rPr lang="nn-NO" dirty="0" smtClean="0"/>
              <a:t>40% </a:t>
            </a:r>
            <a:r>
              <a:rPr lang="nn-NO" dirty="0" err="1" smtClean="0"/>
              <a:t>of</a:t>
            </a:r>
            <a:r>
              <a:rPr lang="nn-NO" dirty="0" smtClean="0"/>
              <a:t> total grade</a:t>
            </a:r>
            <a:endParaRPr lang="nn-NO" dirty="0" smtClean="0"/>
          </a:p>
          <a:p>
            <a:pPr lvl="1"/>
            <a:r>
              <a:rPr lang="nn-NO" dirty="0" smtClean="0"/>
              <a:t>Must pass to take oral </a:t>
            </a:r>
            <a:r>
              <a:rPr lang="nn-NO" dirty="0" err="1" smtClean="0"/>
              <a:t>exam</a:t>
            </a:r>
            <a:r>
              <a:rPr lang="nn-NO" dirty="0" smtClean="0"/>
              <a:t> and pass </a:t>
            </a:r>
            <a:r>
              <a:rPr lang="nn-NO" dirty="0" err="1" smtClean="0"/>
              <a:t>course</a:t>
            </a:r>
            <a:endParaRPr lang="nn-NO" dirty="0" smtClean="0"/>
          </a:p>
          <a:p>
            <a:pPr lvl="1"/>
            <a:r>
              <a:rPr lang="nn-NO" dirty="0" smtClean="0"/>
              <a:t>Content to be </a:t>
            </a:r>
            <a:r>
              <a:rPr lang="nn-NO" dirty="0" err="1" smtClean="0"/>
              <a:t>announced</a:t>
            </a:r>
            <a:r>
              <a:rPr lang="nn-NO" dirty="0" smtClean="0"/>
              <a:t>, but </a:t>
            </a:r>
            <a:endParaRPr lang="nn-NO" dirty="0" smtClean="0"/>
          </a:p>
          <a:p>
            <a:pPr lvl="2"/>
            <a:r>
              <a:rPr lang="nn-NO" dirty="0"/>
              <a:t>W</a:t>
            </a:r>
            <a:r>
              <a:rPr lang="nn-NO" dirty="0" smtClean="0"/>
              <a:t>ill </a:t>
            </a:r>
            <a:r>
              <a:rPr lang="nn-NO" dirty="0" smtClean="0"/>
              <a:t>be </a:t>
            </a:r>
            <a:r>
              <a:rPr lang="nn-NO" dirty="0" err="1" smtClean="0"/>
              <a:t>related</a:t>
            </a:r>
            <a:r>
              <a:rPr lang="nn-NO" dirty="0" smtClean="0"/>
              <a:t> </a:t>
            </a:r>
            <a:r>
              <a:rPr lang="nn-NO" dirty="0" smtClean="0"/>
              <a:t>to </a:t>
            </a:r>
            <a:r>
              <a:rPr lang="nn-NO" dirty="0" err="1" smtClean="0"/>
              <a:t>group</a:t>
            </a:r>
            <a:r>
              <a:rPr lang="nn-NO" dirty="0" smtClean="0"/>
              <a:t> </a:t>
            </a:r>
            <a:r>
              <a:rPr lang="nn-NO" dirty="0" smtClean="0"/>
              <a:t>deliverables</a:t>
            </a:r>
          </a:p>
          <a:p>
            <a:pPr lvl="2"/>
            <a:r>
              <a:rPr lang="nn-NO" dirty="0" smtClean="0"/>
              <a:t>This </a:t>
            </a:r>
            <a:r>
              <a:rPr lang="nn-NO" dirty="0" err="1" smtClean="0"/>
              <a:t>means</a:t>
            </a:r>
            <a:r>
              <a:rPr lang="nn-NO" dirty="0" smtClean="0"/>
              <a:t> </a:t>
            </a:r>
            <a:r>
              <a:rPr lang="nn-NO" dirty="0" err="1" smtClean="0"/>
              <a:t>that</a:t>
            </a:r>
            <a:r>
              <a:rPr lang="nn-NO" dirty="0" smtClean="0"/>
              <a:t> </a:t>
            </a:r>
            <a:r>
              <a:rPr lang="nn-NO" dirty="0" err="1" smtClean="0"/>
              <a:t>if</a:t>
            </a:r>
            <a:r>
              <a:rPr lang="nn-NO" dirty="0" smtClean="0"/>
              <a:t> </a:t>
            </a:r>
            <a:r>
              <a:rPr lang="nn-NO" dirty="0" err="1" smtClean="0"/>
              <a:t>you</a:t>
            </a:r>
            <a:r>
              <a:rPr lang="nn-NO" dirty="0" smtClean="0"/>
              <a:t> </a:t>
            </a:r>
            <a:r>
              <a:rPr lang="nn-NO" dirty="0" err="1" smtClean="0"/>
              <a:t>work</a:t>
            </a:r>
            <a:r>
              <a:rPr lang="nn-NO" dirty="0" smtClean="0"/>
              <a:t> </a:t>
            </a:r>
            <a:r>
              <a:rPr lang="nn-NO" dirty="0" err="1" smtClean="0"/>
              <a:t>well</a:t>
            </a:r>
            <a:r>
              <a:rPr lang="nn-NO" dirty="0" smtClean="0"/>
              <a:t> </a:t>
            </a:r>
            <a:r>
              <a:rPr lang="nn-NO" dirty="0" err="1" smtClean="0"/>
              <a:t>with</a:t>
            </a:r>
            <a:r>
              <a:rPr lang="nn-NO" dirty="0" smtClean="0"/>
              <a:t> </a:t>
            </a:r>
            <a:r>
              <a:rPr lang="nn-NO" dirty="0" err="1" smtClean="0"/>
              <a:t>the</a:t>
            </a:r>
            <a:r>
              <a:rPr lang="nn-NO" dirty="0" smtClean="0"/>
              <a:t> </a:t>
            </a:r>
            <a:r>
              <a:rPr lang="nn-NO" dirty="0" err="1" smtClean="0"/>
              <a:t>group</a:t>
            </a:r>
            <a:r>
              <a:rPr lang="nn-NO" dirty="0" smtClean="0"/>
              <a:t> </a:t>
            </a:r>
            <a:r>
              <a:rPr lang="nn-NO" dirty="0" err="1" smtClean="0"/>
              <a:t>assignments</a:t>
            </a:r>
            <a:r>
              <a:rPr lang="nn-NO" dirty="0" smtClean="0"/>
              <a:t>, it </a:t>
            </a:r>
            <a:r>
              <a:rPr lang="nn-NO" dirty="0" err="1" smtClean="0"/>
              <a:t>will</a:t>
            </a:r>
            <a:r>
              <a:rPr lang="nn-NO" dirty="0" smtClean="0"/>
              <a:t> be </a:t>
            </a:r>
            <a:r>
              <a:rPr lang="nn-NO" dirty="0" err="1" smtClean="0"/>
              <a:t>easier</a:t>
            </a:r>
            <a:r>
              <a:rPr lang="nn-NO" dirty="0" smtClean="0"/>
              <a:t> for </a:t>
            </a:r>
            <a:r>
              <a:rPr lang="nn-NO" dirty="0" err="1" smtClean="0"/>
              <a:t>you</a:t>
            </a:r>
            <a:r>
              <a:rPr lang="nn-NO" dirty="0" smtClean="0"/>
              <a:t> </a:t>
            </a:r>
            <a:r>
              <a:rPr lang="nn-NO" dirty="0" err="1" smtClean="0"/>
              <a:t>on</a:t>
            </a:r>
            <a:r>
              <a:rPr lang="nn-NO" dirty="0" smtClean="0"/>
              <a:t> </a:t>
            </a:r>
            <a:r>
              <a:rPr lang="nn-NO" dirty="0" err="1" smtClean="0"/>
              <a:t>the</a:t>
            </a:r>
            <a:r>
              <a:rPr lang="nn-NO" dirty="0" smtClean="0"/>
              <a:t> individual one</a:t>
            </a:r>
            <a:endParaRPr lang="nn-NO" dirty="0" smtClean="0"/>
          </a:p>
          <a:p>
            <a:pPr lvl="1"/>
            <a:r>
              <a:rPr lang="en-AU" dirty="0" smtClean="0"/>
              <a:t>Maximum 2000 words</a:t>
            </a:r>
            <a:endParaRPr lang="en-AU" dirty="0"/>
          </a:p>
          <a:p>
            <a:pPr lvl="1"/>
            <a:r>
              <a:rPr lang="en-US" dirty="0"/>
              <a:t>Submission by email before midnight </a:t>
            </a:r>
            <a:r>
              <a:rPr lang="en-US" dirty="0" smtClean="0"/>
              <a:t>(May 22)</a:t>
            </a:r>
            <a:endParaRPr lang="nn-NO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610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</TotalTime>
  <Words>254</Words>
  <Application>Microsoft Office PowerPoint</Application>
  <PresentationFormat>On-screen Show (4:3)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Key Dates – Group Work</vt:lpstr>
      <vt:lpstr>Group formation</vt:lpstr>
      <vt:lpstr>Deliverable 3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Groups &amp; Project assignment</dc:title>
  <dc:creator>Mikael Hailu Gebre-Mariam</dc:creator>
  <cp:lastModifiedBy>Kristoffer Fossum</cp:lastModifiedBy>
  <cp:revision>60</cp:revision>
  <dcterms:created xsi:type="dcterms:W3CDTF">2017-01-16T10:34:45Z</dcterms:created>
  <dcterms:modified xsi:type="dcterms:W3CDTF">2019-01-17T10:34:41Z</dcterms:modified>
</cp:coreProperties>
</file>