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261" r:id="rId43"/>
    <p:sldId id="277" r:id="rId4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43"/>
    <p:restoredTop sz="90741"/>
  </p:normalViewPr>
  <p:slideViewPr>
    <p:cSldViewPr>
      <p:cViewPr varScale="1">
        <p:scale>
          <a:sx n="116" d="100"/>
          <a:sy n="116" d="100"/>
        </p:scale>
        <p:origin x="53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17/01/2018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 smtClean="0"/>
              <a:t>Eric Jul</a:t>
            </a:r>
          </a:p>
          <a:p>
            <a:pPr eaLnBrk="1" hangingPunct="1"/>
            <a:r>
              <a:rPr lang="da-DK" i="1" dirty="0" smtClean="0"/>
              <a:t>PSE</a:t>
            </a:r>
          </a:p>
          <a:p>
            <a:pPr eaLnBrk="1" hangingPunct="1"/>
            <a:endParaRPr lang="da-DK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</a:t>
            </a:r>
            <a:r>
              <a:rPr lang="da-DK" dirty="0" err="1" smtClean="0"/>
              <a:t>people</a:t>
            </a:r>
            <a:r>
              <a:rPr lang="da-DK" dirty="0" smtClean="0"/>
              <a:t>! (Not </a:t>
            </a:r>
            <a:r>
              <a:rPr lang="da-DK" dirty="0" err="1" smtClean="0"/>
              <a:t>really</a:t>
            </a:r>
            <a:r>
              <a:rPr lang="da-DK" dirty="0" smtClean="0"/>
              <a:t> true: more </a:t>
            </a:r>
            <a:r>
              <a:rPr lang="da-DK" dirty="0" err="1" smtClean="0"/>
              <a:t>than</a:t>
            </a:r>
            <a:r>
              <a:rPr lang="da-DK" dirty="0" smtClean="0"/>
              <a:t> </a:t>
            </a:r>
            <a:r>
              <a:rPr lang="da-DK" dirty="0" smtClean="0"/>
              <a:t>1.100 </a:t>
            </a:r>
            <a:r>
              <a:rPr lang="da-DK" dirty="0" smtClean="0"/>
              <a:t>citations!)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</a:t>
            </a:r>
            <a:r>
              <a:rPr lang="da-DK" dirty="0" err="1" smtClean="0"/>
              <a:t>Algol-like</a:t>
            </a:r>
            <a:r>
              <a:rPr lang="da-DK" dirty="0" smtClean="0"/>
              <a:t> </a:t>
            </a:r>
            <a:r>
              <a:rPr lang="da-DK" dirty="0" err="1" smtClean="0"/>
              <a:t>syntax</a:t>
            </a:r>
            <a:r>
              <a:rPr lang="da-DK" dirty="0" smtClean="0"/>
              <a:t>, </a:t>
            </a:r>
            <a:r>
              <a:rPr lang="da-DK" dirty="0" err="1" smtClean="0"/>
              <a:t>e.g</a:t>
            </a:r>
            <a:r>
              <a:rPr lang="da-DK" dirty="0" smtClean="0"/>
              <a:t>., ”{” </a:t>
            </a:r>
            <a:r>
              <a:rPr lang="da-DK" dirty="0" err="1" smtClean="0"/>
              <a:t>replaced</a:t>
            </a:r>
            <a:r>
              <a:rPr lang="da-DK" dirty="0" smtClean="0"/>
              <a:t> by ”</a:t>
            </a:r>
            <a:r>
              <a:rPr lang="da-DK" dirty="0" err="1" smtClean="0"/>
              <a:t>begin</a:t>
            </a:r>
            <a:r>
              <a:rPr lang="da-DK" dirty="0" smtClean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unlike</a:t>
            </a:r>
            <a:r>
              <a:rPr lang="da-DK" dirty="0" smtClean="0"/>
              <a:t> Smalltalk) – for </a:t>
            </a:r>
            <a:r>
              <a:rPr lang="da-DK" dirty="0" err="1" smtClean="0"/>
              <a:t>compilability</a:t>
            </a:r>
            <a:r>
              <a:rPr lang="da-DK" dirty="0" smtClean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</a:t>
            </a:r>
            <a:r>
              <a:rPr lang="da-DK" sz="2800" dirty="0" err="1" smtClean="0"/>
              <a:t>method</a:t>
            </a:r>
            <a:r>
              <a:rPr lang="da-DK" sz="2800" dirty="0" smtClean="0"/>
              <a:t> (</a:t>
            </a:r>
            <a:r>
              <a:rPr lang="da-DK" sz="2800" dirty="0" err="1" smtClean="0"/>
              <a:t>e.g</a:t>
            </a:r>
            <a:r>
              <a:rPr lang="da-DK" sz="2800" dirty="0" smtClean="0"/>
              <a:t>., Java):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 smtClean="0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 smtClean="0"/>
              <a:t>Object</a:t>
            </a:r>
            <a:r>
              <a:rPr lang="da-DK" sz="2800" dirty="0" smtClean="0"/>
              <a:t> </a:t>
            </a:r>
            <a:r>
              <a:rPr lang="da-DK" sz="2800" dirty="0" err="1" smtClean="0"/>
              <a:t>constructors</a:t>
            </a:r>
            <a:r>
              <a:rPr lang="da-DK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</a:t>
            </a:r>
            <a:r>
              <a:rPr lang="da-DK" sz="2800" dirty="0" err="1" smtClean="0">
                <a:latin typeface="Courier New" pitchFamily="49" charset="0"/>
              </a:rPr>
              <a:t>object</a:t>
            </a:r>
            <a:r>
              <a:rPr lang="da-DK" sz="2800" dirty="0" smtClean="0">
                <a:latin typeface="Courier New" pitchFamily="49" charset="0"/>
              </a:rPr>
              <a:t>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var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: </a:t>
            </a:r>
            <a:r>
              <a:rPr lang="da-DK" sz="2800" dirty="0" err="1" smtClean="0">
                <a:latin typeface="Courier New" pitchFamily="49" charset="0"/>
              </a:rPr>
              <a:t>Integer</a:t>
            </a:r>
            <a:r>
              <a:rPr lang="da-DK" sz="2800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operation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r>
              <a:rPr lang="da-DK" sz="2800" dirty="0" smtClean="0">
                <a:latin typeface="Courier New" pitchFamily="49" charset="0"/>
              </a:rPr>
              <a:t>[] -&gt;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&lt;- </a:t>
            </a:r>
            <a:r>
              <a:rPr lang="da-DK" sz="2800" dirty="0" err="1" smtClean="0">
                <a:latin typeface="Courier New" pitchFamily="49" charset="0"/>
              </a:rPr>
              <a:t>prev</a:t>
            </a:r>
            <a:r>
              <a:rPr lang="da-DK" sz="2800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	</a:t>
            </a:r>
            <a:r>
              <a:rPr lang="da-DK" sz="2800" dirty="0" err="1" smtClean="0">
                <a:latin typeface="Courier New" pitchFamily="49" charset="0"/>
              </a:rPr>
              <a:t>return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	end </a:t>
            </a:r>
            <a:r>
              <a:rPr lang="da-DK" sz="2800" dirty="0" err="1" smtClean="0">
                <a:latin typeface="Courier New" pitchFamily="49" charset="0"/>
              </a:rPr>
              <a:t>getSeqno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>
                <a:latin typeface="Courier New" pitchFamily="49" charset="0"/>
              </a:rPr>
              <a:t>	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</a:t>
            </a:r>
            <a:r>
              <a:rPr lang="da-DK" sz="2400" dirty="0" smtClean="0">
                <a:latin typeface="Courier New" pitchFamily="49" charset="0"/>
              </a:rPr>
              <a:t>-&gt; </a:t>
            </a:r>
            <a:r>
              <a:rPr lang="da-DK" sz="2400" dirty="0" smtClean="0">
                <a:latin typeface="Courier New" pitchFamily="49" charset="0"/>
              </a:rPr>
              <a:t>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operation </a:t>
            </a:r>
            <a:r>
              <a:rPr lang="da-DK" sz="2400" dirty="0" err="1" smtClean="0">
                <a:latin typeface="Courier New" pitchFamily="49" charset="0"/>
              </a:rPr>
              <a:t>getSeqNo[]-&gt;[prev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 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seqno2</a:t>
            </a:r>
            <a:endParaRPr lang="en-US" smtClean="0"/>
          </a:p>
          <a:p>
            <a:pPr eaLnBrk="1" hangingPunct="1">
              <a:buFontTx/>
              <a:buNone/>
            </a:pPr>
            <a:endParaRPr lang="en-GB" sz="280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  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i="1" dirty="0" smtClean="0"/>
              <a:t>Note: type say NOTHING about IMPLEMENTATION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</a:t>
            </a:r>
            <a:r>
              <a:rPr lang="da-DK" dirty="0" smtClean="0">
                <a:latin typeface="Courier New" pitchFamily="49" charset="0"/>
              </a:rPr>
              <a:t>ar </a:t>
            </a: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SeqNoSource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 smtClean="0">
                <a:latin typeface="Courier New" pitchFamily="49" charset="0"/>
              </a:rPr>
              <a:t>mySeqNo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SC.create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 smtClean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Type </a:t>
            </a:r>
            <a:r>
              <a:rPr lang="nb-NO" dirty="0" err="1" smtClean="0"/>
              <a:t>Conformity</a:t>
            </a:r>
            <a:r>
              <a:rPr lang="nb-NO" dirty="0" smtClean="0"/>
              <a:t>: First </a:t>
            </a:r>
            <a:r>
              <a:rPr lang="nb-NO" dirty="0" err="1" smtClean="0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object</a:t>
            </a:r>
            <a:r>
              <a:rPr lang="nb-NO" dirty="0" smtClean="0"/>
              <a:t> is </a:t>
            </a:r>
            <a:r>
              <a:rPr lang="nb-NO" dirty="0" err="1" smtClean="0"/>
              <a:t>said</a:t>
            </a:r>
            <a:r>
              <a:rPr lang="nb-NO" dirty="0" smtClean="0"/>
              <a:t> to </a:t>
            </a:r>
            <a:r>
              <a:rPr lang="nb-NO" i="1" dirty="0" err="1" smtClean="0"/>
              <a:t>conform</a:t>
            </a:r>
            <a:r>
              <a:rPr lang="nb-NO" dirty="0" smtClean="0"/>
              <a:t> to a type, </a:t>
            </a:r>
            <a:r>
              <a:rPr lang="nb-NO" dirty="0" err="1" smtClean="0"/>
              <a:t>if</a:t>
            </a:r>
            <a:r>
              <a:rPr lang="nb-NO" dirty="0" smtClean="0"/>
              <a:t> it has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operations</a:t>
            </a:r>
            <a:r>
              <a:rPr lang="nb-NO" dirty="0" smtClean="0"/>
              <a:t> </a:t>
            </a:r>
            <a:r>
              <a:rPr lang="nb-NO" dirty="0" err="1" smtClean="0"/>
              <a:t>specified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type. (Note: it </a:t>
            </a:r>
            <a:r>
              <a:rPr lang="nb-NO" i="1" dirty="0" err="1" smtClean="0"/>
              <a:t>may</a:t>
            </a:r>
            <a:r>
              <a:rPr lang="nb-NO" dirty="0" smtClean="0"/>
              <a:t> have MORE </a:t>
            </a:r>
            <a:r>
              <a:rPr lang="nb-NO" dirty="0" err="1" smtClean="0"/>
              <a:t>operations</a:t>
            </a:r>
            <a:r>
              <a:rPr lang="nb-NO" dirty="0" smtClean="0"/>
              <a:t>.)</a:t>
            </a:r>
          </a:p>
          <a:p>
            <a:r>
              <a:rPr lang="nb-NO" dirty="0" smtClean="0"/>
              <a:t>If an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conforms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type </a:t>
            </a:r>
            <a:r>
              <a:rPr lang="nb-NO" dirty="0" err="1" smtClean="0"/>
              <a:t>of</a:t>
            </a:r>
            <a:r>
              <a:rPr lang="nb-NO" dirty="0" smtClean="0"/>
              <a:t> a variable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assigned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variable.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Conformity</a:t>
            </a:r>
            <a:r>
              <a:rPr lang="da-DK" dirty="0" smtClean="0"/>
              <a:t> </a:t>
            </a:r>
            <a:r>
              <a:rPr lang="da-DK" dirty="0" err="1" smtClean="0"/>
              <a:t>Informally</a:t>
            </a:r>
            <a:endParaRPr lang="en-GB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Conformity</a:t>
            </a:r>
            <a:r>
              <a:rPr lang="da-DK" sz="2800" dirty="0" smtClean="0"/>
              <a:t> is a </a:t>
            </a:r>
            <a:r>
              <a:rPr lang="da-DK" sz="2800" dirty="0" err="1" smtClean="0"/>
              <a:t>mathematical</a:t>
            </a:r>
            <a:r>
              <a:rPr lang="da-DK" sz="2800" dirty="0" smtClean="0"/>
              <a:t> </a:t>
            </a:r>
            <a:r>
              <a:rPr lang="da-DK" sz="2800" dirty="0" err="1" smtClean="0"/>
              <a:t>relationship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If T is to </a:t>
            </a:r>
            <a:r>
              <a:rPr lang="da-DK" sz="2800" dirty="0" err="1" smtClean="0"/>
              <a:t>conform</a:t>
            </a:r>
            <a:r>
              <a:rPr lang="da-DK" sz="2800" dirty="0" smtClean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T must have all the operations </a:t>
            </a:r>
            <a:r>
              <a:rPr lang="da-DK" sz="2800" dirty="0" err="1" smtClean="0"/>
              <a:t>required</a:t>
            </a:r>
            <a:r>
              <a:rPr lang="da-DK" sz="2800" dirty="0" smtClean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For </a:t>
            </a:r>
            <a:r>
              <a:rPr lang="da-DK" sz="2800" dirty="0" err="1" smtClean="0"/>
              <a:t>each</a:t>
            </a:r>
            <a:r>
              <a:rPr lang="da-DK" sz="2800" dirty="0" smtClean="0"/>
              <a:t> operation in T the </a:t>
            </a:r>
            <a:r>
              <a:rPr lang="da-DK" sz="2800" dirty="0" err="1" smtClean="0"/>
              <a:t>corresponding</a:t>
            </a:r>
            <a:r>
              <a:rPr lang="da-DK" sz="2800" dirty="0" smtClean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in-parameters must </a:t>
            </a:r>
            <a:r>
              <a:rPr lang="da-DK" sz="2000" dirty="0" err="1" smtClean="0"/>
              <a:t>conform</a:t>
            </a:r>
            <a:r>
              <a:rPr lang="da-DK" sz="2000" dirty="0" smtClean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 smtClean="0"/>
              <a:t>order</a:t>
            </a:r>
            <a:endParaRPr lang="da-DK" sz="2000" dirty="0" smtClean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out-parameters must </a:t>
            </a:r>
            <a:r>
              <a:rPr lang="da-DK" sz="2000" dirty="0" err="1" smtClean="0"/>
              <a:t>conform</a:t>
            </a:r>
            <a:endParaRPr lang="da-DK" sz="20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Contravariance</a:t>
            </a:r>
            <a:r>
              <a:rPr lang="da-DK" sz="2800" dirty="0" smtClean="0"/>
              <a:t>: not in </a:t>
            </a:r>
            <a:r>
              <a:rPr lang="da-DK" sz="2800" dirty="0" err="1" smtClean="0"/>
              <a:t>Simula</a:t>
            </a:r>
            <a:r>
              <a:rPr lang="da-DK" sz="2800" dirty="0" smtClean="0"/>
              <a:t> nor </a:t>
            </a:r>
            <a:r>
              <a:rPr lang="da-DK" sz="2800" dirty="0" err="1" smtClean="0"/>
              <a:t>Eiffel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necessary</a:t>
            </a:r>
            <a:r>
              <a:rPr lang="da-DK" sz="2800" dirty="0" smtClean="0"/>
              <a:t> to </a:t>
            </a:r>
            <a:r>
              <a:rPr lang="da-DK" sz="2800" dirty="0" err="1" smtClean="0"/>
              <a:t>make</a:t>
            </a:r>
            <a:r>
              <a:rPr lang="da-DK" sz="2800" dirty="0" smtClean="0"/>
              <a:t> </a:t>
            </a:r>
            <a:r>
              <a:rPr lang="da-DK" sz="2800" dirty="0" err="1" smtClean="0"/>
              <a:t>semantic</a:t>
            </a:r>
            <a:r>
              <a:rPr lang="da-DK" sz="2800" dirty="0" smtClean="0"/>
              <a:t> </a:t>
            </a:r>
            <a:r>
              <a:rPr lang="da-DK" sz="2800" dirty="0" err="1" smtClean="0"/>
              <a:t>sense</a:t>
            </a:r>
            <a:r>
              <a:rPr lang="da-DK" sz="2800" dirty="0" smtClean="0"/>
              <a:t> of programs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Lattice of types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 smtClean="0"/>
              <a:t>Types form a </a:t>
            </a:r>
            <a:r>
              <a:rPr lang="da-DK" dirty="0" err="1" smtClean="0"/>
              <a:t>lattice</a:t>
            </a:r>
            <a:endParaRPr lang="da-DK" dirty="0" smtClean="0"/>
          </a:p>
          <a:p>
            <a:pPr eaLnBrk="1" hangingPunct="1"/>
            <a:r>
              <a:rPr lang="da-DK" dirty="0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Any</a:t>
            </a:r>
            <a:endParaRPr lang="da-DK" dirty="0" smtClean="0"/>
          </a:p>
          <a:p>
            <a:pPr eaLnBrk="1" hangingPunct="1"/>
            <a:r>
              <a:rPr lang="da-DK" dirty="0" err="1" smtClean="0"/>
              <a:t>Bottom</a:t>
            </a:r>
            <a:r>
              <a:rPr lang="da-DK" dirty="0" smtClean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conforms</a:t>
            </a:r>
            <a:r>
              <a:rPr lang="da-DK" dirty="0" smtClean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(Read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pPr eaLnBrk="1" hangingPunct="1"/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s 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14086</TotalTime>
  <Words>1388</Words>
  <Application>Microsoft Macintosh PowerPoint</Application>
  <PresentationFormat>Skjermfremvisning (4:3)</PresentationFormat>
  <Paragraphs>373</Paragraphs>
  <Slides>43</Slides>
  <Notes>42</Notes>
  <HiddenSlides>11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47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39</cp:revision>
  <cp:lastPrinted>1601-01-01T00:00:00Z</cp:lastPrinted>
  <dcterms:created xsi:type="dcterms:W3CDTF">2016-02-29T13:14:49Z</dcterms:created>
  <dcterms:modified xsi:type="dcterms:W3CDTF">2018-01-17T12:17:43Z</dcterms:modified>
</cp:coreProperties>
</file>