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921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7033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041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3590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7988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305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5492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22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7718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59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500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298D1-52E0-4DD2-9F45-9D53F65CF008}" type="datetimeFigureOut">
              <a:rPr lang="nb-NO" smtClean="0"/>
              <a:t>13.09.2017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0C6E9-3DF7-4AB8-B09C-9AF7B354F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3116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Bedriftens kostnader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8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2000" b="1" dirty="0"/>
              <a:t>Rett eller galt? </a:t>
            </a:r>
            <a:endParaRPr lang="nb-NO" sz="2000" dirty="0"/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Det </a:t>
            </a:r>
            <a:r>
              <a:rPr lang="nb-NO" sz="2000" dirty="0"/>
              <a:t>er en fordel å ha så stor produksjon som mulig av hensyn til de faste </a:t>
            </a:r>
            <a:r>
              <a:rPr lang="nb-NO" sz="2000" dirty="0"/>
              <a:t>kostnadene.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Det </a:t>
            </a:r>
            <a:r>
              <a:rPr lang="nb-NO" sz="2000" dirty="0"/>
              <a:t>er også en fordel å  ha så stor produksjon som mulig av hensyn til de variable </a:t>
            </a:r>
            <a:r>
              <a:rPr lang="nb-NO" sz="2000" dirty="0"/>
              <a:t>kostnadene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 err="1"/>
              <a:t>Overproporsjonale</a:t>
            </a:r>
            <a:r>
              <a:rPr lang="nb-NO" sz="2000" dirty="0"/>
              <a:t> </a:t>
            </a:r>
            <a:r>
              <a:rPr lang="nb-NO" sz="2000" dirty="0"/>
              <a:t>kostnader betyr at kostnadene øker mindre %-vis enn </a:t>
            </a:r>
            <a:r>
              <a:rPr lang="nb-NO" sz="2000" dirty="0"/>
              <a:t>produksjonen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Man </a:t>
            </a:r>
            <a:r>
              <a:rPr lang="nb-NO" sz="2000" dirty="0"/>
              <a:t>kan unngå irreversible faste kostnader ved å leie framfor å </a:t>
            </a:r>
            <a:r>
              <a:rPr lang="nb-NO" sz="2000" dirty="0"/>
              <a:t>eie.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Det </a:t>
            </a:r>
            <a:r>
              <a:rPr lang="nb-NO" sz="2000" dirty="0"/>
              <a:t>er mindre risiko forbundet med å investere i fast eiendom i byer enn på </a:t>
            </a:r>
            <a:r>
              <a:rPr lang="nb-NO" sz="2000" dirty="0"/>
              <a:t>landet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Mye </a:t>
            </a:r>
            <a:r>
              <a:rPr lang="nb-NO" sz="2000" dirty="0"/>
              <a:t>driftsuavhengige faste kostnader reduserer risiko ved </a:t>
            </a:r>
            <a:r>
              <a:rPr lang="nb-NO" sz="2000" dirty="0"/>
              <a:t>investeringer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Grensekostnad </a:t>
            </a:r>
            <a:r>
              <a:rPr lang="nb-NO" sz="2000" dirty="0"/>
              <a:t>er gjennomsnittskostnaden for alle enheter som </a:t>
            </a:r>
            <a:r>
              <a:rPr lang="nb-NO" sz="2000" dirty="0"/>
              <a:t>produseres.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Inntekten </a:t>
            </a:r>
            <a:r>
              <a:rPr lang="nb-NO" sz="2000" dirty="0"/>
              <a:t>ved å produsere en enhet ekstra er kr 10 000. Grensekostnaden er kr 11.000. Det lønner seg derfor ikke å produsere en enhet ekstra</a:t>
            </a:r>
            <a:r>
              <a:rPr lang="nb-NO" sz="2000" dirty="0"/>
              <a:t>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466012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Bedriftens kostnader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Bedriftens kostnader</dc:title>
  <dc:creator>Torunn</dc:creator>
  <cp:lastModifiedBy>Torunn</cp:lastModifiedBy>
  <cp:revision>1</cp:revision>
  <dcterms:created xsi:type="dcterms:W3CDTF">2017-09-13T06:55:47Z</dcterms:created>
  <dcterms:modified xsi:type="dcterms:W3CDTF">2017-09-13T06:55:59Z</dcterms:modified>
</cp:coreProperties>
</file>