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1b78eee8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1b78eee8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1b78eee8a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1b78eee8a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Gruppetime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04.09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Forventninger til oblig 1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 u="sng"/>
              <a:t>Besvar</a:t>
            </a:r>
            <a:r>
              <a:rPr lang="no"/>
              <a:t> oppgaven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Ikke bruk </a:t>
            </a:r>
            <a:r>
              <a:rPr lang="no" u="sng"/>
              <a:t>altfor</a:t>
            </a:r>
            <a:r>
              <a:rPr lang="no"/>
              <a:t> lang tid på definisjoner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Eks. Mintzberg typografier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Argumenter for og imot valgene dine.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Eks. 3a)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Drøft med utgangspunkt i </a:t>
            </a:r>
            <a:r>
              <a:rPr lang="no" u="sng"/>
              <a:t>pensum</a:t>
            </a:r>
            <a:r>
              <a:rPr lang="no"/>
              <a:t> - finn relevante teorier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Det forventes ikke bruk av eksterne kilder, eller forbi kap.3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5000" y="152400"/>
            <a:ext cx="662976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