
<file path=[Content_Types].xml><?xml version="1.0" encoding="utf-8"?>
<Types xmlns="http://schemas.openxmlformats.org/package/2006/content-types">
  <Default Extension="xml" ContentType="application/xml"/>
  <Default Extension="wmf" ContentType="image/x-wmf"/>
  <Default Extension="jpeg" ContentType="image/jpeg"/>
  <Default Extension="rels" ContentType="application/vnd.openxmlformats-package.relationships+xml"/>
  <Default Extension="gif" ContentType="image/gif"/>
  <Default Extension="bin" ContentType="application/vnd.openxmlformats-officedocument.presentationml.printerSettings"/>
  <Default Extension="png" ContentType="image/pn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ppt/notesSlides/notesSlide21.xml" ContentType="application/vnd.openxmlformats-officedocument.presentationml.notesSlide+xml"/>
  <Override PartName="/ppt/notesSlides/notesSlide22.xml" ContentType="application/vnd.openxmlformats-officedocument.presentationml.notesSlide+xml"/>
  <Override PartName="/ppt/notesSlides/notesSlide23.xml" ContentType="application/vnd.openxmlformats-officedocument.presentationml.notesSlide+xml"/>
  <Override PartName="/ppt/notesSlides/notesSlide24.xml" ContentType="application/vnd.openxmlformats-officedocument.presentationml.notesSlide+xml"/>
  <Override PartName="/ppt/notesSlides/notesSlide25.xml" ContentType="application/vnd.openxmlformats-officedocument.presentationml.notesSlide+xml"/>
  <Override PartName="/ppt/notesSlides/notesSlide26.xml" ContentType="application/vnd.openxmlformats-officedocument.presentationml.notesSlide+xml"/>
  <Override PartName="/ppt/notesSlides/notesSlide27.xml" ContentType="application/vnd.openxmlformats-officedocument.presentationml.notesSlide+xml"/>
  <Override PartName="/ppt/notesSlides/notesSlide28.xml" ContentType="application/vnd.openxmlformats-officedocument.presentationml.notesSlide+xml"/>
  <Override PartName="/ppt/notesSlides/notesSlide29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71" r:id="rId1"/>
  </p:sldMasterIdLst>
  <p:notesMasterIdLst>
    <p:notesMasterId r:id="rId44"/>
  </p:notesMasterIdLst>
  <p:handoutMasterIdLst>
    <p:handoutMasterId r:id="rId45"/>
  </p:handoutMasterIdLst>
  <p:sldIdLst>
    <p:sldId id="433" r:id="rId2"/>
    <p:sldId id="434" r:id="rId3"/>
    <p:sldId id="435" r:id="rId4"/>
    <p:sldId id="436" r:id="rId5"/>
    <p:sldId id="437" r:id="rId6"/>
    <p:sldId id="438" r:id="rId7"/>
    <p:sldId id="439" r:id="rId8"/>
    <p:sldId id="440" r:id="rId9"/>
    <p:sldId id="441" r:id="rId10"/>
    <p:sldId id="442" r:id="rId11"/>
    <p:sldId id="443" r:id="rId12"/>
    <p:sldId id="444" r:id="rId13"/>
    <p:sldId id="445" r:id="rId14"/>
    <p:sldId id="446" r:id="rId15"/>
    <p:sldId id="447" r:id="rId16"/>
    <p:sldId id="448" r:id="rId17"/>
    <p:sldId id="449" r:id="rId18"/>
    <p:sldId id="450" r:id="rId19"/>
    <p:sldId id="468" r:id="rId20"/>
    <p:sldId id="451" r:id="rId21"/>
    <p:sldId id="452" r:id="rId22"/>
    <p:sldId id="453" r:id="rId23"/>
    <p:sldId id="454" r:id="rId24"/>
    <p:sldId id="455" r:id="rId25"/>
    <p:sldId id="456" r:id="rId26"/>
    <p:sldId id="457" r:id="rId27"/>
    <p:sldId id="458" r:id="rId28"/>
    <p:sldId id="459" r:id="rId29"/>
    <p:sldId id="460" r:id="rId30"/>
    <p:sldId id="461" r:id="rId31"/>
    <p:sldId id="462" r:id="rId32"/>
    <p:sldId id="463" r:id="rId33"/>
    <p:sldId id="464" r:id="rId34"/>
    <p:sldId id="465" r:id="rId35"/>
    <p:sldId id="469" r:id="rId36"/>
    <p:sldId id="470" r:id="rId37"/>
    <p:sldId id="471" r:id="rId38"/>
    <p:sldId id="472" r:id="rId39"/>
    <p:sldId id="473" r:id="rId40"/>
    <p:sldId id="474" r:id="rId41"/>
    <p:sldId id="466" r:id="rId42"/>
    <p:sldId id="467" r:id="rId43"/>
  </p:sldIdLst>
  <p:sldSz cx="9144000" cy="6858000" type="screen4x3"/>
  <p:notesSz cx="6845300" cy="9131300"/>
  <p:defaultTextStyle>
    <a:defPPr>
      <a:defRPr lang="en-US"/>
    </a:defPPr>
    <a:lvl1pPr algn="l" rtl="0" eaLnBrk="0" fontAlgn="base" hangingPunct="0">
      <a:spcBef>
        <a:spcPct val="0"/>
      </a:spcBef>
      <a:spcAft>
        <a:spcPct val="0"/>
      </a:spcAft>
      <a:defRPr sz="3200" b="1" kern="1200">
        <a:solidFill>
          <a:schemeClr val="tx1"/>
        </a:solidFill>
        <a:latin typeface="Tahoma" charset="0"/>
        <a:ea typeface="ＭＳ Ｐゴシック" charset="0"/>
        <a:cs typeface="ＭＳ Ｐゴシック" charset="0"/>
      </a:defRPr>
    </a:lvl1pPr>
    <a:lvl2pPr marL="457200" algn="l" rtl="0" eaLnBrk="0" fontAlgn="base" hangingPunct="0">
      <a:spcBef>
        <a:spcPct val="0"/>
      </a:spcBef>
      <a:spcAft>
        <a:spcPct val="0"/>
      </a:spcAft>
      <a:defRPr sz="3200" b="1" kern="1200">
        <a:solidFill>
          <a:schemeClr val="tx1"/>
        </a:solidFill>
        <a:latin typeface="Tahoma" charset="0"/>
        <a:ea typeface="ＭＳ Ｐゴシック" charset="0"/>
        <a:cs typeface="ＭＳ Ｐゴシック" charset="0"/>
      </a:defRPr>
    </a:lvl2pPr>
    <a:lvl3pPr marL="914400" algn="l" rtl="0" eaLnBrk="0" fontAlgn="base" hangingPunct="0">
      <a:spcBef>
        <a:spcPct val="0"/>
      </a:spcBef>
      <a:spcAft>
        <a:spcPct val="0"/>
      </a:spcAft>
      <a:defRPr sz="3200" b="1" kern="1200">
        <a:solidFill>
          <a:schemeClr val="tx1"/>
        </a:solidFill>
        <a:latin typeface="Tahoma" charset="0"/>
        <a:ea typeface="ＭＳ Ｐゴシック" charset="0"/>
        <a:cs typeface="ＭＳ Ｐゴシック" charset="0"/>
      </a:defRPr>
    </a:lvl3pPr>
    <a:lvl4pPr marL="1371600" algn="l" rtl="0" eaLnBrk="0" fontAlgn="base" hangingPunct="0">
      <a:spcBef>
        <a:spcPct val="0"/>
      </a:spcBef>
      <a:spcAft>
        <a:spcPct val="0"/>
      </a:spcAft>
      <a:defRPr sz="3200" b="1" kern="1200">
        <a:solidFill>
          <a:schemeClr val="tx1"/>
        </a:solidFill>
        <a:latin typeface="Tahoma" charset="0"/>
        <a:ea typeface="ＭＳ Ｐゴシック" charset="0"/>
        <a:cs typeface="ＭＳ Ｐゴシック" charset="0"/>
      </a:defRPr>
    </a:lvl4pPr>
    <a:lvl5pPr marL="1828800" algn="l" rtl="0" eaLnBrk="0" fontAlgn="base" hangingPunct="0">
      <a:spcBef>
        <a:spcPct val="0"/>
      </a:spcBef>
      <a:spcAft>
        <a:spcPct val="0"/>
      </a:spcAft>
      <a:defRPr sz="3200" b="1" kern="1200">
        <a:solidFill>
          <a:schemeClr val="tx1"/>
        </a:solidFill>
        <a:latin typeface="Tahoma" charset="0"/>
        <a:ea typeface="ＭＳ Ｐゴシック" charset="0"/>
        <a:cs typeface="ＭＳ Ｐゴシック" charset="0"/>
      </a:defRPr>
    </a:lvl5pPr>
    <a:lvl6pPr marL="2286000" algn="l" defTabSz="457200" rtl="0" eaLnBrk="1" latinLnBrk="0" hangingPunct="1">
      <a:defRPr sz="3200" b="1" kern="1200">
        <a:solidFill>
          <a:schemeClr val="tx1"/>
        </a:solidFill>
        <a:latin typeface="Tahoma" charset="0"/>
        <a:ea typeface="ＭＳ Ｐゴシック" charset="0"/>
        <a:cs typeface="ＭＳ Ｐゴシック" charset="0"/>
      </a:defRPr>
    </a:lvl6pPr>
    <a:lvl7pPr marL="2743200" algn="l" defTabSz="457200" rtl="0" eaLnBrk="1" latinLnBrk="0" hangingPunct="1">
      <a:defRPr sz="3200" b="1" kern="1200">
        <a:solidFill>
          <a:schemeClr val="tx1"/>
        </a:solidFill>
        <a:latin typeface="Tahoma" charset="0"/>
        <a:ea typeface="ＭＳ Ｐゴシック" charset="0"/>
        <a:cs typeface="ＭＳ Ｐゴシック" charset="0"/>
      </a:defRPr>
    </a:lvl7pPr>
    <a:lvl8pPr marL="3200400" algn="l" defTabSz="457200" rtl="0" eaLnBrk="1" latinLnBrk="0" hangingPunct="1">
      <a:defRPr sz="3200" b="1" kern="1200">
        <a:solidFill>
          <a:schemeClr val="tx1"/>
        </a:solidFill>
        <a:latin typeface="Tahoma" charset="0"/>
        <a:ea typeface="ＭＳ Ｐゴシック" charset="0"/>
        <a:cs typeface="ＭＳ Ｐゴシック" charset="0"/>
      </a:defRPr>
    </a:lvl8pPr>
    <a:lvl9pPr marL="3657600" algn="l" defTabSz="457200" rtl="0" eaLnBrk="1" latinLnBrk="0" hangingPunct="1">
      <a:defRPr sz="3200" b="1" kern="1200">
        <a:solidFill>
          <a:schemeClr val="tx1"/>
        </a:solidFill>
        <a:latin typeface="Tahoma" charset="0"/>
        <a:ea typeface="ＭＳ Ｐゴシック" charset="0"/>
        <a:cs typeface="ＭＳ Ｐゴシック" charset="0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CCECFF"/>
    <a:srgbClr val="66CCFF"/>
    <a:srgbClr val="C0C0C0"/>
    <a:srgbClr val="DDDDDD"/>
    <a:srgbClr val="CC0000"/>
    <a:srgbClr val="FF9933"/>
    <a:srgbClr val="CC0099"/>
    <a:srgbClr val="008000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 snapToGrid="0">
      <p:cViewPr>
        <p:scale>
          <a:sx n="118" d="100"/>
          <a:sy n="118" d="100"/>
        </p:scale>
        <p:origin x="-2176" y="-496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66" d="100"/>
        <a:sy n="66" d="100"/>
      </p:scale>
      <p:origin x="0" y="0"/>
    </p:cViewPr>
  </p:sorterViewPr>
  <p:gridSpacing cx="76200" cy="76200"/>
</p:viewPr>
</file>

<file path=ppt/_rels/presentation.xml.rels><?xml version="1.0" encoding="UTF-8" standalone="yes"?>
<Relationships xmlns="http://schemas.openxmlformats.org/package/2006/relationships"><Relationship Id="rId46" Type="http://schemas.openxmlformats.org/officeDocument/2006/relationships/printerSettings" Target="printerSettings/printerSettings1.bin"/><Relationship Id="rId47" Type="http://schemas.openxmlformats.org/officeDocument/2006/relationships/presProps" Target="presProps.xml"/><Relationship Id="rId48" Type="http://schemas.openxmlformats.org/officeDocument/2006/relationships/viewProps" Target="viewProps.xml"/><Relationship Id="rId49" Type="http://schemas.openxmlformats.org/officeDocument/2006/relationships/theme" Target="theme/theme1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slide" Target="slides/slide21.xml"/><Relationship Id="rId23" Type="http://schemas.openxmlformats.org/officeDocument/2006/relationships/slide" Target="slides/slide22.xml"/><Relationship Id="rId24" Type="http://schemas.openxmlformats.org/officeDocument/2006/relationships/slide" Target="slides/slide23.xml"/><Relationship Id="rId25" Type="http://schemas.openxmlformats.org/officeDocument/2006/relationships/slide" Target="slides/slide24.xml"/><Relationship Id="rId26" Type="http://schemas.openxmlformats.org/officeDocument/2006/relationships/slide" Target="slides/slide25.xml"/><Relationship Id="rId27" Type="http://schemas.openxmlformats.org/officeDocument/2006/relationships/slide" Target="slides/slide26.xml"/><Relationship Id="rId28" Type="http://schemas.openxmlformats.org/officeDocument/2006/relationships/slide" Target="slides/slide27.xml"/><Relationship Id="rId29" Type="http://schemas.openxmlformats.org/officeDocument/2006/relationships/slide" Target="slides/slide28.xml"/><Relationship Id="rId50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30" Type="http://schemas.openxmlformats.org/officeDocument/2006/relationships/slide" Target="slides/slide29.xml"/><Relationship Id="rId31" Type="http://schemas.openxmlformats.org/officeDocument/2006/relationships/slide" Target="slides/slide30.xml"/><Relationship Id="rId32" Type="http://schemas.openxmlformats.org/officeDocument/2006/relationships/slide" Target="slides/slide31.xml"/><Relationship Id="rId9" Type="http://schemas.openxmlformats.org/officeDocument/2006/relationships/slide" Target="slides/slide8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33" Type="http://schemas.openxmlformats.org/officeDocument/2006/relationships/slide" Target="slides/slide32.xml"/><Relationship Id="rId34" Type="http://schemas.openxmlformats.org/officeDocument/2006/relationships/slide" Target="slides/slide33.xml"/><Relationship Id="rId35" Type="http://schemas.openxmlformats.org/officeDocument/2006/relationships/slide" Target="slides/slide34.xml"/><Relationship Id="rId36" Type="http://schemas.openxmlformats.org/officeDocument/2006/relationships/slide" Target="slides/slide35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37" Type="http://schemas.openxmlformats.org/officeDocument/2006/relationships/slide" Target="slides/slide36.xml"/><Relationship Id="rId38" Type="http://schemas.openxmlformats.org/officeDocument/2006/relationships/slide" Target="slides/slide37.xml"/><Relationship Id="rId39" Type="http://schemas.openxmlformats.org/officeDocument/2006/relationships/slide" Target="slides/slide38.xml"/><Relationship Id="rId40" Type="http://schemas.openxmlformats.org/officeDocument/2006/relationships/slide" Target="slides/slide39.xml"/><Relationship Id="rId41" Type="http://schemas.openxmlformats.org/officeDocument/2006/relationships/slide" Target="slides/slide40.xml"/><Relationship Id="rId42" Type="http://schemas.openxmlformats.org/officeDocument/2006/relationships/slide" Target="slides/slide41.xml"/><Relationship Id="rId43" Type="http://schemas.openxmlformats.org/officeDocument/2006/relationships/slide" Target="slides/slide42.xml"/><Relationship Id="rId44" Type="http://schemas.openxmlformats.org/officeDocument/2006/relationships/notesMaster" Target="notesMasters/notesMaster1.xml"/><Relationship Id="rId45" Type="http://schemas.openxmlformats.org/officeDocument/2006/relationships/handoutMaster" Target="handoutMasters/handoutMaster1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6738" name="Rectangle 2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0" y="0"/>
            <a:ext cx="2963863" cy="4556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2053" tIns="46026" rIns="92053" bIns="46026" numCol="1" anchor="t" anchorCtr="0" compatLnSpc="1">
            <a:prstTxWarp prst="textNoShape">
              <a:avLst/>
            </a:prstTxWarp>
          </a:bodyPr>
          <a:lstStyle>
            <a:lvl1pPr defTabSz="920750" eaLnBrk="1" hangingPunct="1">
              <a:defRPr sz="1200" b="0">
                <a:latin typeface="Arial" pitchFamily="-105" charset="0"/>
                <a:ea typeface="+mn-ea"/>
                <a:cs typeface="+mn-cs"/>
              </a:defRPr>
            </a:lvl1pPr>
          </a:lstStyle>
          <a:p>
            <a:pPr>
              <a:defRPr/>
            </a:pPr>
            <a:endParaRPr lang="en-US" dirty="0"/>
          </a:p>
        </p:txBody>
      </p:sp>
      <p:sp>
        <p:nvSpPr>
          <p:cNvPr id="116739" name="Rectangle 3"/>
          <p:cNvSpPr>
            <a:spLocks noGrp="1" noChangeArrowheads="1"/>
          </p:cNvSpPr>
          <p:nvPr>
            <p:ph type="dt" sz="quarter" idx="1"/>
          </p:nvPr>
        </p:nvSpPr>
        <p:spPr bwMode="auto">
          <a:xfrm>
            <a:off x="3879850" y="0"/>
            <a:ext cx="2963863" cy="4556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2053" tIns="46026" rIns="92053" bIns="46026" numCol="1" anchor="t" anchorCtr="0" compatLnSpc="1">
            <a:prstTxWarp prst="textNoShape">
              <a:avLst/>
            </a:prstTxWarp>
          </a:bodyPr>
          <a:lstStyle>
            <a:lvl1pPr algn="r" defTabSz="920750" eaLnBrk="1" hangingPunct="1">
              <a:defRPr sz="1200" b="0">
                <a:latin typeface="Arial" pitchFamily="-105" charset="0"/>
                <a:ea typeface="+mn-ea"/>
                <a:cs typeface="+mn-cs"/>
              </a:defRPr>
            </a:lvl1pPr>
          </a:lstStyle>
          <a:p>
            <a:pPr>
              <a:defRPr/>
            </a:pPr>
            <a:endParaRPr lang="en-US" dirty="0"/>
          </a:p>
        </p:txBody>
      </p:sp>
      <p:sp>
        <p:nvSpPr>
          <p:cNvPr id="116740" name="Rectangle 4"/>
          <p:cNvSpPr>
            <a:spLocks noGrp="1" noChangeArrowheads="1"/>
          </p:cNvSpPr>
          <p:nvPr>
            <p:ph type="ftr" sz="quarter" idx="2"/>
          </p:nvPr>
        </p:nvSpPr>
        <p:spPr bwMode="auto">
          <a:xfrm>
            <a:off x="0" y="8674100"/>
            <a:ext cx="2963863" cy="4556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2053" tIns="46026" rIns="92053" bIns="46026" numCol="1" anchor="b" anchorCtr="0" compatLnSpc="1">
            <a:prstTxWarp prst="textNoShape">
              <a:avLst/>
            </a:prstTxWarp>
          </a:bodyPr>
          <a:lstStyle>
            <a:lvl1pPr defTabSz="920750" eaLnBrk="1" hangingPunct="1">
              <a:defRPr sz="1200" b="0">
                <a:latin typeface="Arial" pitchFamily="-105" charset="0"/>
                <a:ea typeface="+mn-ea"/>
                <a:cs typeface="+mn-cs"/>
              </a:defRPr>
            </a:lvl1pPr>
          </a:lstStyle>
          <a:p>
            <a:pPr>
              <a:defRPr/>
            </a:pPr>
            <a:endParaRPr lang="en-US" dirty="0"/>
          </a:p>
        </p:txBody>
      </p:sp>
      <p:sp>
        <p:nvSpPr>
          <p:cNvPr id="116741" name="Rectangle 5"/>
          <p:cNvSpPr>
            <a:spLocks noGrp="1" noChangeArrowheads="1"/>
          </p:cNvSpPr>
          <p:nvPr>
            <p:ph type="sldNum" sz="quarter" idx="3"/>
          </p:nvPr>
        </p:nvSpPr>
        <p:spPr bwMode="auto">
          <a:xfrm>
            <a:off x="3879850" y="8674100"/>
            <a:ext cx="2963863" cy="4556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2053" tIns="46026" rIns="92053" bIns="46026" numCol="1" anchor="b" anchorCtr="0" compatLnSpc="1">
            <a:prstTxWarp prst="textNoShape">
              <a:avLst/>
            </a:prstTxWarp>
          </a:bodyPr>
          <a:lstStyle>
            <a:lvl1pPr algn="r" defTabSz="920750" eaLnBrk="1" hangingPunct="1">
              <a:defRPr sz="1200" b="0">
                <a:latin typeface="Arial" charset="0"/>
              </a:defRPr>
            </a:lvl1pPr>
          </a:lstStyle>
          <a:p>
            <a:fld id="{BC0F2A1A-AE4B-FC4E-8F4A-73D66CF5FF0E}" type="slidenum">
              <a:rPr lang="en-US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53846343"/>
      </p:ext>
    </p:extLst>
  </p:cSld>
  <p:clrMap bg1="lt1" tx1="dk1" bg2="lt2" tx2="dk2" accent1="accent1" accent2="accent2" accent3="accent3" accent4="accent4" accent5="accent5" accent6="accent6" hlink="hlink" folHlink="folHlink"/>
  <p:hf hdr="0" ftr="0" dt="0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7762" name="Rectangle 2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0" y="0"/>
            <a:ext cx="2963863" cy="4556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2053" tIns="46026" rIns="92053" bIns="46026" numCol="1" anchor="t" anchorCtr="0" compatLnSpc="1">
            <a:prstTxWarp prst="textNoShape">
              <a:avLst/>
            </a:prstTxWarp>
          </a:bodyPr>
          <a:lstStyle>
            <a:lvl1pPr defTabSz="920750" eaLnBrk="1" hangingPunct="1">
              <a:defRPr sz="1200" b="0">
                <a:latin typeface="Arial" pitchFamily="-105" charset="0"/>
                <a:ea typeface="+mn-ea"/>
                <a:cs typeface="+mn-cs"/>
              </a:defRPr>
            </a:lvl1pPr>
          </a:lstStyle>
          <a:p>
            <a:pPr>
              <a:defRPr/>
            </a:pPr>
            <a:endParaRPr lang="en-US" dirty="0"/>
          </a:p>
        </p:txBody>
      </p:sp>
      <p:sp>
        <p:nvSpPr>
          <p:cNvPr id="117763" name="Rectangle 3"/>
          <p:cNvSpPr>
            <a:spLocks noGrp="1" noChangeArrowheads="1"/>
          </p:cNvSpPr>
          <p:nvPr>
            <p:ph type="dt" idx="1"/>
          </p:nvPr>
        </p:nvSpPr>
        <p:spPr bwMode="auto">
          <a:xfrm>
            <a:off x="3879850" y="0"/>
            <a:ext cx="2963863" cy="4556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2053" tIns="46026" rIns="92053" bIns="46026" numCol="1" anchor="t" anchorCtr="0" compatLnSpc="1">
            <a:prstTxWarp prst="textNoShape">
              <a:avLst/>
            </a:prstTxWarp>
          </a:bodyPr>
          <a:lstStyle>
            <a:lvl1pPr algn="r" defTabSz="920750" eaLnBrk="1" hangingPunct="1">
              <a:defRPr sz="1200" b="0">
                <a:latin typeface="Arial" pitchFamily="-105" charset="0"/>
                <a:ea typeface="+mn-ea"/>
                <a:cs typeface="+mn-cs"/>
              </a:defRPr>
            </a:lvl1pPr>
          </a:lstStyle>
          <a:p>
            <a:pPr>
              <a:defRPr/>
            </a:pPr>
            <a:endParaRPr lang="en-US" dirty="0"/>
          </a:p>
        </p:txBody>
      </p:sp>
      <p:sp>
        <p:nvSpPr>
          <p:cNvPr id="16388" name="Rectangle 4"/>
          <p:cNvSpPr>
            <a:spLocks noGrp="1" noRot="1" noChangeAspect="1" noChangeArrowheads="1" noTextEdit="1"/>
          </p:cNvSpPr>
          <p:nvPr>
            <p:ph type="sldImg" idx="2"/>
          </p:nvPr>
        </p:nvSpPr>
        <p:spPr bwMode="auto">
          <a:xfrm>
            <a:off x="1139825" y="685800"/>
            <a:ext cx="4565650" cy="3424238"/>
          </a:xfrm>
          <a:prstGeom prst="rect">
            <a:avLst/>
          </a:prstGeom>
          <a:noFill/>
          <a:ln w="9525"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FAA26D3D-D897-4be2-8F04-BA451C77F1D7}">
              <ma14:placeholderFlag xmlns:ma14="http://schemas.microsoft.com/office/mac/drawingml/2011/main" val="1"/>
            </a:ext>
          </a:extLst>
        </p:spPr>
      </p:sp>
      <p:sp>
        <p:nvSpPr>
          <p:cNvPr id="117765" name="Rectangle 5"/>
          <p:cNvSpPr>
            <a:spLocks noGrp="1" noChangeArrowheads="1"/>
          </p:cNvSpPr>
          <p:nvPr>
            <p:ph type="body" sz="quarter" idx="3"/>
          </p:nvPr>
        </p:nvSpPr>
        <p:spPr bwMode="auto">
          <a:xfrm>
            <a:off x="684213" y="4337050"/>
            <a:ext cx="5476875" cy="41084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2053" tIns="46026" rIns="92053" bIns="46026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noProof="0"/>
              <a:t>Click to edit Master text styles</a:t>
            </a:r>
          </a:p>
          <a:p>
            <a:pPr lvl="1"/>
            <a:r>
              <a:rPr lang="en-US" noProof="0"/>
              <a:t>Second level</a:t>
            </a:r>
          </a:p>
          <a:p>
            <a:pPr lvl="2"/>
            <a:r>
              <a:rPr lang="en-US" noProof="0"/>
              <a:t>Third level</a:t>
            </a:r>
          </a:p>
          <a:p>
            <a:pPr lvl="3"/>
            <a:r>
              <a:rPr lang="en-US" noProof="0"/>
              <a:t>Fourth level</a:t>
            </a:r>
          </a:p>
          <a:p>
            <a:pPr lvl="4"/>
            <a:r>
              <a:rPr lang="en-US" noProof="0"/>
              <a:t>Fifth level</a:t>
            </a:r>
          </a:p>
        </p:txBody>
      </p:sp>
      <p:sp>
        <p:nvSpPr>
          <p:cNvPr id="117766" name="Rectangle 6"/>
          <p:cNvSpPr>
            <a:spLocks noGrp="1" noChangeArrowheads="1"/>
          </p:cNvSpPr>
          <p:nvPr>
            <p:ph type="ftr" sz="quarter" idx="4"/>
          </p:nvPr>
        </p:nvSpPr>
        <p:spPr bwMode="auto">
          <a:xfrm>
            <a:off x="0" y="8674100"/>
            <a:ext cx="2963863" cy="4556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2053" tIns="46026" rIns="92053" bIns="46026" numCol="1" anchor="b" anchorCtr="0" compatLnSpc="1">
            <a:prstTxWarp prst="textNoShape">
              <a:avLst/>
            </a:prstTxWarp>
          </a:bodyPr>
          <a:lstStyle>
            <a:lvl1pPr defTabSz="920750" eaLnBrk="1" hangingPunct="1">
              <a:defRPr sz="1200" b="0">
                <a:latin typeface="Arial" pitchFamily="-105" charset="0"/>
                <a:ea typeface="+mn-ea"/>
                <a:cs typeface="+mn-cs"/>
              </a:defRPr>
            </a:lvl1pPr>
          </a:lstStyle>
          <a:p>
            <a:pPr>
              <a:defRPr/>
            </a:pPr>
            <a:endParaRPr lang="en-US" dirty="0"/>
          </a:p>
        </p:txBody>
      </p:sp>
      <p:sp>
        <p:nvSpPr>
          <p:cNvPr id="117767" name="Rectangle 7"/>
          <p:cNvSpPr>
            <a:spLocks noGrp="1" noChangeArrowheads="1"/>
          </p:cNvSpPr>
          <p:nvPr>
            <p:ph type="sldNum" sz="quarter" idx="5"/>
          </p:nvPr>
        </p:nvSpPr>
        <p:spPr bwMode="auto">
          <a:xfrm>
            <a:off x="3879850" y="8674100"/>
            <a:ext cx="2963863" cy="4556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2053" tIns="46026" rIns="92053" bIns="46026" numCol="1" anchor="b" anchorCtr="0" compatLnSpc="1">
            <a:prstTxWarp prst="textNoShape">
              <a:avLst/>
            </a:prstTxWarp>
          </a:bodyPr>
          <a:lstStyle>
            <a:lvl1pPr algn="r" defTabSz="920750" eaLnBrk="1" hangingPunct="1">
              <a:defRPr sz="1200" b="0">
                <a:latin typeface="Arial" charset="0"/>
              </a:defRPr>
            </a:lvl1pPr>
          </a:lstStyle>
          <a:p>
            <a:fld id="{75B606C1-8CD5-2E46-B437-4631CC458B11}" type="slidenum">
              <a:rPr lang="en-US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975287133"/>
      </p:ext>
    </p:extLst>
  </p:cSld>
  <p:clrMap bg1="lt1" tx1="dk1" bg2="lt2" tx2="dk2" accent1="accent1" accent2="accent2" accent3="accent3" accent4="accent4" accent5="accent5" accent6="accent6" hlink="hlink" folHlink="folHlink"/>
  <p:hf hdr="0" ftr="0" dt="0"/>
  <p:notesStyle>
    <a:lvl1pPr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pitchFamily="-105" charset="0"/>
        <a:ea typeface="ＭＳ Ｐゴシック" pitchFamily="-105" charset="-128"/>
        <a:cs typeface="ＭＳ Ｐゴシック" pitchFamily="-105" charset="-128"/>
      </a:defRPr>
    </a:lvl1pPr>
    <a:lvl2pPr marL="4572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pitchFamily="-105" charset="0"/>
        <a:ea typeface="ＭＳ Ｐゴシック" pitchFamily="-105" charset="-128"/>
        <a:cs typeface="+mn-cs"/>
      </a:defRPr>
    </a:lvl2pPr>
    <a:lvl3pPr marL="9144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pitchFamily="-105" charset="0"/>
        <a:ea typeface="ＭＳ Ｐゴシック" pitchFamily="-105" charset="-128"/>
        <a:cs typeface="+mn-cs"/>
      </a:defRPr>
    </a:lvl3pPr>
    <a:lvl4pPr marL="13716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pitchFamily="-105" charset="0"/>
        <a:ea typeface="ＭＳ Ｐゴシック" pitchFamily="-105" charset="-128"/>
        <a:cs typeface="+mn-cs"/>
      </a:defRPr>
    </a:lvl4pPr>
    <a:lvl5pPr marL="18288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pitchFamily="-105" charset="0"/>
        <a:ea typeface="ＭＳ Ｐゴシック" pitchFamily="-105" charset="-128"/>
        <a:cs typeface="+mn-cs"/>
      </a:defRPr>
    </a:lvl5pPr>
    <a:lvl6pPr marL="22860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.xml"/></Relationships>
</file>

<file path=ppt/notesSlides/_rels/notesSlide2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2.xml"/></Relationships>
</file>

<file path=ppt/notesSlides/_rels/notesSlide3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3.xml"/></Relationships>
</file>

<file path=ppt/notesSlides/_rels/notesSlide4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4.xml"/></Relationships>
</file>

<file path=ppt/notesSlides/_rels/notesSlide5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5.xml"/></Relationships>
</file>

<file path=ppt/notesSlides/_rels/notesSlide6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6.xml"/></Relationships>
</file>

<file path=ppt/notesSlides/_rels/notesSlide7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7.xml"/></Relationships>
</file>

<file path=ppt/notesSlides/_rels/notesSlide8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8.xml"/></Relationships>
</file>

<file path=ppt/notesSlides/_rels/notesSlide9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9.xml"/></Relationships>
</file>

<file path=ppt/notesSlides/_rels/notesSlide10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0.xml"/></Relationships>
</file>

<file path=ppt/notesSlides/_rels/notesSlide11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1.xml"/></Relationships>
</file>

<file path=ppt/notesSlides/_rels/notesSlide12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2.xml"/></Relationships>
</file>

<file path=ppt/notesSlides/_rels/notesSlide13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3.xml"/></Relationships>
</file>

<file path=ppt/notesSlides/_rels/notesSlide14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4.xml"/></Relationships>
</file>

<file path=ppt/notesSlides/_rels/notesSlide15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5.xml"/></Relationships>
</file>

<file path=ppt/notesSlides/_rels/notesSlide16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6.xml"/></Relationships>
</file>

<file path=ppt/notesSlides/_rels/notesSlide17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7.xml"/></Relationships>
</file>

<file path=ppt/notesSlides/_rels/notesSlide18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8.xml"/></Relationships>
</file>

<file path=ppt/notesSlides/_rels/notesSlide19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9.xml"/></Relationships>
</file>

<file path=ppt/notesSlides/_rels/notesSlide20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20.xml"/></Relationships>
</file>

<file path=ppt/notesSlides/_rels/notesSlide21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21.xml"/></Relationships>
</file>

<file path=ppt/notesSlides/_rels/notesSlide22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22.xml"/></Relationships>
</file>

<file path=ppt/notesSlides/_rels/notesSlide23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23.xml"/></Relationships>
</file>

<file path=ppt/notesSlides/_rels/notesSlide24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24.xml"/></Relationships>
</file>

<file path=ppt/notesSlides/_rels/notesSlide25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25.xml"/></Relationships>
</file>

<file path=ppt/notesSlides/_rels/notesSlide26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26.xml"/></Relationships>
</file>

<file path=ppt/notesSlides/_rels/notesSlide27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27.xml"/></Relationships>
</file>

<file path=ppt/notesSlides/_rels/notesSlide28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28.xml"/></Relationships>
</file>

<file path=ppt/notesSlides/_rels/notesSlide29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29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434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defTabSz="920750">
              <a:defRPr sz="3200" b="1">
                <a:solidFill>
                  <a:schemeClr val="tx1"/>
                </a:solidFill>
                <a:latin typeface="Tahoma" charset="0"/>
                <a:ea typeface="ＭＳ Ｐゴシック" charset="0"/>
                <a:cs typeface="ＭＳ Ｐゴシック" charset="0"/>
              </a:defRPr>
            </a:lvl1pPr>
            <a:lvl2pPr marL="37931725" indent="-37474525" defTabSz="920750">
              <a:defRPr sz="3200" b="1">
                <a:solidFill>
                  <a:schemeClr val="tx1"/>
                </a:solidFill>
                <a:latin typeface="Tahoma" charset="0"/>
                <a:ea typeface="ＭＳ Ｐゴシック" charset="0"/>
              </a:defRPr>
            </a:lvl2pPr>
            <a:lvl3pPr>
              <a:defRPr sz="3200" b="1">
                <a:solidFill>
                  <a:schemeClr val="tx1"/>
                </a:solidFill>
                <a:latin typeface="Tahoma" charset="0"/>
                <a:ea typeface="ＭＳ Ｐゴシック" charset="0"/>
              </a:defRPr>
            </a:lvl3pPr>
            <a:lvl4pPr>
              <a:defRPr sz="3200" b="1">
                <a:solidFill>
                  <a:schemeClr val="tx1"/>
                </a:solidFill>
                <a:latin typeface="Tahoma" charset="0"/>
                <a:ea typeface="ＭＳ Ｐゴシック" charset="0"/>
              </a:defRPr>
            </a:lvl4pPr>
            <a:lvl5pPr>
              <a:defRPr sz="3200" b="1">
                <a:solidFill>
                  <a:schemeClr val="tx1"/>
                </a:solidFill>
                <a:latin typeface="Tahoma" charset="0"/>
                <a:ea typeface="ＭＳ Ｐゴシック" charset="0"/>
              </a:defRPr>
            </a:lvl5pPr>
            <a:lvl6pPr marL="457200" eaLnBrk="0" fontAlgn="base" hangingPunct="0">
              <a:spcBef>
                <a:spcPct val="0"/>
              </a:spcBef>
              <a:spcAft>
                <a:spcPct val="0"/>
              </a:spcAft>
              <a:defRPr sz="3200" b="1">
                <a:solidFill>
                  <a:schemeClr val="tx1"/>
                </a:solidFill>
                <a:latin typeface="Tahoma" charset="0"/>
                <a:ea typeface="ＭＳ Ｐゴシック" charset="0"/>
              </a:defRPr>
            </a:lvl6pPr>
            <a:lvl7pPr marL="914400" eaLnBrk="0" fontAlgn="base" hangingPunct="0">
              <a:spcBef>
                <a:spcPct val="0"/>
              </a:spcBef>
              <a:spcAft>
                <a:spcPct val="0"/>
              </a:spcAft>
              <a:defRPr sz="3200" b="1">
                <a:solidFill>
                  <a:schemeClr val="tx1"/>
                </a:solidFill>
                <a:latin typeface="Tahoma" charset="0"/>
                <a:ea typeface="ＭＳ Ｐゴシック" charset="0"/>
              </a:defRPr>
            </a:lvl7pPr>
            <a:lvl8pPr marL="1371600" eaLnBrk="0" fontAlgn="base" hangingPunct="0">
              <a:spcBef>
                <a:spcPct val="0"/>
              </a:spcBef>
              <a:spcAft>
                <a:spcPct val="0"/>
              </a:spcAft>
              <a:defRPr sz="3200" b="1">
                <a:solidFill>
                  <a:schemeClr val="tx1"/>
                </a:solidFill>
                <a:latin typeface="Tahoma" charset="0"/>
                <a:ea typeface="ＭＳ Ｐゴシック" charset="0"/>
              </a:defRPr>
            </a:lvl8pPr>
            <a:lvl9pPr marL="1828800" eaLnBrk="0" fontAlgn="base" hangingPunct="0">
              <a:spcBef>
                <a:spcPct val="0"/>
              </a:spcBef>
              <a:spcAft>
                <a:spcPct val="0"/>
              </a:spcAft>
              <a:defRPr sz="3200" b="1">
                <a:solidFill>
                  <a:schemeClr val="tx1"/>
                </a:solidFill>
                <a:latin typeface="Tahoma" charset="0"/>
                <a:ea typeface="ＭＳ Ｐゴシック" charset="0"/>
              </a:defRPr>
            </a:lvl9pPr>
          </a:lstStyle>
          <a:p>
            <a:fld id="{332729ED-28B7-4943-91CF-0FD82C199FE1}" type="slidenum">
              <a:rPr lang="en-US" sz="1200" b="0">
                <a:latin typeface="Arial" charset="0"/>
              </a:rPr>
              <a:pPr/>
              <a:t>1</a:t>
            </a:fld>
            <a:endParaRPr lang="en-US" sz="1200" b="0" dirty="0">
              <a:latin typeface="Arial" charset="0"/>
            </a:endParaRPr>
          </a:p>
        </p:txBody>
      </p:sp>
      <p:sp>
        <p:nvSpPr>
          <p:cNvPr id="18435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1139825" y="682625"/>
            <a:ext cx="4565650" cy="3424238"/>
          </a:xfrm>
          <a:ln/>
        </p:spPr>
      </p:sp>
      <p:sp>
        <p:nvSpPr>
          <p:cNvPr id="18436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912813" y="4338638"/>
            <a:ext cx="5019675" cy="4110037"/>
          </a:xfrm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FAA26D3D-D897-4be2-8F04-BA451C77F1D7}">
              <ma14:placeholderFlag xmlns:ma14="http://schemas.microsoft.com/office/mac/drawingml/2011/main" val="1"/>
            </a:ext>
          </a:extLst>
        </p:spPr>
        <p:txBody>
          <a:bodyPr/>
          <a:lstStyle/>
          <a:p>
            <a:pPr eaLnBrk="1" hangingPunct="1"/>
            <a:endParaRPr lang="nb-NO" dirty="0">
              <a:latin typeface="Arial" charset="0"/>
              <a:ea typeface="ＭＳ Ｐゴシック" charset="0"/>
              <a:cs typeface="ＭＳ Ｐゴシック" charset="0"/>
            </a:endParaRPr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nb-NO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5B606C1-8CD5-2E46-B437-4631CC458B11}" type="slidenum">
              <a:rPr lang="en-US" smtClean="0"/>
              <a:pPr/>
              <a:t>2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64510404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nb-NO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5B606C1-8CD5-2E46-B437-4631CC458B11}" type="slidenum">
              <a:rPr lang="en-US" smtClean="0"/>
              <a:pPr/>
              <a:t>3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44123120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nb-NO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5B606C1-8CD5-2E46-B437-4631CC458B11}" type="slidenum">
              <a:rPr lang="en-US" smtClean="0"/>
              <a:pPr/>
              <a:t>4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629934110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nb-NO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5B606C1-8CD5-2E46-B437-4631CC458B11}" type="slidenum">
              <a:rPr lang="en-US" smtClean="0"/>
              <a:pPr/>
              <a:t>5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297932288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5B606C1-8CD5-2E46-B437-4631CC458B11}" type="slidenum">
              <a:rPr lang="en-US" smtClean="0"/>
              <a:pPr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278767552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5B606C1-8CD5-2E46-B437-4631CC458B11}" type="slidenum">
              <a:rPr lang="en-US" smtClean="0"/>
              <a:pPr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4836644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5B606C1-8CD5-2E46-B437-4631CC458B11}" type="slidenum">
              <a:rPr lang="en-US" smtClean="0"/>
              <a:pPr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67212489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5B606C1-8CD5-2E46-B437-4631CC458B11}" type="slidenum">
              <a:rPr lang="en-US" smtClean="0"/>
              <a:pPr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33480859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5B606C1-8CD5-2E46-B437-4631CC458B11}" type="slidenum">
              <a:rPr lang="en-US" smtClean="0"/>
              <a:pPr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14681604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5B606C1-8CD5-2E46-B437-4631CC458B11}" type="slidenum">
              <a:rPr lang="en-US" smtClean="0"/>
              <a:pPr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77522464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5B606C1-8CD5-2E46-B437-4631CC458B11}" type="slidenum">
              <a:rPr lang="en-US" smtClean="0"/>
              <a:pPr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924242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5B606C1-8CD5-2E46-B437-4631CC458B11}" type="slidenum">
              <a:rPr lang="en-US" smtClean="0"/>
              <a:pPr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09273298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5B606C1-8CD5-2E46-B437-4631CC458B11}" type="slidenum">
              <a:rPr lang="en-US" smtClean="0"/>
              <a:pPr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11497905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5B606C1-8CD5-2E46-B437-4631CC458B11}" type="slidenum">
              <a:rPr lang="en-US" smtClean="0"/>
              <a:pPr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08463789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5B606C1-8CD5-2E46-B437-4631CC458B11}" type="slidenum">
              <a:rPr lang="en-US" smtClean="0"/>
              <a:pPr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1689541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5B606C1-8CD5-2E46-B437-4631CC458B11}" type="slidenum">
              <a:rPr lang="en-US" smtClean="0"/>
              <a:pPr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05826785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5B606C1-8CD5-2E46-B437-4631CC458B11}" type="slidenum">
              <a:rPr lang="en-US" smtClean="0"/>
              <a:pPr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14226204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5B606C1-8CD5-2E46-B437-4631CC458B11}" type="slidenum">
              <a:rPr lang="en-US" smtClean="0"/>
              <a:pPr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8109351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5B606C1-8CD5-2E46-B437-4631CC458B11}" type="slidenum">
              <a:rPr lang="en-US" smtClean="0"/>
              <a:pPr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83323391"/>
      </p:ext>
    </p:extLst>
  </p:cSld>
  <p:clrMapOvr>
    <a:masterClrMapping/>
  </p:clrMapOvr>
</p:notes>
</file>

<file path=ppt/notesSlides/notesSlide2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5B606C1-8CD5-2E46-B437-4631CC458B11}" type="slidenum">
              <a:rPr lang="en-US" smtClean="0"/>
              <a:pPr/>
              <a:t>21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57028876"/>
      </p:ext>
    </p:extLst>
  </p:cSld>
  <p:clrMapOvr>
    <a:masterClrMapping/>
  </p:clrMapOvr>
</p:notes>
</file>

<file path=ppt/notesSlides/notesSlide2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5B606C1-8CD5-2E46-B437-4631CC458B11}" type="slidenum">
              <a:rPr lang="en-US" smtClean="0"/>
              <a:pPr/>
              <a:t>22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37435871"/>
      </p:ext>
    </p:extLst>
  </p:cSld>
  <p:clrMapOvr>
    <a:masterClrMapping/>
  </p:clrMapOvr>
</p:notes>
</file>

<file path=ppt/notesSlides/notesSlide2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5B606C1-8CD5-2E46-B437-4631CC458B11}" type="slidenum">
              <a:rPr lang="en-US" smtClean="0"/>
              <a:pPr/>
              <a:t>23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07709818"/>
      </p:ext>
    </p:extLst>
  </p:cSld>
  <p:clrMapOvr>
    <a:masterClrMapping/>
  </p:clrMapOvr>
</p:notes>
</file>

<file path=ppt/notesSlides/notesSlide2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5B606C1-8CD5-2E46-B437-4631CC458B11}" type="slidenum">
              <a:rPr lang="en-US" smtClean="0"/>
              <a:pPr/>
              <a:t>24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1872846"/>
      </p:ext>
    </p:extLst>
  </p:cSld>
  <p:clrMapOvr>
    <a:masterClrMapping/>
  </p:clrMapOvr>
</p:notes>
</file>

<file path=ppt/notesSlides/notesSlide2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5B606C1-8CD5-2E46-B437-4631CC458B11}" type="slidenum">
              <a:rPr lang="en-US" smtClean="0"/>
              <a:pPr/>
              <a:t>25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63405108"/>
      </p:ext>
    </p:extLst>
  </p:cSld>
  <p:clrMapOvr>
    <a:masterClrMapping/>
  </p:clrMapOvr>
</p:notes>
</file>

<file path=ppt/notesSlides/notesSlide2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5B606C1-8CD5-2E46-B437-4631CC458B11}" type="slidenum">
              <a:rPr lang="en-US" smtClean="0"/>
              <a:pPr/>
              <a:t>26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95159876"/>
      </p:ext>
    </p:extLst>
  </p:cSld>
  <p:clrMapOvr>
    <a:masterClrMapping/>
  </p:clrMapOvr>
</p:notes>
</file>

<file path=ppt/notesSlides/notesSlide2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5B606C1-8CD5-2E46-B437-4631CC458B11}" type="slidenum">
              <a:rPr lang="en-US" smtClean="0"/>
              <a:pPr/>
              <a:t>27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44536124"/>
      </p:ext>
    </p:extLst>
  </p:cSld>
  <p:clrMapOvr>
    <a:masterClrMapping/>
  </p:clrMapOvr>
</p:notes>
</file>

<file path=ppt/notesSlides/notesSlide2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5B606C1-8CD5-2E46-B437-4631CC458B11}" type="slidenum">
              <a:rPr lang="en-US" smtClean="0"/>
              <a:pPr/>
              <a:t>28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11599119"/>
      </p:ext>
    </p:extLst>
  </p:cSld>
  <p:clrMapOvr>
    <a:masterClrMapping/>
  </p:clrMapOvr>
</p:notes>
</file>

<file path=ppt/notesSlides/notesSlide2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5B606C1-8CD5-2E46-B437-4631CC458B11}" type="slidenum">
              <a:rPr lang="en-US" smtClean="0"/>
              <a:pPr/>
              <a:t>29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07973873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19"/>
          <p:cNvSpPr>
            <a:spLocks noChangeArrowheads="1"/>
          </p:cNvSpPr>
          <p:nvPr/>
        </p:nvSpPr>
        <p:spPr bwMode="auto">
          <a:xfrm>
            <a:off x="171450" y="2155825"/>
            <a:ext cx="1397000" cy="1276350"/>
          </a:xfrm>
          <a:prstGeom prst="rect">
            <a:avLst/>
          </a:prstGeom>
          <a:gradFill rotWithShape="1">
            <a:gsLst>
              <a:gs pos="0">
                <a:srgbClr val="FE7519"/>
              </a:gs>
              <a:gs pos="100000">
                <a:srgbClr val="FFFFFF"/>
              </a:gs>
            </a:gsLst>
            <a:lin ang="0" scaled="1"/>
          </a:gradFill>
          <a:ln w="9525">
            <a:noFill/>
            <a:round/>
            <a:headEnd/>
            <a:tailEnd/>
          </a:ln>
          <a:effectLst/>
        </p:spPr>
        <p:txBody>
          <a:bodyPr wrap="none" anchor="ctr"/>
          <a:lstStyle/>
          <a:p>
            <a:pPr>
              <a:defRPr/>
            </a:pPr>
            <a:endParaRPr lang="en-US" dirty="0">
              <a:latin typeface="Tahoma" pitchFamily="-105" charset="0"/>
              <a:ea typeface="+mn-ea"/>
              <a:cs typeface="+mn-cs"/>
            </a:endParaRPr>
          </a:p>
        </p:txBody>
      </p:sp>
      <p:sp>
        <p:nvSpPr>
          <p:cNvPr id="5" name="Rectangle 21"/>
          <p:cNvSpPr>
            <a:spLocks noChangeArrowheads="1"/>
          </p:cNvSpPr>
          <p:nvPr/>
        </p:nvSpPr>
        <p:spPr bwMode="gray">
          <a:xfrm>
            <a:off x="36513" y="3336925"/>
            <a:ext cx="8985250" cy="46038"/>
          </a:xfrm>
          <a:prstGeom prst="rect">
            <a:avLst/>
          </a:prstGeom>
          <a:gradFill rotWithShape="0">
            <a:gsLst>
              <a:gs pos="0">
                <a:srgbClr val="1C1C1C"/>
              </a:gs>
              <a:gs pos="100000">
                <a:srgbClr val="C0C0C0"/>
              </a:gs>
            </a:gsLst>
            <a:lin ang="0" scaled="1"/>
          </a:gradFill>
          <a:ln w="9525">
            <a:noFill/>
            <a:miter lim="800000"/>
            <a:headEnd/>
            <a:tailEnd/>
          </a:ln>
          <a:effectLst/>
        </p:spPr>
        <p:txBody>
          <a:bodyPr wrap="none" anchor="ctr"/>
          <a:lstStyle/>
          <a:p>
            <a:pPr algn="ctr" eaLnBrk="1" hangingPunct="1">
              <a:defRPr/>
            </a:pPr>
            <a:endParaRPr kumimoji="1" lang="en-US" sz="2400" b="0" dirty="0">
              <a:latin typeface="Tahoma" pitchFamily="-105" charset="0"/>
              <a:ea typeface="+mn-ea"/>
              <a:cs typeface="+mn-cs"/>
            </a:endParaRPr>
          </a:p>
        </p:txBody>
      </p:sp>
      <p:sp>
        <p:nvSpPr>
          <p:cNvPr id="6" name="Rectangle 22"/>
          <p:cNvSpPr>
            <a:spLocks noChangeArrowheads="1"/>
          </p:cNvSpPr>
          <p:nvPr/>
        </p:nvSpPr>
        <p:spPr bwMode="auto">
          <a:xfrm rot="16200000">
            <a:off x="-517525" y="2586038"/>
            <a:ext cx="1685925" cy="92075"/>
          </a:xfrm>
          <a:prstGeom prst="rect">
            <a:avLst/>
          </a:prstGeom>
          <a:gradFill rotWithShape="0">
            <a:gsLst>
              <a:gs pos="0">
                <a:srgbClr val="808080"/>
              </a:gs>
              <a:gs pos="100000">
                <a:srgbClr val="1C1C1C"/>
              </a:gs>
            </a:gsLst>
            <a:lin ang="5400000" scaled="1"/>
          </a:gradFill>
          <a:ln w="9525">
            <a:noFill/>
            <a:round/>
            <a:headEnd/>
            <a:tailEnd/>
          </a:ln>
          <a:effectLst/>
        </p:spPr>
        <p:txBody>
          <a:bodyPr wrap="none" anchor="ctr"/>
          <a:lstStyle/>
          <a:p>
            <a:pPr>
              <a:defRPr/>
            </a:pPr>
            <a:endParaRPr lang="en-US" dirty="0">
              <a:latin typeface="Tahoma" pitchFamily="-105" charset="0"/>
              <a:ea typeface="+mn-ea"/>
              <a:cs typeface="+mn-cs"/>
            </a:endParaRPr>
          </a:p>
        </p:txBody>
      </p:sp>
      <p:sp>
        <p:nvSpPr>
          <p:cNvPr id="515084" name="Rectangle 12"/>
          <p:cNvSpPr>
            <a:spLocks noGrp="1" noChangeArrowheads="1"/>
          </p:cNvSpPr>
          <p:nvPr>
            <p:ph type="ctrTitle"/>
          </p:nvPr>
        </p:nvSpPr>
        <p:spPr>
          <a:xfrm>
            <a:off x="638175" y="1708150"/>
            <a:ext cx="7772400" cy="1462088"/>
          </a:xfrm>
        </p:spPr>
        <p:txBody>
          <a:bodyPr rIns="91440"/>
          <a:lstStyle>
            <a:lvl1pPr algn="ctr">
              <a:defRPr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515085" name="Rectangle 13"/>
          <p:cNvSpPr>
            <a:spLocks noGrp="1" noChangeArrowheads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 rIns="91440"/>
          <a:lstStyle>
            <a:lvl1pPr marL="0" indent="0" algn="ctr">
              <a:buFont typeface="Wingdings" pitchFamily="-105" charset="2"/>
              <a:buNone/>
              <a:defRPr/>
            </a:lvl1pPr>
          </a:lstStyle>
          <a:p>
            <a:r>
              <a:rPr lang="en-US"/>
              <a:t>Click to edit Master subtitle style</a:t>
            </a:r>
          </a:p>
        </p:txBody>
      </p:sp>
    </p:spTree>
    <p:extLst>
      <p:ext uri="{BB962C8B-B14F-4D97-AF65-F5344CB8AC3E}">
        <p14:creationId xmlns:p14="http://schemas.microsoft.com/office/powerpoint/2010/main" val="102833926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</p:spTree>
    <p:extLst>
      <p:ext uri="{BB962C8B-B14F-4D97-AF65-F5344CB8AC3E}">
        <p14:creationId xmlns:p14="http://schemas.microsoft.com/office/powerpoint/2010/main" val="647834502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3625920857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0" y="866775"/>
            <a:ext cx="4495800" cy="5648325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866775"/>
            <a:ext cx="4495800" cy="5648325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</p:spTree>
    <p:extLst>
      <p:ext uri="{BB962C8B-B14F-4D97-AF65-F5344CB8AC3E}">
        <p14:creationId xmlns:p14="http://schemas.microsoft.com/office/powerpoint/2010/main" val="547621000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</p:spTree>
    <p:extLst>
      <p:ext uri="{BB962C8B-B14F-4D97-AF65-F5344CB8AC3E}">
        <p14:creationId xmlns:p14="http://schemas.microsoft.com/office/powerpoint/2010/main" val="3557452564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</p:spTree>
    <p:extLst>
      <p:ext uri="{BB962C8B-B14F-4D97-AF65-F5344CB8AC3E}">
        <p14:creationId xmlns:p14="http://schemas.microsoft.com/office/powerpoint/2010/main" val="3400065828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302962651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3887208067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en-US" noProof="0" dirty="0" smtClean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1235013680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</p:spTree>
    <p:extLst>
      <p:ext uri="{BB962C8B-B14F-4D97-AF65-F5344CB8AC3E}">
        <p14:creationId xmlns:p14="http://schemas.microsoft.com/office/powerpoint/2010/main" val="2802535216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858000" y="127000"/>
            <a:ext cx="2286000" cy="6388100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0" y="127000"/>
            <a:ext cx="6705600" cy="6388100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</p:spTree>
    <p:extLst>
      <p:ext uri="{BB962C8B-B14F-4D97-AF65-F5344CB8AC3E}">
        <p14:creationId xmlns:p14="http://schemas.microsoft.com/office/powerpoint/2010/main" val="1937255418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objOverTx" preserve="1">
  <p:cSld name="Title and Content over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12738" y="127000"/>
            <a:ext cx="8797925" cy="561975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0" y="866775"/>
            <a:ext cx="9144000" cy="2747963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0" y="3767138"/>
            <a:ext cx="9144000" cy="2747962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</p:spTree>
    <p:extLst>
      <p:ext uri="{BB962C8B-B14F-4D97-AF65-F5344CB8AC3E}">
        <p14:creationId xmlns:p14="http://schemas.microsoft.com/office/powerpoint/2010/main" val="41290256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txAndTwoObj" preserve="1">
  <p:cSld name="Title, Text, and 2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12738" y="127000"/>
            <a:ext cx="8797925" cy="561975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sz="half" idx="1"/>
          </p:nvPr>
        </p:nvSpPr>
        <p:spPr>
          <a:xfrm>
            <a:off x="0" y="866775"/>
            <a:ext cx="4495800" cy="5648325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quarter" idx="2"/>
          </p:nvPr>
        </p:nvSpPr>
        <p:spPr>
          <a:xfrm>
            <a:off x="4648200" y="866775"/>
            <a:ext cx="4495800" cy="2747963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Content Placeholder 4"/>
          <p:cNvSpPr>
            <a:spLocks noGrp="1"/>
          </p:cNvSpPr>
          <p:nvPr>
            <p:ph sz="quarter" idx="3"/>
          </p:nvPr>
        </p:nvSpPr>
        <p:spPr>
          <a:xfrm>
            <a:off x="4648200" y="3767138"/>
            <a:ext cx="4495800" cy="2747962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</p:spTree>
    <p:extLst>
      <p:ext uri="{BB962C8B-B14F-4D97-AF65-F5344CB8AC3E}">
        <p14:creationId xmlns:p14="http://schemas.microsoft.com/office/powerpoint/2010/main" val="3939392755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1" Type="http://schemas.openxmlformats.org/officeDocument/2006/relationships/slideLayout" Target="../slideLayouts/slideLayout11.xml"/><Relationship Id="rId12" Type="http://schemas.openxmlformats.org/officeDocument/2006/relationships/slideLayout" Target="../slideLayouts/slideLayout12.xml"/><Relationship Id="rId13" Type="http://schemas.openxmlformats.org/officeDocument/2006/relationships/slideLayout" Target="../slideLayouts/slideLayout13.xml"/><Relationship Id="rId14" Type="http://schemas.openxmlformats.org/officeDocument/2006/relationships/theme" Target="../theme/theme1.xml"/><Relationship Id="rId15" Type="http://schemas.openxmlformats.org/officeDocument/2006/relationships/image" Target="../media/image1.png"/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4082" name="Rectangle 34"/>
          <p:cNvSpPr>
            <a:spLocks noChangeArrowheads="1"/>
          </p:cNvSpPr>
          <p:nvPr/>
        </p:nvSpPr>
        <p:spPr bwMode="auto">
          <a:xfrm>
            <a:off x="107950" y="131763"/>
            <a:ext cx="928688" cy="598487"/>
          </a:xfrm>
          <a:prstGeom prst="rect">
            <a:avLst/>
          </a:prstGeom>
          <a:gradFill rotWithShape="1">
            <a:gsLst>
              <a:gs pos="0">
                <a:srgbClr val="FE7519"/>
              </a:gs>
              <a:gs pos="100000">
                <a:schemeClr val="bg1"/>
              </a:gs>
            </a:gsLst>
            <a:lin ang="0" scaled="1"/>
          </a:gradFill>
          <a:ln w="9525">
            <a:noFill/>
            <a:round/>
            <a:headEnd/>
            <a:tailEnd/>
          </a:ln>
          <a:effectLst/>
        </p:spPr>
        <p:txBody>
          <a:bodyPr wrap="none" anchor="ctr"/>
          <a:lstStyle/>
          <a:p>
            <a:pPr>
              <a:defRPr/>
            </a:pPr>
            <a:endParaRPr lang="en-US" dirty="0">
              <a:latin typeface="Tahoma" pitchFamily="-105" charset="0"/>
              <a:ea typeface="+mn-ea"/>
              <a:cs typeface="+mn-cs"/>
            </a:endParaRPr>
          </a:p>
        </p:txBody>
      </p:sp>
      <p:sp>
        <p:nvSpPr>
          <p:cNvPr id="1027" name="Rectangle 8"/>
          <p:cNvSpPr>
            <a:spLocks noGrp="1" noChangeArrowheads="1"/>
          </p:cNvSpPr>
          <p:nvPr>
            <p:ph type="title"/>
          </p:nvPr>
        </p:nvSpPr>
        <p:spPr bwMode="auto">
          <a:xfrm>
            <a:off x="312738" y="127000"/>
            <a:ext cx="8797925" cy="5619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FAA26D3D-D897-4be2-8F04-BA451C77F1D7}">
              <ma14:placeholderFlag xmlns:ma14="http://schemas.microsoft.com/office/mac/drawingml/2011/main" val="1"/>
            </a:ext>
          </a:extLst>
        </p:spPr>
        <p:txBody>
          <a:bodyPr vert="horz" wrap="square" lIns="91440" tIns="45720" rIns="36000" bIns="45720" numCol="1" anchor="b" anchorCtr="0" compatLnSpc="1">
            <a:prstTxWarp prst="textNoShape">
              <a:avLst/>
            </a:prstTxWarp>
          </a:bodyPr>
          <a:lstStyle/>
          <a:p>
            <a:pPr lvl="0"/>
            <a:r>
              <a:rPr lang="en-US"/>
              <a:t>Click to edit Master title style</a:t>
            </a:r>
          </a:p>
        </p:txBody>
      </p:sp>
      <p:sp>
        <p:nvSpPr>
          <p:cNvPr id="1028" name="Rectangle 9"/>
          <p:cNvSpPr>
            <a:spLocks noGrp="1" noChangeArrowheads="1"/>
          </p:cNvSpPr>
          <p:nvPr>
            <p:ph type="body" idx="1"/>
          </p:nvPr>
        </p:nvSpPr>
        <p:spPr bwMode="auto">
          <a:xfrm>
            <a:off x="0" y="866775"/>
            <a:ext cx="9144000" cy="56483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FAA26D3D-D897-4be2-8F04-BA451C77F1D7}">
              <ma14:placeholderFlag xmlns:ma14="http://schemas.microsoft.com/office/mac/drawingml/2011/main" val="1"/>
            </a:ext>
          </a:extLst>
        </p:spPr>
        <p:txBody>
          <a:bodyPr vert="horz" wrap="square" lIns="91440" tIns="45720" rIns="5400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514059" name="Text Box 11"/>
          <p:cNvSpPr txBox="1">
            <a:spLocks noChangeArrowheads="1"/>
          </p:cNvSpPr>
          <p:nvPr/>
        </p:nvSpPr>
        <p:spPr bwMode="auto">
          <a:xfrm>
            <a:off x="1725613" y="6654800"/>
            <a:ext cx="5113337" cy="2101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tIns="25200">
            <a:spAutoFit/>
          </a:bodyPr>
          <a:lstStyle/>
          <a:p>
            <a:pPr algn="ctr">
              <a:spcBef>
                <a:spcPct val="50000"/>
              </a:spcBef>
              <a:defRPr/>
            </a:pPr>
            <a:r>
              <a:rPr lang="en-US" sz="900" b="0" dirty="0" smtClean="0">
                <a:latin typeface="Arial" pitchFamily="-105" charset="0"/>
                <a:ea typeface="+mn-ea"/>
                <a:cs typeface="+mn-cs"/>
              </a:rPr>
              <a:t>INF1060</a:t>
            </a:r>
          </a:p>
        </p:txBody>
      </p:sp>
      <p:sp>
        <p:nvSpPr>
          <p:cNvPr id="514060" name="Rectangle 12"/>
          <p:cNvSpPr>
            <a:spLocks noChangeArrowheads="1"/>
          </p:cNvSpPr>
          <p:nvPr/>
        </p:nvSpPr>
        <p:spPr bwMode="gray">
          <a:xfrm>
            <a:off x="9525" y="638175"/>
            <a:ext cx="9123363" cy="46038"/>
          </a:xfrm>
          <a:prstGeom prst="rect">
            <a:avLst/>
          </a:prstGeom>
          <a:gradFill rotWithShape="0">
            <a:gsLst>
              <a:gs pos="0">
                <a:schemeClr val="bg2"/>
              </a:gs>
              <a:gs pos="100000">
                <a:srgbClr val="C0C0C0"/>
              </a:gs>
            </a:gsLst>
            <a:lin ang="0" scaled="1"/>
          </a:gradFill>
          <a:ln w="9525">
            <a:noFill/>
            <a:miter lim="800000"/>
            <a:headEnd/>
            <a:tailEnd/>
          </a:ln>
          <a:effectLst/>
        </p:spPr>
        <p:txBody>
          <a:bodyPr wrap="none" anchor="ctr"/>
          <a:lstStyle/>
          <a:p>
            <a:pPr algn="ctr" eaLnBrk="1" hangingPunct="1">
              <a:defRPr/>
            </a:pPr>
            <a:endParaRPr kumimoji="1" lang="en-US" sz="2400" b="0" dirty="0">
              <a:latin typeface="Tahoma" pitchFamily="-105" charset="0"/>
              <a:ea typeface="+mn-ea"/>
              <a:cs typeface="+mn-cs"/>
            </a:endParaRPr>
          </a:p>
        </p:txBody>
      </p:sp>
      <p:sp>
        <p:nvSpPr>
          <p:cNvPr id="514083" name="Rectangle 35"/>
          <p:cNvSpPr>
            <a:spLocks noChangeArrowheads="1"/>
          </p:cNvSpPr>
          <p:nvPr/>
        </p:nvSpPr>
        <p:spPr bwMode="auto">
          <a:xfrm rot="-5400000">
            <a:off x="-165894" y="378619"/>
            <a:ext cx="731838" cy="63500"/>
          </a:xfrm>
          <a:prstGeom prst="rect">
            <a:avLst/>
          </a:prstGeom>
          <a:gradFill rotWithShape="1">
            <a:gsLst>
              <a:gs pos="0">
                <a:schemeClr val="bg2"/>
              </a:gs>
              <a:gs pos="100000">
                <a:srgbClr val="808080"/>
              </a:gs>
            </a:gsLst>
            <a:lin ang="0" scaled="1"/>
          </a:gradFill>
          <a:ln w="9525">
            <a:noFill/>
            <a:round/>
            <a:headEnd/>
            <a:tailEnd/>
          </a:ln>
          <a:effectLst/>
        </p:spPr>
        <p:txBody>
          <a:bodyPr wrap="none" anchor="ctr"/>
          <a:lstStyle/>
          <a:p>
            <a:pPr>
              <a:defRPr/>
            </a:pPr>
            <a:endParaRPr lang="en-US" dirty="0">
              <a:latin typeface="Tahoma" pitchFamily="-105" charset="0"/>
              <a:ea typeface="+mn-ea"/>
              <a:cs typeface="+mn-cs"/>
            </a:endParaRPr>
          </a:p>
        </p:txBody>
      </p:sp>
      <p:pic>
        <p:nvPicPr>
          <p:cNvPr id="1032" name="Picture 38" descr="Picture2"/>
          <p:cNvPicPr>
            <a:picLocks noChangeAspect="1" noChangeArrowheads="1"/>
          </p:cNvPicPr>
          <p:nvPr/>
        </p:nvPicPr>
        <p:blipFill>
          <a:blip r:embed="rId1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63078"/>
          <a:stretch>
            <a:fillRect/>
          </a:stretch>
        </p:blipFill>
        <p:spPr bwMode="auto">
          <a:xfrm>
            <a:off x="15875" y="6572250"/>
            <a:ext cx="334963" cy="2746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514069" name="Rectangle 21"/>
          <p:cNvSpPr>
            <a:spLocks noChangeArrowheads="1"/>
          </p:cNvSpPr>
          <p:nvPr/>
        </p:nvSpPr>
        <p:spPr bwMode="gray">
          <a:xfrm flipV="1">
            <a:off x="311150" y="6588125"/>
            <a:ext cx="8821738" cy="46038"/>
          </a:xfrm>
          <a:prstGeom prst="rect">
            <a:avLst/>
          </a:prstGeom>
          <a:gradFill rotWithShape="0">
            <a:gsLst>
              <a:gs pos="0">
                <a:schemeClr val="bg2"/>
              </a:gs>
              <a:gs pos="100000">
                <a:srgbClr val="C0C0C0"/>
              </a:gs>
            </a:gsLst>
            <a:lin ang="0" scaled="1"/>
          </a:gradFill>
          <a:ln w="9525">
            <a:noFill/>
            <a:miter lim="800000"/>
            <a:headEnd/>
            <a:tailEnd/>
          </a:ln>
          <a:effectLst/>
        </p:spPr>
        <p:txBody>
          <a:bodyPr rot="10800000" wrap="none" anchor="ctr"/>
          <a:lstStyle/>
          <a:p>
            <a:pPr algn="ctr" eaLnBrk="1" hangingPunct="1">
              <a:defRPr/>
            </a:pPr>
            <a:endParaRPr kumimoji="1" lang="en-US" sz="2400" b="0" dirty="0">
              <a:latin typeface="Tahoma" pitchFamily="-105" charset="0"/>
              <a:ea typeface="+mn-ea"/>
              <a:cs typeface="+mn-cs"/>
            </a:endParaRPr>
          </a:p>
        </p:txBody>
      </p:sp>
      <p:sp>
        <p:nvSpPr>
          <p:cNvPr id="514087" name="Text Box 39"/>
          <p:cNvSpPr txBox="1">
            <a:spLocks noChangeArrowheads="1"/>
          </p:cNvSpPr>
          <p:nvPr/>
        </p:nvSpPr>
        <p:spPr bwMode="auto">
          <a:xfrm>
            <a:off x="246063" y="6630988"/>
            <a:ext cx="1492250" cy="22383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tIns="25200">
            <a:spAutoFit/>
          </a:bodyPr>
          <a:lstStyle/>
          <a:p>
            <a:pPr>
              <a:spcBef>
                <a:spcPct val="50000"/>
              </a:spcBef>
              <a:defRPr/>
            </a:pPr>
            <a:r>
              <a:rPr lang="en-US" sz="1000" dirty="0">
                <a:latin typeface="Tahoma" pitchFamily="-105" charset="0"/>
                <a:ea typeface="+mn-ea"/>
                <a:cs typeface="+mn-cs"/>
              </a:rPr>
              <a:t>University of Oslo</a:t>
            </a:r>
          </a:p>
        </p:txBody>
      </p:sp>
      <p:sp>
        <p:nvSpPr>
          <p:cNvPr id="12" name="Text Box 11"/>
          <p:cNvSpPr txBox="1">
            <a:spLocks noChangeArrowheads="1"/>
          </p:cNvSpPr>
          <p:nvPr userDrawn="1"/>
        </p:nvSpPr>
        <p:spPr bwMode="auto">
          <a:xfrm>
            <a:off x="8448480" y="6618548"/>
            <a:ext cx="695520" cy="2101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square" tIns="25200">
            <a:spAutoFit/>
          </a:bodyPr>
          <a:lstStyle/>
          <a:p>
            <a:pPr algn="ctr">
              <a:spcBef>
                <a:spcPct val="50000"/>
              </a:spcBef>
              <a:defRPr/>
            </a:pPr>
            <a:fld id="{0F159199-48F4-1141-9F1A-2AF4B395B71D}" type="slidenum">
              <a:rPr lang="en-US" sz="900" b="0" smtClean="0">
                <a:latin typeface="Arial" pitchFamily="-105" charset="0"/>
                <a:ea typeface="+mn-ea"/>
                <a:cs typeface="+mn-cs"/>
              </a:rPr>
              <a:t>‹#›</a:t>
            </a:fld>
            <a:endParaRPr lang="en-US" sz="900" b="0" dirty="0" smtClean="0">
              <a:latin typeface="Arial" pitchFamily="-105" charset="0"/>
              <a:ea typeface="+mn-ea"/>
              <a:cs typeface="+mn-cs"/>
            </a:endParaRP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740" r:id="rId1"/>
    <p:sldLayoutId id="2147483728" r:id="rId2"/>
    <p:sldLayoutId id="2147483729" r:id="rId3"/>
    <p:sldLayoutId id="2147483730" r:id="rId4"/>
    <p:sldLayoutId id="2147483731" r:id="rId5"/>
    <p:sldLayoutId id="2147483732" r:id="rId6"/>
    <p:sldLayoutId id="2147483733" r:id="rId7"/>
    <p:sldLayoutId id="2147483734" r:id="rId8"/>
    <p:sldLayoutId id="2147483735" r:id="rId9"/>
    <p:sldLayoutId id="2147483736" r:id="rId10"/>
    <p:sldLayoutId id="2147483737" r:id="rId11"/>
    <p:sldLayoutId id="2147483738" r:id="rId12"/>
    <p:sldLayoutId id="2147483739" r:id="rId13"/>
  </p:sldLayoutIdLst>
  <p:timing>
    <p:tnLst>
      <p:par>
        <p:cTn xmlns:p14="http://schemas.microsoft.com/office/powerpoint/2010/main" id="1" dur="indefinite" restart="never" nodeType="tmRoot"/>
      </p:par>
    </p:tnLst>
  </p:timing>
  <p:hf sldNum="0" hdr="0" ftr="0" dt="0"/>
  <p:txStyles>
    <p:titleStyle>
      <a:lvl1pPr algn="l" rtl="0" eaLnBrk="0" fontAlgn="base" hangingPunct="0">
        <a:lnSpc>
          <a:spcPct val="80000"/>
        </a:lnSpc>
        <a:spcBef>
          <a:spcPct val="0"/>
        </a:spcBef>
        <a:spcAft>
          <a:spcPct val="0"/>
        </a:spcAft>
        <a:defRPr sz="3600">
          <a:solidFill>
            <a:schemeClr val="tx1"/>
          </a:solidFill>
          <a:latin typeface="+mj-lt"/>
          <a:ea typeface="ＭＳ Ｐゴシック" pitchFamily="-105" charset="-128"/>
          <a:cs typeface="ＭＳ Ｐゴシック" pitchFamily="-105" charset="-128"/>
        </a:defRPr>
      </a:lvl1pPr>
      <a:lvl2pPr algn="l" rtl="0" eaLnBrk="0" fontAlgn="base" hangingPunct="0">
        <a:lnSpc>
          <a:spcPct val="80000"/>
        </a:lnSpc>
        <a:spcBef>
          <a:spcPct val="0"/>
        </a:spcBef>
        <a:spcAft>
          <a:spcPct val="0"/>
        </a:spcAft>
        <a:defRPr sz="3600">
          <a:solidFill>
            <a:schemeClr val="tx1"/>
          </a:solidFill>
          <a:latin typeface="Tahoma" pitchFamily="-105" charset="0"/>
          <a:ea typeface="ＭＳ Ｐゴシック" pitchFamily="-105" charset="-128"/>
          <a:cs typeface="ＭＳ Ｐゴシック" pitchFamily="-105" charset="-128"/>
        </a:defRPr>
      </a:lvl2pPr>
      <a:lvl3pPr algn="l" rtl="0" eaLnBrk="0" fontAlgn="base" hangingPunct="0">
        <a:lnSpc>
          <a:spcPct val="80000"/>
        </a:lnSpc>
        <a:spcBef>
          <a:spcPct val="0"/>
        </a:spcBef>
        <a:spcAft>
          <a:spcPct val="0"/>
        </a:spcAft>
        <a:defRPr sz="3600">
          <a:solidFill>
            <a:schemeClr val="tx1"/>
          </a:solidFill>
          <a:latin typeface="Tahoma" pitchFamily="-105" charset="0"/>
          <a:ea typeface="ＭＳ Ｐゴシック" pitchFamily="-105" charset="-128"/>
          <a:cs typeface="ＭＳ Ｐゴシック" pitchFamily="-105" charset="-128"/>
        </a:defRPr>
      </a:lvl3pPr>
      <a:lvl4pPr algn="l" rtl="0" eaLnBrk="0" fontAlgn="base" hangingPunct="0">
        <a:lnSpc>
          <a:spcPct val="80000"/>
        </a:lnSpc>
        <a:spcBef>
          <a:spcPct val="0"/>
        </a:spcBef>
        <a:spcAft>
          <a:spcPct val="0"/>
        </a:spcAft>
        <a:defRPr sz="3600">
          <a:solidFill>
            <a:schemeClr val="tx1"/>
          </a:solidFill>
          <a:latin typeface="Tahoma" pitchFamily="-105" charset="0"/>
          <a:ea typeface="ＭＳ Ｐゴシック" pitchFamily="-105" charset="-128"/>
          <a:cs typeface="ＭＳ Ｐゴシック" pitchFamily="-105" charset="-128"/>
        </a:defRPr>
      </a:lvl4pPr>
      <a:lvl5pPr algn="l" rtl="0" eaLnBrk="0" fontAlgn="base" hangingPunct="0">
        <a:lnSpc>
          <a:spcPct val="80000"/>
        </a:lnSpc>
        <a:spcBef>
          <a:spcPct val="0"/>
        </a:spcBef>
        <a:spcAft>
          <a:spcPct val="0"/>
        </a:spcAft>
        <a:defRPr sz="3600">
          <a:solidFill>
            <a:schemeClr val="tx1"/>
          </a:solidFill>
          <a:latin typeface="Tahoma" pitchFamily="-105" charset="0"/>
          <a:ea typeface="ＭＳ Ｐゴシック" pitchFamily="-105" charset="-128"/>
          <a:cs typeface="ＭＳ Ｐゴシック" pitchFamily="-105" charset="-128"/>
        </a:defRPr>
      </a:lvl5pPr>
      <a:lvl6pPr marL="457200" algn="l" rtl="0" fontAlgn="base">
        <a:lnSpc>
          <a:spcPct val="80000"/>
        </a:lnSpc>
        <a:spcBef>
          <a:spcPct val="0"/>
        </a:spcBef>
        <a:spcAft>
          <a:spcPct val="0"/>
        </a:spcAft>
        <a:defRPr sz="3600">
          <a:solidFill>
            <a:schemeClr val="tx1"/>
          </a:solidFill>
          <a:latin typeface="Tahoma" pitchFamily="-105" charset="0"/>
        </a:defRPr>
      </a:lvl6pPr>
      <a:lvl7pPr marL="914400" algn="l" rtl="0" fontAlgn="base">
        <a:lnSpc>
          <a:spcPct val="80000"/>
        </a:lnSpc>
        <a:spcBef>
          <a:spcPct val="0"/>
        </a:spcBef>
        <a:spcAft>
          <a:spcPct val="0"/>
        </a:spcAft>
        <a:defRPr sz="3600">
          <a:solidFill>
            <a:schemeClr val="tx1"/>
          </a:solidFill>
          <a:latin typeface="Tahoma" pitchFamily="-105" charset="0"/>
        </a:defRPr>
      </a:lvl7pPr>
      <a:lvl8pPr marL="1371600" algn="l" rtl="0" fontAlgn="base">
        <a:lnSpc>
          <a:spcPct val="80000"/>
        </a:lnSpc>
        <a:spcBef>
          <a:spcPct val="0"/>
        </a:spcBef>
        <a:spcAft>
          <a:spcPct val="0"/>
        </a:spcAft>
        <a:defRPr sz="3600">
          <a:solidFill>
            <a:schemeClr val="tx1"/>
          </a:solidFill>
          <a:latin typeface="Tahoma" pitchFamily="-105" charset="0"/>
        </a:defRPr>
      </a:lvl8pPr>
      <a:lvl9pPr marL="1828800" algn="l" rtl="0" fontAlgn="base">
        <a:lnSpc>
          <a:spcPct val="80000"/>
        </a:lnSpc>
        <a:spcBef>
          <a:spcPct val="0"/>
        </a:spcBef>
        <a:spcAft>
          <a:spcPct val="0"/>
        </a:spcAft>
        <a:defRPr sz="3600">
          <a:solidFill>
            <a:schemeClr val="tx1"/>
          </a:solidFill>
          <a:latin typeface="Tahoma" pitchFamily="-105" charset="0"/>
        </a:defRPr>
      </a:lvl9pPr>
    </p:titleStyle>
    <p:bodyStyle>
      <a:lvl1pPr marL="342900" indent="-342900" algn="l" rtl="0" eaLnBrk="0" fontAlgn="base" hangingPunct="0">
        <a:spcBef>
          <a:spcPct val="20000"/>
        </a:spcBef>
        <a:spcAft>
          <a:spcPct val="0"/>
        </a:spcAft>
        <a:buClr>
          <a:srgbClr val="FF6600"/>
        </a:buClr>
        <a:buSzPct val="120000"/>
        <a:buFont typeface="Wingdings" charset="0"/>
        <a:buChar char="§"/>
        <a:defRPr sz="2800">
          <a:solidFill>
            <a:schemeClr val="tx1"/>
          </a:solidFill>
          <a:latin typeface="+mn-lt"/>
          <a:ea typeface="ＭＳ Ｐゴシック" pitchFamily="-105" charset="-128"/>
          <a:cs typeface="ＭＳ Ｐゴシック" pitchFamily="-105" charset="-128"/>
        </a:defRPr>
      </a:lvl1pPr>
      <a:lvl2pPr marL="742950" indent="-285750" algn="l" rtl="0" eaLnBrk="0" fontAlgn="base" hangingPunct="0">
        <a:spcBef>
          <a:spcPct val="20000"/>
        </a:spcBef>
        <a:spcAft>
          <a:spcPct val="0"/>
        </a:spcAft>
        <a:buClr>
          <a:srgbClr val="FF6600"/>
        </a:buClr>
        <a:buFont typeface="Tahoma" charset="0"/>
        <a:buChar char="−"/>
        <a:defRPr sz="2400">
          <a:solidFill>
            <a:schemeClr val="tx1"/>
          </a:solidFill>
          <a:latin typeface="+mn-lt"/>
          <a:ea typeface="ＭＳ Ｐゴシック" pitchFamily="-105" charset="-128"/>
        </a:defRPr>
      </a:lvl2pPr>
      <a:lvl3pPr marL="1143000" indent="-228600" algn="l" rtl="0" eaLnBrk="0" fontAlgn="base" hangingPunct="0">
        <a:spcBef>
          <a:spcPct val="20000"/>
        </a:spcBef>
        <a:spcAft>
          <a:spcPct val="0"/>
        </a:spcAft>
        <a:buClr>
          <a:srgbClr val="FF6600"/>
        </a:buClr>
        <a:buChar char="•"/>
        <a:defRPr sz="2000">
          <a:solidFill>
            <a:schemeClr val="tx1"/>
          </a:solidFill>
          <a:latin typeface="+mn-lt"/>
          <a:ea typeface="ＭＳ Ｐゴシック" pitchFamily="-105" charset="-128"/>
        </a:defRPr>
      </a:lvl3pPr>
      <a:lvl4pPr marL="1600200" indent="-228600" algn="l" rtl="0" eaLnBrk="0" fontAlgn="base" hangingPunct="0">
        <a:spcBef>
          <a:spcPct val="20000"/>
        </a:spcBef>
        <a:spcAft>
          <a:spcPct val="0"/>
        </a:spcAft>
        <a:buClr>
          <a:srgbClr val="FF6600"/>
        </a:buClr>
        <a:buFont typeface="Wingdings" charset="0"/>
        <a:buChar char="§"/>
        <a:defRPr sz="1900">
          <a:solidFill>
            <a:schemeClr val="tx1"/>
          </a:solidFill>
          <a:latin typeface="+mn-lt"/>
          <a:ea typeface="ＭＳ Ｐゴシック" pitchFamily="-105" charset="-128"/>
        </a:defRPr>
      </a:lvl4pPr>
      <a:lvl5pPr marL="2057400" indent="-228600" algn="l" rtl="0" eaLnBrk="0" fontAlgn="base" hangingPunct="0">
        <a:spcBef>
          <a:spcPct val="20000"/>
        </a:spcBef>
        <a:spcAft>
          <a:spcPct val="0"/>
        </a:spcAft>
        <a:buClr>
          <a:schemeClr val="tx2"/>
        </a:buClr>
        <a:buSzPct val="50000"/>
        <a:buFont typeface="Wingdings" charset="0"/>
        <a:buChar char="q"/>
        <a:defRPr>
          <a:solidFill>
            <a:schemeClr val="tx1"/>
          </a:solidFill>
          <a:latin typeface="+mn-lt"/>
          <a:ea typeface="ＭＳ Ｐゴシック" pitchFamily="-105" charset="-128"/>
        </a:defRPr>
      </a:lvl5pPr>
      <a:lvl6pPr marL="2514600" indent="-228600" algn="l" rtl="0" fontAlgn="base">
        <a:spcBef>
          <a:spcPct val="20000"/>
        </a:spcBef>
        <a:spcAft>
          <a:spcPct val="0"/>
        </a:spcAft>
        <a:buClr>
          <a:schemeClr val="tx2"/>
        </a:buClr>
        <a:buSzPct val="50000"/>
        <a:buFont typeface="Wingdings" pitchFamily="-105" charset="2"/>
        <a:buChar char="q"/>
        <a:defRPr>
          <a:solidFill>
            <a:schemeClr val="tx1"/>
          </a:solidFill>
          <a:latin typeface="+mn-lt"/>
          <a:ea typeface="ＭＳ Ｐゴシック" pitchFamily="-105" charset="-128"/>
        </a:defRPr>
      </a:lvl6pPr>
      <a:lvl7pPr marL="2971800" indent="-228600" algn="l" rtl="0" fontAlgn="base">
        <a:spcBef>
          <a:spcPct val="20000"/>
        </a:spcBef>
        <a:spcAft>
          <a:spcPct val="0"/>
        </a:spcAft>
        <a:buClr>
          <a:schemeClr val="tx2"/>
        </a:buClr>
        <a:buSzPct val="50000"/>
        <a:buFont typeface="Wingdings" pitchFamily="-105" charset="2"/>
        <a:buChar char="q"/>
        <a:defRPr>
          <a:solidFill>
            <a:schemeClr val="tx1"/>
          </a:solidFill>
          <a:latin typeface="+mn-lt"/>
          <a:ea typeface="ＭＳ Ｐゴシック" pitchFamily="-105" charset="-128"/>
        </a:defRPr>
      </a:lvl7pPr>
      <a:lvl8pPr marL="3429000" indent="-228600" algn="l" rtl="0" fontAlgn="base">
        <a:spcBef>
          <a:spcPct val="20000"/>
        </a:spcBef>
        <a:spcAft>
          <a:spcPct val="0"/>
        </a:spcAft>
        <a:buClr>
          <a:schemeClr val="tx2"/>
        </a:buClr>
        <a:buSzPct val="50000"/>
        <a:buFont typeface="Wingdings" pitchFamily="-105" charset="2"/>
        <a:buChar char="q"/>
        <a:defRPr>
          <a:solidFill>
            <a:schemeClr val="tx1"/>
          </a:solidFill>
          <a:latin typeface="+mn-lt"/>
          <a:ea typeface="ＭＳ Ｐゴシック" pitchFamily="-105" charset="-128"/>
        </a:defRPr>
      </a:lvl8pPr>
      <a:lvl9pPr marL="3886200" indent="-228600" algn="l" rtl="0" fontAlgn="base">
        <a:spcBef>
          <a:spcPct val="20000"/>
        </a:spcBef>
        <a:spcAft>
          <a:spcPct val="0"/>
        </a:spcAft>
        <a:buClr>
          <a:schemeClr val="tx2"/>
        </a:buClr>
        <a:buSzPct val="50000"/>
        <a:buFont typeface="Wingdings" pitchFamily="-105" charset="2"/>
        <a:buChar char="q"/>
        <a:defRPr>
          <a:solidFill>
            <a:schemeClr val="tx1"/>
          </a:solidFill>
          <a:latin typeface="+mn-lt"/>
          <a:ea typeface="ＭＳ Ｐゴシック" pitchFamily="-105" charset="-128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gif"/><Relationship Id="rId4" Type="http://schemas.openxmlformats.org/officeDocument/2006/relationships/image" Target="../media/image3.gif"/><Relationship Id="rId1" Type="http://schemas.openxmlformats.org/officeDocument/2006/relationships/slideLayout" Target="../slideLayouts/slideLayout6.xml"/><Relationship Id="rId2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wmf"/><Relationship Id="rId4" Type="http://schemas.openxmlformats.org/officeDocument/2006/relationships/image" Target="../media/image5.wmf"/><Relationship Id="rId1" Type="http://schemas.openxmlformats.org/officeDocument/2006/relationships/slideLayout" Target="../slideLayouts/slideLayout6.xml"/><Relationship Id="rId2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2.xml"/><Relationship Id="rId2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2.xml"/><Relationship Id="rId2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2.xml"/><Relationship Id="rId2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4" Type="http://schemas.openxmlformats.org/officeDocument/2006/relationships/image" Target="../media/image7.png"/><Relationship Id="rId1" Type="http://schemas.openxmlformats.org/officeDocument/2006/relationships/slideLayout" Target="../slideLayouts/slideLayout13.xml"/><Relationship Id="rId2" Type="http://schemas.openxmlformats.org/officeDocument/2006/relationships/notesSlide" Target="../notesSlides/notesSlide19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20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21.xml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22.xml"/></Relationships>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23.xml"/></Relationships>
</file>

<file path=ppt/slides/_rels/slide2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24.xml"/></Relationships>
</file>

<file path=ppt/slides/_rels/slide2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25.xml"/></Relationships>
</file>

<file path=ppt/slides/_rels/slide2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26.xml"/></Relationships>
</file>

<file path=ppt/slides/_rels/slide2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2.xml"/><Relationship Id="rId2" Type="http://schemas.openxmlformats.org/officeDocument/2006/relationships/notesSlide" Target="../notesSlides/notesSlide27.xml"/></Relationships>
</file>

<file path=ppt/slides/_rels/slide2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28.xml"/></Relationships>
</file>

<file path=ppt/slides/_rels/slide2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29.xml"/></Relationships>
</file>

<file path=ppt/slides/_rels/slide3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410" name="Rectangle 2"/>
          <p:cNvSpPr>
            <a:spLocks noGrp="1" noChangeArrowheads="1"/>
          </p:cNvSpPr>
          <p:nvPr>
            <p:ph type="subTitle" idx="1"/>
          </p:nvPr>
        </p:nvSpPr>
        <p:spPr>
          <a:xfrm>
            <a:off x="1371600" y="3886200"/>
            <a:ext cx="6400800" cy="1901825"/>
          </a:xfrm>
        </p:spPr>
        <p:txBody>
          <a:bodyPr/>
          <a:lstStyle/>
          <a:p>
            <a:pPr eaLnBrk="1" hangingPunct="1">
              <a:buFont typeface="Wingdings" charset="0"/>
              <a:buNone/>
            </a:pPr>
            <a:r>
              <a:rPr lang="en-US" dirty="0">
                <a:latin typeface="Tahoma" charset="0"/>
                <a:ea typeface="ＭＳ Ｐゴシック" charset="0"/>
                <a:cs typeface="ＭＳ Ｐゴシック" charset="0"/>
              </a:rPr>
              <a:t>Michael </a:t>
            </a:r>
            <a:r>
              <a:rPr lang="en-US" dirty="0" err="1" smtClean="0">
                <a:latin typeface="Tahoma" charset="0"/>
                <a:ea typeface="ＭＳ Ｐゴシック" charset="0"/>
                <a:cs typeface="ＭＳ Ｐゴシック" charset="0"/>
              </a:rPr>
              <a:t>Welzl</a:t>
            </a:r>
            <a:endParaRPr lang="en-US" dirty="0">
              <a:latin typeface="Tahoma" charset="0"/>
              <a:ea typeface="ＭＳ Ｐゴシック" charset="0"/>
              <a:cs typeface="ＭＳ Ｐゴシック" charset="0"/>
            </a:endParaRPr>
          </a:p>
          <a:p>
            <a:pPr eaLnBrk="1" hangingPunct="1">
              <a:buFont typeface="Wingdings" charset="0"/>
              <a:buNone/>
            </a:pPr>
            <a:r>
              <a:rPr lang="nb-NO" sz="1600" dirty="0" smtClean="0">
                <a:latin typeface="Tahoma" charset="0"/>
                <a:ea typeface="ＭＳ Ｐゴシック" charset="0"/>
                <a:cs typeface="ＭＳ Ｐゴシック" charset="0"/>
              </a:rPr>
              <a:t>(</a:t>
            </a:r>
            <a:r>
              <a:rPr lang="nb-NO" sz="1600" dirty="0" err="1" smtClean="0">
                <a:latin typeface="Tahoma" charset="0"/>
                <a:ea typeface="ＭＳ Ｐゴシック" charset="0"/>
                <a:cs typeface="ＭＳ Ｐゴシック" charset="0"/>
              </a:rPr>
              <a:t>revised</a:t>
            </a:r>
            <a:r>
              <a:rPr lang="nb-NO" sz="1600" dirty="0" smtClean="0">
                <a:latin typeface="Tahoma" charset="0"/>
                <a:ea typeface="ＭＳ Ｐゴシック" charset="0"/>
                <a:cs typeface="ＭＳ Ｐゴシック" charset="0"/>
              </a:rPr>
              <a:t> by  Hans Petter </a:t>
            </a:r>
            <a:r>
              <a:rPr lang="nb-NO" sz="1600" dirty="0" err="1" smtClean="0">
                <a:latin typeface="Tahoma" charset="0"/>
                <a:ea typeface="ＭＳ Ｐゴシック" charset="0"/>
                <a:cs typeface="ＭＳ Ｐゴシック" charset="0"/>
              </a:rPr>
              <a:t>Taugbøl</a:t>
            </a:r>
            <a:r>
              <a:rPr lang="nb-NO" sz="1600" dirty="0" smtClean="0">
                <a:latin typeface="Tahoma" charset="0"/>
                <a:ea typeface="ＭＳ Ｐゴシック" charset="0"/>
                <a:cs typeface="ＭＳ Ｐゴシック" charset="0"/>
              </a:rPr>
              <a:t> </a:t>
            </a:r>
            <a:r>
              <a:rPr lang="nb-NO" sz="1600" dirty="0" err="1" smtClean="0">
                <a:latin typeface="Tahoma" charset="0"/>
                <a:ea typeface="ＭＳ Ｐゴシック" charset="0"/>
                <a:cs typeface="ＭＳ Ｐゴシック" charset="0"/>
              </a:rPr>
              <a:t>Kragset</a:t>
            </a:r>
            <a:r>
              <a:rPr lang="nb-NO" sz="1600" dirty="0" smtClean="0">
                <a:latin typeface="Tahoma" charset="0"/>
                <a:ea typeface="ＭＳ Ｐゴシック" charset="0"/>
                <a:cs typeface="ＭＳ Ｐゴシック" charset="0"/>
              </a:rPr>
              <a:t> 2015)</a:t>
            </a:r>
            <a:endParaRPr lang="en-US" sz="1600" dirty="0">
              <a:latin typeface="Tahoma" charset="0"/>
              <a:ea typeface="ＭＳ Ｐゴシック" charset="0"/>
              <a:cs typeface="ＭＳ Ｐゴシック" charset="0"/>
            </a:endParaRPr>
          </a:p>
          <a:p>
            <a:pPr eaLnBrk="1" hangingPunct="1">
              <a:buFont typeface="Wingdings" charset="0"/>
              <a:buNone/>
            </a:pPr>
            <a:endParaRPr lang="en-US" dirty="0">
              <a:latin typeface="Tahoma" charset="0"/>
              <a:ea typeface="ＭＳ Ｐゴシック" charset="0"/>
              <a:cs typeface="ＭＳ Ｐゴシック" charset="0"/>
            </a:endParaRPr>
          </a:p>
          <a:p>
            <a:pPr eaLnBrk="1" hangingPunct="1">
              <a:buFont typeface="Wingdings" charset="0"/>
              <a:buNone/>
            </a:pPr>
            <a:r>
              <a:rPr lang="en-US" sz="1800" dirty="0">
                <a:latin typeface="Tahoma" charset="0"/>
                <a:ea typeface="ＭＳ Ｐゴシック" charset="0"/>
                <a:cs typeface="ＭＳ Ｐゴシック" charset="0"/>
              </a:rPr>
              <a:t>(adapted from lectures by Pål Halvorsen, Carsten Griwodz &amp; Olav Lysne)</a:t>
            </a:r>
          </a:p>
        </p:txBody>
      </p:sp>
      <p:sp>
        <p:nvSpPr>
          <p:cNvPr id="1160195" name="Rectangle 3"/>
          <p:cNvSpPr>
            <a:spLocks noChangeArrowheads="1"/>
          </p:cNvSpPr>
          <p:nvPr/>
        </p:nvSpPr>
        <p:spPr bwMode="auto">
          <a:xfrm>
            <a:off x="755650" y="1876425"/>
            <a:ext cx="8316913" cy="14620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anchor="b"/>
          <a:lstStyle/>
          <a:p>
            <a:pPr algn="ctr" eaLnBrk="1" hangingPunct="1">
              <a:lnSpc>
                <a:spcPct val="80000"/>
              </a:lnSpc>
            </a:pPr>
            <a:r>
              <a:rPr lang="en-US" sz="2400" dirty="0">
                <a:effectLst>
                  <a:outerShdw blurRad="38100" dist="38100" dir="2700000" algn="tl">
                    <a:srgbClr val="DDDDDD"/>
                  </a:outerShdw>
                </a:effectLst>
              </a:rPr>
              <a:t>Data Communication:</a:t>
            </a:r>
            <a:br>
              <a:rPr lang="en-US" sz="2400" dirty="0">
                <a:effectLst>
                  <a:outerShdw blurRad="38100" dist="38100" dir="2700000" algn="tl">
                    <a:srgbClr val="DDDDDD"/>
                  </a:outerShdw>
                </a:effectLst>
              </a:rPr>
            </a:br>
            <a:r>
              <a:rPr lang="en-US" sz="1200" dirty="0">
                <a:effectLst>
                  <a:outerShdw blurRad="38100" dist="38100" dir="2700000" algn="tl">
                    <a:srgbClr val="DDDDDD"/>
                  </a:outerShdw>
                </a:effectLst>
              </a:rPr>
              <a:t/>
            </a:r>
            <a:br>
              <a:rPr lang="en-US" sz="1200" dirty="0">
                <a:effectLst>
                  <a:outerShdw blurRad="38100" dist="38100" dir="2700000" algn="tl">
                    <a:srgbClr val="DDDDDD"/>
                  </a:outerShdw>
                </a:effectLst>
              </a:rPr>
            </a:br>
            <a:r>
              <a:rPr lang="en-US" sz="4800" dirty="0">
                <a:effectLst>
                  <a:outerShdw blurRad="38100" dist="38100" dir="2700000" algn="tl">
                    <a:srgbClr val="DDDDDD"/>
                  </a:outerShdw>
                </a:effectLst>
              </a:rPr>
              <a:t> </a:t>
            </a:r>
            <a:r>
              <a:rPr lang="en-US" sz="3700" dirty="0">
                <a:effectLst>
                  <a:outerShdw blurRad="38100" dist="38100" dir="2700000" algn="tl">
                    <a:srgbClr val="DDDDDD"/>
                  </a:outerShdw>
                </a:effectLst>
              </a:rPr>
              <a:t>Introduction to Berkeley Sockets</a:t>
            </a:r>
          </a:p>
        </p:txBody>
      </p:sp>
      <p:sp>
        <p:nvSpPr>
          <p:cNvPr id="17412" name="Text Box 4"/>
          <p:cNvSpPr txBox="1">
            <a:spLocks noChangeArrowheads="1"/>
          </p:cNvSpPr>
          <p:nvPr/>
        </p:nvSpPr>
        <p:spPr bwMode="auto">
          <a:xfrm>
            <a:off x="684213" y="188913"/>
            <a:ext cx="7916862" cy="7016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 sz="3200" b="1">
                <a:solidFill>
                  <a:schemeClr val="tx1"/>
                </a:solidFill>
                <a:latin typeface="Tahoma" charset="0"/>
                <a:ea typeface="ＭＳ Ｐゴシック" charset="0"/>
                <a:cs typeface="ＭＳ Ｐゴシック" charset="0"/>
              </a:defRPr>
            </a:lvl1pPr>
            <a:lvl2pPr marL="37931725" indent="-37474525">
              <a:defRPr sz="3200" b="1">
                <a:solidFill>
                  <a:schemeClr val="tx1"/>
                </a:solidFill>
                <a:latin typeface="Tahoma" charset="0"/>
                <a:ea typeface="ＭＳ Ｐゴシック" charset="0"/>
              </a:defRPr>
            </a:lvl2pPr>
            <a:lvl3pPr>
              <a:defRPr sz="3200" b="1">
                <a:solidFill>
                  <a:schemeClr val="tx1"/>
                </a:solidFill>
                <a:latin typeface="Tahoma" charset="0"/>
                <a:ea typeface="ＭＳ Ｐゴシック" charset="0"/>
              </a:defRPr>
            </a:lvl3pPr>
            <a:lvl4pPr>
              <a:defRPr sz="3200" b="1">
                <a:solidFill>
                  <a:schemeClr val="tx1"/>
                </a:solidFill>
                <a:latin typeface="Tahoma" charset="0"/>
                <a:ea typeface="ＭＳ Ｐゴシック" charset="0"/>
              </a:defRPr>
            </a:lvl4pPr>
            <a:lvl5pPr>
              <a:defRPr sz="3200" b="1">
                <a:solidFill>
                  <a:schemeClr val="tx1"/>
                </a:solidFill>
                <a:latin typeface="Tahoma" charset="0"/>
                <a:ea typeface="ＭＳ Ｐゴシック" charset="0"/>
              </a:defRPr>
            </a:lvl5pPr>
            <a:lvl6pPr marL="457200" eaLnBrk="0" fontAlgn="base" hangingPunct="0">
              <a:spcBef>
                <a:spcPct val="0"/>
              </a:spcBef>
              <a:spcAft>
                <a:spcPct val="0"/>
              </a:spcAft>
              <a:defRPr sz="3200" b="1">
                <a:solidFill>
                  <a:schemeClr val="tx1"/>
                </a:solidFill>
                <a:latin typeface="Tahoma" charset="0"/>
                <a:ea typeface="ＭＳ Ｐゴシック" charset="0"/>
              </a:defRPr>
            </a:lvl6pPr>
            <a:lvl7pPr marL="914400" eaLnBrk="0" fontAlgn="base" hangingPunct="0">
              <a:spcBef>
                <a:spcPct val="0"/>
              </a:spcBef>
              <a:spcAft>
                <a:spcPct val="0"/>
              </a:spcAft>
              <a:defRPr sz="3200" b="1">
                <a:solidFill>
                  <a:schemeClr val="tx1"/>
                </a:solidFill>
                <a:latin typeface="Tahoma" charset="0"/>
                <a:ea typeface="ＭＳ Ｐゴシック" charset="0"/>
              </a:defRPr>
            </a:lvl7pPr>
            <a:lvl8pPr marL="1371600" eaLnBrk="0" fontAlgn="base" hangingPunct="0">
              <a:spcBef>
                <a:spcPct val="0"/>
              </a:spcBef>
              <a:spcAft>
                <a:spcPct val="0"/>
              </a:spcAft>
              <a:defRPr sz="3200" b="1">
                <a:solidFill>
                  <a:schemeClr val="tx1"/>
                </a:solidFill>
                <a:latin typeface="Tahoma" charset="0"/>
                <a:ea typeface="ＭＳ Ｐゴシック" charset="0"/>
              </a:defRPr>
            </a:lvl8pPr>
            <a:lvl9pPr marL="1828800" eaLnBrk="0" fontAlgn="base" hangingPunct="0">
              <a:spcBef>
                <a:spcPct val="0"/>
              </a:spcBef>
              <a:spcAft>
                <a:spcPct val="0"/>
              </a:spcAft>
              <a:defRPr sz="3200" b="1">
                <a:solidFill>
                  <a:schemeClr val="tx1"/>
                </a:solidFill>
                <a:latin typeface="Tahoma" charset="0"/>
                <a:ea typeface="ＭＳ Ｐゴシック" charset="0"/>
              </a:defRPr>
            </a:lvl9pPr>
          </a:lstStyle>
          <a:p>
            <a:r>
              <a:rPr lang="en-US" sz="2000" dirty="0">
                <a:solidFill>
                  <a:schemeClr val="tx2"/>
                </a:solidFill>
              </a:rPr>
              <a:t>INF1060:</a:t>
            </a:r>
            <a:br>
              <a:rPr lang="en-US" sz="2000" dirty="0">
                <a:solidFill>
                  <a:schemeClr val="tx2"/>
                </a:solidFill>
              </a:rPr>
            </a:br>
            <a:r>
              <a:rPr lang="en-US" sz="2000" dirty="0">
                <a:solidFill>
                  <a:schemeClr val="tx2"/>
                </a:solidFill>
              </a:rPr>
              <a:t>Introduction to Operating Systems and Data Communication</a:t>
            </a:r>
          </a:p>
        </p:txBody>
      </p:sp>
    </p:spTree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62242" name="Rectangle 2"/>
          <p:cNvSpPr>
            <a:spLocks noChangeArrowheads="1"/>
          </p:cNvSpPr>
          <p:nvPr/>
        </p:nvSpPr>
        <p:spPr bwMode="auto">
          <a:xfrm>
            <a:off x="107950" y="1809750"/>
            <a:ext cx="8893175" cy="4535488"/>
          </a:xfrm>
          <a:prstGeom prst="rect">
            <a:avLst/>
          </a:prstGeom>
          <a:solidFill>
            <a:srgbClr val="DDDDDD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/>
          <a:p>
            <a:pPr algn="ctr"/>
            <a:endParaRPr lang="en-US" sz="2800" b="0" dirty="0"/>
          </a:p>
        </p:txBody>
      </p:sp>
      <p:sp>
        <p:nvSpPr>
          <p:cNvPr id="19459" name="Rectangle 3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 dirty="0">
                <a:latin typeface="Tahoma" charset="0"/>
                <a:ea typeface="ＭＳ Ｐゴシック" charset="0"/>
                <a:cs typeface="ＭＳ Ｐゴシック" charset="0"/>
              </a:rPr>
              <a:t>Big Picture</a:t>
            </a:r>
          </a:p>
        </p:txBody>
      </p:sp>
      <p:sp>
        <p:nvSpPr>
          <p:cNvPr id="19460" name="Text Box 4"/>
          <p:cNvSpPr txBox="1">
            <a:spLocks noChangeArrowheads="1"/>
          </p:cNvSpPr>
          <p:nvPr/>
        </p:nvSpPr>
        <p:spPr bwMode="auto">
          <a:xfrm>
            <a:off x="120650" y="1816100"/>
            <a:ext cx="1474788" cy="5191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 sz="3200" b="1">
                <a:solidFill>
                  <a:schemeClr val="tx1"/>
                </a:solidFill>
                <a:latin typeface="Tahoma" charset="0"/>
                <a:ea typeface="ＭＳ Ｐゴシック" charset="0"/>
                <a:cs typeface="ＭＳ Ｐゴシック" charset="0"/>
              </a:defRPr>
            </a:lvl1pPr>
            <a:lvl2pPr marL="37931725" indent="-37474525">
              <a:defRPr sz="3200" b="1">
                <a:solidFill>
                  <a:schemeClr val="tx1"/>
                </a:solidFill>
                <a:latin typeface="Tahoma" charset="0"/>
                <a:ea typeface="ＭＳ Ｐゴシック" charset="0"/>
              </a:defRPr>
            </a:lvl2pPr>
            <a:lvl3pPr>
              <a:defRPr sz="3200" b="1">
                <a:solidFill>
                  <a:schemeClr val="tx1"/>
                </a:solidFill>
                <a:latin typeface="Tahoma" charset="0"/>
                <a:ea typeface="ＭＳ Ｐゴシック" charset="0"/>
              </a:defRPr>
            </a:lvl3pPr>
            <a:lvl4pPr>
              <a:defRPr sz="3200" b="1">
                <a:solidFill>
                  <a:schemeClr val="tx1"/>
                </a:solidFill>
                <a:latin typeface="Tahoma" charset="0"/>
                <a:ea typeface="ＭＳ Ｐゴシック" charset="0"/>
              </a:defRPr>
            </a:lvl4pPr>
            <a:lvl5pPr>
              <a:defRPr sz="3200" b="1">
                <a:solidFill>
                  <a:schemeClr val="tx1"/>
                </a:solidFill>
                <a:latin typeface="Tahoma" charset="0"/>
                <a:ea typeface="ＭＳ Ｐゴシック" charset="0"/>
              </a:defRPr>
            </a:lvl5pPr>
            <a:lvl6pPr marL="457200" eaLnBrk="0" fontAlgn="base" hangingPunct="0">
              <a:spcBef>
                <a:spcPct val="0"/>
              </a:spcBef>
              <a:spcAft>
                <a:spcPct val="0"/>
              </a:spcAft>
              <a:defRPr sz="3200" b="1">
                <a:solidFill>
                  <a:schemeClr val="tx1"/>
                </a:solidFill>
                <a:latin typeface="Tahoma" charset="0"/>
                <a:ea typeface="ＭＳ Ｐゴシック" charset="0"/>
              </a:defRPr>
            </a:lvl6pPr>
            <a:lvl7pPr marL="914400" eaLnBrk="0" fontAlgn="base" hangingPunct="0">
              <a:spcBef>
                <a:spcPct val="0"/>
              </a:spcBef>
              <a:spcAft>
                <a:spcPct val="0"/>
              </a:spcAft>
              <a:defRPr sz="3200" b="1">
                <a:solidFill>
                  <a:schemeClr val="tx1"/>
                </a:solidFill>
                <a:latin typeface="Tahoma" charset="0"/>
                <a:ea typeface="ＭＳ Ｐゴシック" charset="0"/>
              </a:defRPr>
            </a:lvl7pPr>
            <a:lvl8pPr marL="1371600" eaLnBrk="0" fontAlgn="base" hangingPunct="0">
              <a:spcBef>
                <a:spcPct val="0"/>
              </a:spcBef>
              <a:spcAft>
                <a:spcPct val="0"/>
              </a:spcAft>
              <a:defRPr sz="3200" b="1">
                <a:solidFill>
                  <a:schemeClr val="tx1"/>
                </a:solidFill>
                <a:latin typeface="Tahoma" charset="0"/>
                <a:ea typeface="ＭＳ Ｐゴシック" charset="0"/>
              </a:defRPr>
            </a:lvl8pPr>
            <a:lvl9pPr marL="1828800" eaLnBrk="0" fontAlgn="base" hangingPunct="0">
              <a:spcBef>
                <a:spcPct val="0"/>
              </a:spcBef>
              <a:spcAft>
                <a:spcPct val="0"/>
              </a:spcAft>
              <a:defRPr sz="3200" b="1">
                <a:solidFill>
                  <a:schemeClr val="tx1"/>
                </a:solidFill>
                <a:latin typeface="Tahoma" charset="0"/>
                <a:ea typeface="ＭＳ Ｐゴシック" charset="0"/>
              </a:defRPr>
            </a:lvl9pPr>
          </a:lstStyle>
          <a:p>
            <a:r>
              <a:rPr lang="en-US" sz="2800" b="0" dirty="0"/>
              <a:t>Machine</a:t>
            </a:r>
          </a:p>
        </p:txBody>
      </p:sp>
      <p:grpSp>
        <p:nvGrpSpPr>
          <p:cNvPr id="2" name="Group 5"/>
          <p:cNvGrpSpPr>
            <a:grpSpLocks/>
          </p:cNvGrpSpPr>
          <p:nvPr/>
        </p:nvGrpSpPr>
        <p:grpSpPr bwMode="auto">
          <a:xfrm>
            <a:off x="115888" y="1812925"/>
            <a:ext cx="8880475" cy="4538663"/>
            <a:chOff x="66" y="1142"/>
            <a:chExt cx="5594" cy="2859"/>
          </a:xfrm>
        </p:grpSpPr>
        <p:sp>
          <p:nvSpPr>
            <p:cNvPr id="19468" name="Rectangle 6"/>
            <p:cNvSpPr>
              <a:spLocks noChangeArrowheads="1"/>
            </p:cNvSpPr>
            <p:nvPr/>
          </p:nvSpPr>
          <p:spPr bwMode="auto">
            <a:xfrm>
              <a:off x="66" y="1144"/>
              <a:ext cx="1960" cy="2857"/>
            </a:xfrm>
            <a:prstGeom prst="rect">
              <a:avLst/>
            </a:prstGeom>
            <a:solidFill>
              <a:srgbClr val="DDDDDD"/>
            </a:solidFill>
            <a:ln w="9525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/>
            <a:lstStyle/>
            <a:p>
              <a:r>
                <a:rPr lang="en-US" sz="2800" b="0" dirty="0"/>
                <a:t>Machine 1</a:t>
              </a:r>
            </a:p>
          </p:txBody>
        </p:sp>
        <p:sp>
          <p:nvSpPr>
            <p:cNvPr id="19469" name="Rectangle 7"/>
            <p:cNvSpPr>
              <a:spLocks noChangeArrowheads="1"/>
            </p:cNvSpPr>
            <p:nvPr/>
          </p:nvSpPr>
          <p:spPr bwMode="auto">
            <a:xfrm>
              <a:off x="3700" y="1142"/>
              <a:ext cx="1960" cy="2857"/>
            </a:xfrm>
            <a:prstGeom prst="rect">
              <a:avLst/>
            </a:prstGeom>
            <a:solidFill>
              <a:srgbClr val="DDDDDD"/>
            </a:solidFill>
            <a:ln w="9525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/>
            <a:lstStyle/>
            <a:p>
              <a:pPr algn="r"/>
              <a:r>
                <a:rPr lang="en-US" sz="2800" b="0" dirty="0"/>
                <a:t>Machine 2</a:t>
              </a:r>
            </a:p>
          </p:txBody>
        </p:sp>
        <p:sp>
          <p:nvSpPr>
            <p:cNvPr id="19470" name="AutoShape 8"/>
            <p:cNvSpPr>
              <a:spLocks noChangeArrowheads="1"/>
            </p:cNvSpPr>
            <p:nvPr/>
          </p:nvSpPr>
          <p:spPr bwMode="auto">
            <a:xfrm>
              <a:off x="2154" y="2670"/>
              <a:ext cx="1470" cy="852"/>
            </a:xfrm>
            <a:prstGeom prst="cloudCallout">
              <a:avLst>
                <a:gd name="adj1" fmla="val -3333"/>
                <a:gd name="adj2" fmla="val 5162"/>
              </a:avLst>
            </a:prstGeom>
            <a:solidFill>
              <a:srgbClr val="C0C0C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12700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lIns="90000" tIns="46800" rIns="90000" bIns="46800"/>
            <a:lstStyle/>
            <a:p>
              <a:pPr algn="ctr"/>
              <a:r>
                <a:rPr lang="en-US" sz="1600" b="0" dirty="0">
                  <a:latin typeface="Courier New" charset="0"/>
                </a:rPr>
                <a:t>network</a:t>
              </a:r>
            </a:p>
          </p:txBody>
        </p:sp>
      </p:grpSp>
      <p:pic>
        <p:nvPicPr>
          <p:cNvPr id="19462" name="Picture 9" descr="AG00280_[1]"/>
          <p:cNvPicPr>
            <a:picLocks noChangeAspect="1" noChangeArrowheads="1" noCrop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flipH="1">
            <a:off x="6084888" y="3030538"/>
            <a:ext cx="1811337" cy="16589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9463" name="Picture 10" descr="AG00280_[1]"/>
          <p:cNvPicPr>
            <a:picLocks noChangeAspect="1" noChangeArrowheads="1" noCrop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104900" y="3030538"/>
            <a:ext cx="1811338" cy="16589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162251" name="Picture 11" descr="AG00275_[1]"/>
          <p:cNvPicPr>
            <a:picLocks noChangeAspect="1" noChangeArrowheads="1" noCrop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351088" y="2386013"/>
            <a:ext cx="969962" cy="15113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9465" name="Text Box 12"/>
          <p:cNvSpPr txBox="1">
            <a:spLocks noChangeArrowheads="1"/>
          </p:cNvSpPr>
          <p:nvPr/>
        </p:nvSpPr>
        <p:spPr bwMode="auto">
          <a:xfrm>
            <a:off x="1114425" y="2600325"/>
            <a:ext cx="1262063" cy="3968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 sz="3200" b="1">
                <a:solidFill>
                  <a:schemeClr val="tx1"/>
                </a:solidFill>
                <a:latin typeface="Tahoma" charset="0"/>
                <a:ea typeface="ＭＳ Ｐゴシック" charset="0"/>
                <a:cs typeface="ＭＳ Ｐゴシック" charset="0"/>
              </a:defRPr>
            </a:lvl1pPr>
            <a:lvl2pPr marL="37931725" indent="-37474525">
              <a:defRPr sz="3200" b="1">
                <a:solidFill>
                  <a:schemeClr val="tx1"/>
                </a:solidFill>
                <a:latin typeface="Tahoma" charset="0"/>
                <a:ea typeface="ＭＳ Ｐゴシック" charset="0"/>
              </a:defRPr>
            </a:lvl2pPr>
            <a:lvl3pPr>
              <a:defRPr sz="3200" b="1">
                <a:solidFill>
                  <a:schemeClr val="tx1"/>
                </a:solidFill>
                <a:latin typeface="Tahoma" charset="0"/>
                <a:ea typeface="ＭＳ Ｐゴシック" charset="0"/>
              </a:defRPr>
            </a:lvl3pPr>
            <a:lvl4pPr>
              <a:defRPr sz="3200" b="1">
                <a:solidFill>
                  <a:schemeClr val="tx1"/>
                </a:solidFill>
                <a:latin typeface="Tahoma" charset="0"/>
                <a:ea typeface="ＭＳ Ｐゴシック" charset="0"/>
              </a:defRPr>
            </a:lvl4pPr>
            <a:lvl5pPr>
              <a:defRPr sz="3200" b="1">
                <a:solidFill>
                  <a:schemeClr val="tx1"/>
                </a:solidFill>
                <a:latin typeface="Tahoma" charset="0"/>
                <a:ea typeface="ＭＳ Ｐゴシック" charset="0"/>
              </a:defRPr>
            </a:lvl5pPr>
            <a:lvl6pPr marL="457200" eaLnBrk="0" fontAlgn="base" hangingPunct="0">
              <a:spcBef>
                <a:spcPct val="0"/>
              </a:spcBef>
              <a:spcAft>
                <a:spcPct val="0"/>
              </a:spcAft>
              <a:defRPr sz="3200" b="1">
                <a:solidFill>
                  <a:schemeClr val="tx1"/>
                </a:solidFill>
                <a:latin typeface="Tahoma" charset="0"/>
                <a:ea typeface="ＭＳ Ｐゴシック" charset="0"/>
              </a:defRPr>
            </a:lvl6pPr>
            <a:lvl7pPr marL="914400" eaLnBrk="0" fontAlgn="base" hangingPunct="0">
              <a:spcBef>
                <a:spcPct val="0"/>
              </a:spcBef>
              <a:spcAft>
                <a:spcPct val="0"/>
              </a:spcAft>
              <a:defRPr sz="3200" b="1">
                <a:solidFill>
                  <a:schemeClr val="tx1"/>
                </a:solidFill>
                <a:latin typeface="Tahoma" charset="0"/>
                <a:ea typeface="ＭＳ Ｐゴシック" charset="0"/>
              </a:defRPr>
            </a:lvl7pPr>
            <a:lvl8pPr marL="1371600" eaLnBrk="0" fontAlgn="base" hangingPunct="0">
              <a:spcBef>
                <a:spcPct val="0"/>
              </a:spcBef>
              <a:spcAft>
                <a:spcPct val="0"/>
              </a:spcAft>
              <a:defRPr sz="3200" b="1">
                <a:solidFill>
                  <a:schemeClr val="tx1"/>
                </a:solidFill>
                <a:latin typeface="Tahoma" charset="0"/>
                <a:ea typeface="ＭＳ Ｐゴシック" charset="0"/>
              </a:defRPr>
            </a:lvl8pPr>
            <a:lvl9pPr marL="1828800" eaLnBrk="0" fontAlgn="base" hangingPunct="0">
              <a:spcBef>
                <a:spcPct val="0"/>
              </a:spcBef>
              <a:spcAft>
                <a:spcPct val="0"/>
              </a:spcAft>
              <a:defRPr sz="3200" b="1">
                <a:solidFill>
                  <a:schemeClr val="tx1"/>
                </a:solidFill>
                <a:latin typeface="Tahoma" charset="0"/>
                <a:ea typeface="ＭＳ Ｐゴシック" charset="0"/>
              </a:defRPr>
            </a:lvl9pPr>
          </a:lstStyle>
          <a:p>
            <a:r>
              <a:rPr lang="en-US" sz="2000" b="0" dirty="0"/>
              <a:t>process A</a:t>
            </a:r>
          </a:p>
        </p:txBody>
      </p:sp>
      <p:sp>
        <p:nvSpPr>
          <p:cNvPr id="19466" name="Text Box 13"/>
          <p:cNvSpPr txBox="1">
            <a:spLocks noChangeArrowheads="1"/>
          </p:cNvSpPr>
          <p:nvPr/>
        </p:nvSpPr>
        <p:spPr bwMode="auto">
          <a:xfrm>
            <a:off x="6586538" y="2600325"/>
            <a:ext cx="1258887" cy="3968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 sz="3200" b="1">
                <a:solidFill>
                  <a:schemeClr val="tx1"/>
                </a:solidFill>
                <a:latin typeface="Tahoma" charset="0"/>
                <a:ea typeface="ＭＳ Ｐゴシック" charset="0"/>
                <a:cs typeface="ＭＳ Ｐゴシック" charset="0"/>
              </a:defRPr>
            </a:lvl1pPr>
            <a:lvl2pPr marL="37931725" indent="-37474525">
              <a:defRPr sz="3200" b="1">
                <a:solidFill>
                  <a:schemeClr val="tx1"/>
                </a:solidFill>
                <a:latin typeface="Tahoma" charset="0"/>
                <a:ea typeface="ＭＳ Ｐゴシック" charset="0"/>
              </a:defRPr>
            </a:lvl2pPr>
            <a:lvl3pPr>
              <a:defRPr sz="3200" b="1">
                <a:solidFill>
                  <a:schemeClr val="tx1"/>
                </a:solidFill>
                <a:latin typeface="Tahoma" charset="0"/>
                <a:ea typeface="ＭＳ Ｐゴシック" charset="0"/>
              </a:defRPr>
            </a:lvl3pPr>
            <a:lvl4pPr>
              <a:defRPr sz="3200" b="1">
                <a:solidFill>
                  <a:schemeClr val="tx1"/>
                </a:solidFill>
                <a:latin typeface="Tahoma" charset="0"/>
                <a:ea typeface="ＭＳ Ｐゴシック" charset="0"/>
              </a:defRPr>
            </a:lvl4pPr>
            <a:lvl5pPr>
              <a:defRPr sz="3200" b="1">
                <a:solidFill>
                  <a:schemeClr val="tx1"/>
                </a:solidFill>
                <a:latin typeface="Tahoma" charset="0"/>
                <a:ea typeface="ＭＳ Ｐゴシック" charset="0"/>
              </a:defRPr>
            </a:lvl5pPr>
            <a:lvl6pPr marL="457200" eaLnBrk="0" fontAlgn="base" hangingPunct="0">
              <a:spcBef>
                <a:spcPct val="0"/>
              </a:spcBef>
              <a:spcAft>
                <a:spcPct val="0"/>
              </a:spcAft>
              <a:defRPr sz="3200" b="1">
                <a:solidFill>
                  <a:schemeClr val="tx1"/>
                </a:solidFill>
                <a:latin typeface="Tahoma" charset="0"/>
                <a:ea typeface="ＭＳ Ｐゴシック" charset="0"/>
              </a:defRPr>
            </a:lvl6pPr>
            <a:lvl7pPr marL="914400" eaLnBrk="0" fontAlgn="base" hangingPunct="0">
              <a:spcBef>
                <a:spcPct val="0"/>
              </a:spcBef>
              <a:spcAft>
                <a:spcPct val="0"/>
              </a:spcAft>
              <a:defRPr sz="3200" b="1">
                <a:solidFill>
                  <a:schemeClr val="tx1"/>
                </a:solidFill>
                <a:latin typeface="Tahoma" charset="0"/>
                <a:ea typeface="ＭＳ Ｐゴシック" charset="0"/>
              </a:defRPr>
            </a:lvl7pPr>
            <a:lvl8pPr marL="1371600" eaLnBrk="0" fontAlgn="base" hangingPunct="0">
              <a:spcBef>
                <a:spcPct val="0"/>
              </a:spcBef>
              <a:spcAft>
                <a:spcPct val="0"/>
              </a:spcAft>
              <a:defRPr sz="3200" b="1">
                <a:solidFill>
                  <a:schemeClr val="tx1"/>
                </a:solidFill>
                <a:latin typeface="Tahoma" charset="0"/>
                <a:ea typeface="ＭＳ Ｐゴシック" charset="0"/>
              </a:defRPr>
            </a:lvl8pPr>
            <a:lvl9pPr marL="1828800" eaLnBrk="0" fontAlgn="base" hangingPunct="0">
              <a:spcBef>
                <a:spcPct val="0"/>
              </a:spcBef>
              <a:spcAft>
                <a:spcPct val="0"/>
              </a:spcAft>
              <a:defRPr sz="3200" b="1">
                <a:solidFill>
                  <a:schemeClr val="tx1"/>
                </a:solidFill>
                <a:latin typeface="Tahoma" charset="0"/>
                <a:ea typeface="ＭＳ Ｐゴシック" charset="0"/>
              </a:defRPr>
            </a:lvl9pPr>
          </a:lstStyle>
          <a:p>
            <a:r>
              <a:rPr lang="en-US" sz="2000" b="0" dirty="0"/>
              <a:t>process B</a:t>
            </a:r>
          </a:p>
        </p:txBody>
      </p:sp>
      <p:pic>
        <p:nvPicPr>
          <p:cNvPr id="1162254" name="Picture 14" descr="AG00275_[1]"/>
          <p:cNvPicPr>
            <a:picLocks noChangeAspect="1" noChangeArrowheads="1" noCrop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357438" y="2392363"/>
            <a:ext cx="969962" cy="15113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  <p:timing>
    <p:tnLst>
      <p:par>
        <p:cTn xmlns:p14="http://schemas.microsoft.com/office/powerpoint/2010/main"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622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" fill="hold" nodeType="afterGroup">
                            <p:stCondLst>
                              <p:cond delay="0"/>
                            </p:stCondLst>
                            <p:childTnLst>
                              <p:par>
                                <p:cTn id="8" presetID="63" presetClass="path" presetSubtype="0" accel="50000" decel="5000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5.55556E-7 -1.85185E-6 L 0.36875 0.00255 " pathEditMode="relative" rAng="0" ptsTypes="AA">
                                      <p:cBhvr>
                                        <p:cTn id="9" dur="5000" fill="hold"/>
                                        <p:tgtEl>
                                          <p:spTgt spid="1162251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18438" y="116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 nodeType="afterGroup">
                            <p:stCondLst>
                              <p:cond delay="5000"/>
                            </p:stCondLst>
                            <p:childTnLst>
                              <p:par>
                                <p:cTn id="11" presetID="1" presetClass="exit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622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 nodeType="clickPar">
                      <p:stCondLst>
                        <p:cond delay="indefinite"/>
                      </p:stCondLst>
                      <p:childTnLst>
                        <p:par>
                          <p:cTn id="1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5" presetID="9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dissolve">
                                      <p:cBhvr>
                                        <p:cTn id="16" dur="500"/>
                                        <p:tgtEl>
                                          <p:spTgt spid="1162242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1622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8" presetID="9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20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 nodeType="clickPar">
                      <p:stCondLst>
                        <p:cond delay="indefinite"/>
                      </p:stCondLst>
                      <p:childTnLst>
                        <p:par>
                          <p:cTn id="22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6225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5" fill="hold" nodeType="afterGroup">
                            <p:stCondLst>
                              <p:cond delay="0"/>
                            </p:stCondLst>
                            <p:childTnLst>
                              <p:par>
                                <p:cTn id="26" presetID="0" presetClass="path" presetSubtype="0" accel="50000" decel="5000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7.22222E-6 -3.33333E-6 C 0.04341 -0.01319 0.08699 -0.02616 0.11147 0.00833 C 0.13594 0.04283 0.12501 0.16273 0.14688 0.20695 C 0.16876 0.25116 0.22483 0.27454 0.24272 0.27361 C 0.2606 0.27269 0.27344 0.20324 0.25417 0.20139 C 0.2349 0.19954 0.13751 0.2456 0.12709 0.2625 C 0.11667 0.2794 0.16355 0.30972 0.19167 0.30278 C 0.2198 0.29583 0.3106 0.23148 0.29584 0.22083 C 0.28108 0.21019 0.11876 0.22986 0.10313 0.23889 C 0.08751 0.24792 0.18577 0.28565 0.20209 0.275 C 0.21841 0.26435 0.19081 0.22014 0.20105 0.175 C 0.21129 0.12986 0.2356 0.0331 0.26355 0.00417 C 0.2915 -0.02477 0.33004 -0.0118 0.36876 0.00139 " pathEditMode="relative" ptsTypes="aaaaaaaaaaaaA">
                                      <p:cBhvr>
                                        <p:cTn id="27" dur="5000" fill="hold"/>
                                        <p:tgtEl>
                                          <p:spTgt spid="1162254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8" fill="hold" nodeType="afterGroup">
                            <p:stCondLst>
                              <p:cond delay="5000"/>
                            </p:stCondLst>
                            <p:childTnLst>
                              <p:par>
                                <p:cTn id="29" presetID="1" presetClass="exit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6225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162242" grpId="0" animBg="1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482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 dirty="0">
                <a:latin typeface="Tahoma" charset="0"/>
                <a:ea typeface="ＭＳ Ｐゴシック" charset="0"/>
                <a:cs typeface="ＭＳ Ｐゴシック" charset="0"/>
              </a:rPr>
              <a:t>Goal</a:t>
            </a:r>
          </a:p>
        </p:txBody>
      </p:sp>
      <p:sp>
        <p:nvSpPr>
          <p:cNvPr id="20483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358775" y="1235075"/>
            <a:ext cx="8301038" cy="4945063"/>
          </a:xfrm>
        </p:spPr>
        <p:txBody>
          <a:bodyPr/>
          <a:lstStyle/>
          <a:p>
            <a:pPr eaLnBrk="1" hangingPunct="1">
              <a:lnSpc>
                <a:spcPct val="90000"/>
              </a:lnSpc>
            </a:pPr>
            <a:r>
              <a:rPr lang="en-US" sz="2400" dirty="0">
                <a:latin typeface="Tahoma" charset="0"/>
                <a:ea typeface="ＭＳ Ｐゴシック" charset="0"/>
                <a:cs typeface="ＭＳ Ｐゴシック" charset="0"/>
              </a:rPr>
              <a:t>Introduce socket API</a:t>
            </a:r>
            <a:br>
              <a:rPr lang="en-US" sz="2400" dirty="0">
                <a:latin typeface="Tahoma" charset="0"/>
                <a:ea typeface="ＭＳ Ｐゴシック" charset="0"/>
                <a:cs typeface="ＭＳ Ｐゴシック" charset="0"/>
              </a:rPr>
            </a:br>
            <a:r>
              <a:rPr lang="en-US" sz="2400" dirty="0">
                <a:latin typeface="Tahoma" charset="0"/>
                <a:ea typeface="ＭＳ Ｐゴシック" charset="0"/>
                <a:cs typeface="ＭＳ Ｐゴシック" charset="0"/>
              </a:rPr>
              <a:t> </a:t>
            </a:r>
          </a:p>
          <a:p>
            <a:pPr eaLnBrk="1" hangingPunct="1">
              <a:lnSpc>
                <a:spcPct val="90000"/>
              </a:lnSpc>
            </a:pPr>
            <a:r>
              <a:rPr lang="en-US" sz="2400" dirty="0">
                <a:latin typeface="Tahoma" charset="0"/>
                <a:ea typeface="ＭＳ Ｐゴシック" charset="0"/>
                <a:cs typeface="ＭＳ Ｐゴシック" charset="0"/>
              </a:rPr>
              <a:t>We will write two programs</a:t>
            </a:r>
          </a:p>
          <a:p>
            <a:pPr lvl="1" eaLnBrk="1" hangingPunct="1">
              <a:lnSpc>
                <a:spcPct val="90000"/>
              </a:lnSpc>
            </a:pPr>
            <a:r>
              <a:rPr lang="en-US" sz="2000" dirty="0">
                <a:latin typeface="Tahoma" charset="0"/>
                <a:ea typeface="ＭＳ Ｐゴシック" charset="0"/>
              </a:rPr>
              <a:t>A </a:t>
            </a:r>
            <a:r>
              <a:rPr lang="ja-JP" altLang="en-US" sz="2000" dirty="0">
                <a:latin typeface="Tahoma" charset="0"/>
                <a:ea typeface="ＭＳ Ｐゴシック" charset="0"/>
              </a:rPr>
              <a:t>“</a:t>
            </a:r>
            <a:r>
              <a:rPr lang="en-US" sz="2000" dirty="0">
                <a:latin typeface="Tahoma" charset="0"/>
                <a:ea typeface="ＭＳ Ｐゴシック" charset="0"/>
              </a:rPr>
              <a:t>client</a:t>
            </a:r>
            <a:r>
              <a:rPr lang="ja-JP" altLang="en-US" sz="2000" dirty="0">
                <a:latin typeface="Tahoma" charset="0"/>
                <a:ea typeface="ＭＳ Ｐゴシック" charset="0"/>
              </a:rPr>
              <a:t>”</a:t>
            </a:r>
            <a:r>
              <a:rPr lang="en-US" sz="2000" dirty="0">
                <a:latin typeface="Tahoma" charset="0"/>
                <a:ea typeface="ＭＳ Ｐゴシック" charset="0"/>
              </a:rPr>
              <a:t> and a </a:t>
            </a:r>
            <a:r>
              <a:rPr lang="ja-JP" altLang="en-US" sz="2000" dirty="0">
                <a:latin typeface="Tahoma" charset="0"/>
                <a:ea typeface="ＭＳ Ｐゴシック" charset="0"/>
              </a:rPr>
              <a:t>“</a:t>
            </a:r>
            <a:r>
              <a:rPr lang="en-US" sz="2000" dirty="0">
                <a:latin typeface="Tahoma" charset="0"/>
                <a:ea typeface="ＭＳ Ｐゴシック" charset="0"/>
              </a:rPr>
              <a:t>server</a:t>
            </a:r>
            <a:r>
              <a:rPr lang="ja-JP" altLang="en-US" sz="2000" dirty="0">
                <a:latin typeface="Tahoma" charset="0"/>
                <a:ea typeface="ＭＳ Ｐゴシック" charset="0"/>
              </a:rPr>
              <a:t>”</a:t>
            </a:r>
            <a:endParaRPr lang="en-US" sz="2000" dirty="0">
              <a:latin typeface="Tahoma" charset="0"/>
              <a:ea typeface="ＭＳ Ｐゴシック" charset="0"/>
            </a:endParaRPr>
          </a:p>
          <a:p>
            <a:pPr lvl="1" eaLnBrk="1" hangingPunct="1">
              <a:lnSpc>
                <a:spcPct val="90000"/>
              </a:lnSpc>
            </a:pPr>
            <a:endParaRPr lang="en-US" sz="2000" dirty="0">
              <a:latin typeface="Tahoma" charset="0"/>
              <a:ea typeface="ＭＳ Ｐゴシック" charset="0"/>
            </a:endParaRPr>
          </a:p>
          <a:p>
            <a:pPr eaLnBrk="1" hangingPunct="1">
              <a:lnSpc>
                <a:spcPct val="90000"/>
              </a:lnSpc>
            </a:pPr>
            <a:r>
              <a:rPr lang="en-US" sz="2400" dirty="0">
                <a:latin typeface="Tahoma" charset="0"/>
                <a:ea typeface="ＭＳ Ｐゴシック" charset="0"/>
                <a:cs typeface="ＭＳ Ｐゴシック" charset="0"/>
              </a:rPr>
              <a:t>Each will run on one machine</a:t>
            </a:r>
          </a:p>
          <a:p>
            <a:pPr lvl="1" eaLnBrk="1" hangingPunct="1">
              <a:lnSpc>
                <a:spcPct val="90000"/>
              </a:lnSpc>
            </a:pPr>
            <a:r>
              <a:rPr lang="en-US" sz="2000" dirty="0">
                <a:latin typeface="Tahoma" charset="0"/>
                <a:ea typeface="ＭＳ Ｐゴシック" charset="0"/>
              </a:rPr>
              <a:t>the server will run on  </a:t>
            </a:r>
            <a:r>
              <a:rPr lang="ja-JP" altLang="en-US" sz="2000" dirty="0" smtClean="0">
                <a:latin typeface="Tahoma" charset="0"/>
                <a:ea typeface="ＭＳ Ｐゴシック" charset="0"/>
              </a:rPr>
              <a:t>“</a:t>
            </a:r>
            <a:r>
              <a:rPr lang="en-US" sz="2000" dirty="0" smtClean="0">
                <a:latin typeface="Tahoma" charset="0"/>
                <a:ea typeface="ＭＳ Ｐゴシック" charset="0"/>
              </a:rPr>
              <a:t>vor.ifi.uio.no</a:t>
            </a:r>
            <a:r>
              <a:rPr lang="ja-JP" altLang="en-US" sz="2000" dirty="0">
                <a:latin typeface="Tahoma" charset="0"/>
                <a:ea typeface="ＭＳ Ｐゴシック" charset="0"/>
              </a:rPr>
              <a:t>”</a:t>
            </a:r>
            <a:r>
              <a:rPr lang="en-US" sz="2000" dirty="0">
                <a:latin typeface="Tahoma" charset="0"/>
                <a:ea typeface="ＭＳ Ｐゴシック" charset="0"/>
              </a:rPr>
              <a:t> </a:t>
            </a:r>
            <a:r>
              <a:rPr lang="en-US" sz="2000" dirty="0" smtClean="0">
                <a:latin typeface="Tahoma" charset="0"/>
                <a:ea typeface="ＭＳ Ｐゴシック" charset="0"/>
              </a:rPr>
              <a:t>(129.240.65.59)</a:t>
            </a:r>
            <a:endParaRPr lang="en-US" sz="2000" dirty="0">
              <a:latin typeface="Tahoma" charset="0"/>
              <a:ea typeface="ＭＳ Ｐゴシック" charset="0"/>
            </a:endParaRPr>
          </a:p>
          <a:p>
            <a:pPr lvl="1" eaLnBrk="1" hangingPunct="1">
              <a:lnSpc>
                <a:spcPct val="90000"/>
              </a:lnSpc>
            </a:pPr>
            <a:endParaRPr lang="en-US" sz="2000" dirty="0">
              <a:latin typeface="Tahoma" charset="0"/>
              <a:ea typeface="ＭＳ Ｐゴシック" charset="0"/>
            </a:endParaRPr>
          </a:p>
          <a:p>
            <a:pPr eaLnBrk="1" hangingPunct="1">
              <a:lnSpc>
                <a:spcPct val="90000"/>
              </a:lnSpc>
            </a:pPr>
            <a:r>
              <a:rPr lang="en-US" sz="2400" dirty="0">
                <a:latin typeface="Tahoma" charset="0"/>
                <a:ea typeface="ＭＳ Ｐゴシック" charset="0"/>
                <a:cs typeface="ＭＳ Ｐゴシック" charset="0"/>
              </a:rPr>
              <a:t>They will work as follows</a:t>
            </a:r>
          </a:p>
          <a:p>
            <a:pPr lvl="1" eaLnBrk="1" hangingPunct="1">
              <a:lnSpc>
                <a:spcPct val="90000"/>
              </a:lnSpc>
            </a:pPr>
            <a:r>
              <a:rPr lang="en-US" sz="2000" dirty="0">
                <a:latin typeface="Tahoma" charset="0"/>
                <a:ea typeface="ＭＳ Ｐゴシック" charset="0"/>
              </a:rPr>
              <a:t>The client sends the text </a:t>
            </a:r>
            <a:r>
              <a:rPr lang="ja-JP" altLang="en-US" sz="2000" dirty="0">
                <a:latin typeface="Tahoma" charset="0"/>
                <a:ea typeface="ＭＳ Ｐゴシック" charset="0"/>
              </a:rPr>
              <a:t>“</a:t>
            </a:r>
            <a:r>
              <a:rPr lang="en-US" sz="2000" dirty="0">
                <a:latin typeface="Tahoma" charset="0"/>
                <a:ea typeface="ＭＳ Ｐゴシック" charset="0"/>
              </a:rPr>
              <a:t>Hello world!</a:t>
            </a:r>
            <a:r>
              <a:rPr lang="ja-JP" altLang="en-US" sz="2000" dirty="0">
                <a:latin typeface="Tahoma" charset="0"/>
                <a:ea typeface="ＭＳ Ｐゴシック" charset="0"/>
              </a:rPr>
              <a:t>”</a:t>
            </a:r>
            <a:r>
              <a:rPr lang="en-US" sz="2000" dirty="0">
                <a:latin typeface="Tahoma" charset="0"/>
                <a:ea typeface="ＭＳ Ｐゴシック" charset="0"/>
              </a:rPr>
              <a:t> to the server</a:t>
            </a:r>
          </a:p>
          <a:p>
            <a:pPr lvl="1" eaLnBrk="1" hangingPunct="1">
              <a:lnSpc>
                <a:spcPct val="90000"/>
              </a:lnSpc>
            </a:pPr>
            <a:r>
              <a:rPr lang="en-US" sz="2000" dirty="0">
                <a:latin typeface="Tahoma" charset="0"/>
                <a:ea typeface="ＭＳ Ｐゴシック" charset="0"/>
              </a:rPr>
              <a:t>The server writes the received text on the screen</a:t>
            </a:r>
          </a:p>
          <a:p>
            <a:pPr lvl="1" eaLnBrk="1" hangingPunct="1">
              <a:lnSpc>
                <a:spcPct val="90000"/>
              </a:lnSpc>
            </a:pPr>
            <a:r>
              <a:rPr lang="en-US" sz="2000" dirty="0">
                <a:latin typeface="Tahoma" charset="0"/>
                <a:ea typeface="ＭＳ Ｐゴシック" charset="0"/>
              </a:rPr>
              <a:t>The server sends the received text back to the client and quits</a:t>
            </a:r>
          </a:p>
          <a:p>
            <a:pPr lvl="1" eaLnBrk="1" hangingPunct="1">
              <a:lnSpc>
                <a:spcPct val="90000"/>
              </a:lnSpc>
            </a:pPr>
            <a:r>
              <a:rPr lang="en-US" sz="2000" dirty="0">
                <a:latin typeface="Tahoma" charset="0"/>
                <a:ea typeface="ＭＳ Ｐゴシック" charset="0"/>
              </a:rPr>
              <a:t>The client writes the received text onto the screen and quits</a:t>
            </a:r>
          </a:p>
        </p:txBody>
      </p:sp>
    </p:spTree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506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 dirty="0">
                <a:latin typeface="Tahoma" charset="0"/>
                <a:ea typeface="ＭＳ Ｐゴシック" charset="0"/>
                <a:cs typeface="ＭＳ Ｐゴシック" charset="0"/>
              </a:rPr>
              <a:t>What we want</a:t>
            </a:r>
          </a:p>
        </p:txBody>
      </p:sp>
      <p:sp>
        <p:nvSpPr>
          <p:cNvPr id="21507" name="Text Box 3"/>
          <p:cNvSpPr txBox="1">
            <a:spLocks noChangeArrowheads="1"/>
          </p:cNvSpPr>
          <p:nvPr/>
        </p:nvSpPr>
        <p:spPr bwMode="auto">
          <a:xfrm>
            <a:off x="120650" y="1736725"/>
            <a:ext cx="1474788" cy="5191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 sz="3200" b="1">
                <a:solidFill>
                  <a:schemeClr val="tx1"/>
                </a:solidFill>
                <a:latin typeface="Tahoma" charset="0"/>
                <a:ea typeface="ＭＳ Ｐゴシック" charset="0"/>
                <a:cs typeface="ＭＳ Ｐゴシック" charset="0"/>
              </a:defRPr>
            </a:lvl1pPr>
            <a:lvl2pPr marL="37931725" indent="-37474525">
              <a:defRPr sz="3200" b="1">
                <a:solidFill>
                  <a:schemeClr val="tx1"/>
                </a:solidFill>
                <a:latin typeface="Tahoma" charset="0"/>
                <a:ea typeface="ＭＳ Ｐゴシック" charset="0"/>
              </a:defRPr>
            </a:lvl2pPr>
            <a:lvl3pPr>
              <a:defRPr sz="3200" b="1">
                <a:solidFill>
                  <a:schemeClr val="tx1"/>
                </a:solidFill>
                <a:latin typeface="Tahoma" charset="0"/>
                <a:ea typeface="ＭＳ Ｐゴシック" charset="0"/>
              </a:defRPr>
            </a:lvl3pPr>
            <a:lvl4pPr>
              <a:defRPr sz="3200" b="1">
                <a:solidFill>
                  <a:schemeClr val="tx1"/>
                </a:solidFill>
                <a:latin typeface="Tahoma" charset="0"/>
                <a:ea typeface="ＭＳ Ｐゴシック" charset="0"/>
              </a:defRPr>
            </a:lvl4pPr>
            <a:lvl5pPr>
              <a:defRPr sz="3200" b="1">
                <a:solidFill>
                  <a:schemeClr val="tx1"/>
                </a:solidFill>
                <a:latin typeface="Tahoma" charset="0"/>
                <a:ea typeface="ＭＳ Ｐゴシック" charset="0"/>
              </a:defRPr>
            </a:lvl5pPr>
            <a:lvl6pPr marL="457200" eaLnBrk="0" fontAlgn="base" hangingPunct="0">
              <a:spcBef>
                <a:spcPct val="0"/>
              </a:spcBef>
              <a:spcAft>
                <a:spcPct val="0"/>
              </a:spcAft>
              <a:defRPr sz="3200" b="1">
                <a:solidFill>
                  <a:schemeClr val="tx1"/>
                </a:solidFill>
                <a:latin typeface="Tahoma" charset="0"/>
                <a:ea typeface="ＭＳ Ｐゴシック" charset="0"/>
              </a:defRPr>
            </a:lvl6pPr>
            <a:lvl7pPr marL="914400" eaLnBrk="0" fontAlgn="base" hangingPunct="0">
              <a:spcBef>
                <a:spcPct val="0"/>
              </a:spcBef>
              <a:spcAft>
                <a:spcPct val="0"/>
              </a:spcAft>
              <a:defRPr sz="3200" b="1">
                <a:solidFill>
                  <a:schemeClr val="tx1"/>
                </a:solidFill>
                <a:latin typeface="Tahoma" charset="0"/>
                <a:ea typeface="ＭＳ Ｐゴシック" charset="0"/>
              </a:defRPr>
            </a:lvl7pPr>
            <a:lvl8pPr marL="1371600" eaLnBrk="0" fontAlgn="base" hangingPunct="0">
              <a:spcBef>
                <a:spcPct val="0"/>
              </a:spcBef>
              <a:spcAft>
                <a:spcPct val="0"/>
              </a:spcAft>
              <a:defRPr sz="3200" b="1">
                <a:solidFill>
                  <a:schemeClr val="tx1"/>
                </a:solidFill>
                <a:latin typeface="Tahoma" charset="0"/>
                <a:ea typeface="ＭＳ Ｐゴシック" charset="0"/>
              </a:defRPr>
            </a:lvl8pPr>
            <a:lvl9pPr marL="1828800" eaLnBrk="0" fontAlgn="base" hangingPunct="0">
              <a:spcBef>
                <a:spcPct val="0"/>
              </a:spcBef>
              <a:spcAft>
                <a:spcPct val="0"/>
              </a:spcAft>
              <a:defRPr sz="3200" b="1">
                <a:solidFill>
                  <a:schemeClr val="tx1"/>
                </a:solidFill>
                <a:latin typeface="Tahoma" charset="0"/>
                <a:ea typeface="ＭＳ Ｐゴシック" charset="0"/>
              </a:defRPr>
            </a:lvl9pPr>
          </a:lstStyle>
          <a:p>
            <a:r>
              <a:rPr lang="en-US" sz="2800" b="0" dirty="0"/>
              <a:t>Machine</a:t>
            </a:r>
          </a:p>
        </p:txBody>
      </p:sp>
      <p:grpSp>
        <p:nvGrpSpPr>
          <p:cNvPr id="21508" name="Group 4"/>
          <p:cNvGrpSpPr>
            <a:grpSpLocks/>
          </p:cNvGrpSpPr>
          <p:nvPr/>
        </p:nvGrpSpPr>
        <p:grpSpPr bwMode="auto">
          <a:xfrm>
            <a:off x="115888" y="1812925"/>
            <a:ext cx="8880475" cy="4538663"/>
            <a:chOff x="66" y="1142"/>
            <a:chExt cx="5594" cy="2859"/>
          </a:xfrm>
        </p:grpSpPr>
        <p:sp>
          <p:nvSpPr>
            <p:cNvPr id="21520" name="Rectangle 5"/>
            <p:cNvSpPr>
              <a:spLocks noChangeArrowheads="1"/>
            </p:cNvSpPr>
            <p:nvPr/>
          </p:nvSpPr>
          <p:spPr bwMode="auto">
            <a:xfrm>
              <a:off x="66" y="1144"/>
              <a:ext cx="1960" cy="2857"/>
            </a:xfrm>
            <a:prstGeom prst="rect">
              <a:avLst/>
            </a:prstGeom>
            <a:solidFill>
              <a:srgbClr val="DDDDDD"/>
            </a:solidFill>
            <a:ln w="9525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/>
            <a:lstStyle/>
            <a:p>
              <a:r>
                <a:rPr lang="en-US" sz="2800" b="0" dirty="0"/>
                <a:t>Machine 1</a:t>
              </a:r>
            </a:p>
          </p:txBody>
        </p:sp>
        <p:sp>
          <p:nvSpPr>
            <p:cNvPr id="21521" name="Rectangle 6"/>
            <p:cNvSpPr>
              <a:spLocks noChangeArrowheads="1"/>
            </p:cNvSpPr>
            <p:nvPr/>
          </p:nvSpPr>
          <p:spPr bwMode="auto">
            <a:xfrm>
              <a:off x="3700" y="1142"/>
              <a:ext cx="1960" cy="2857"/>
            </a:xfrm>
            <a:prstGeom prst="rect">
              <a:avLst/>
            </a:prstGeom>
            <a:solidFill>
              <a:srgbClr val="DDDDDD"/>
            </a:solidFill>
            <a:ln w="9525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/>
            <a:lstStyle/>
            <a:p>
              <a:pPr algn="r"/>
              <a:r>
                <a:rPr lang="en-US" sz="2000" b="0" dirty="0" smtClean="0"/>
                <a:t>vor.ifi.uio.no</a:t>
              </a:r>
              <a:endParaRPr lang="en-US" sz="2000" b="0" dirty="0"/>
            </a:p>
          </p:txBody>
        </p:sp>
        <p:sp>
          <p:nvSpPr>
            <p:cNvPr id="21522" name="AutoShape 7"/>
            <p:cNvSpPr>
              <a:spLocks noChangeArrowheads="1"/>
            </p:cNvSpPr>
            <p:nvPr/>
          </p:nvSpPr>
          <p:spPr bwMode="auto">
            <a:xfrm>
              <a:off x="2154" y="2670"/>
              <a:ext cx="1470" cy="852"/>
            </a:xfrm>
            <a:prstGeom prst="cloudCallout">
              <a:avLst>
                <a:gd name="adj1" fmla="val -3333"/>
                <a:gd name="adj2" fmla="val 5162"/>
              </a:avLst>
            </a:prstGeom>
            <a:solidFill>
              <a:srgbClr val="C0C0C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12700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lIns="90000" tIns="46800" rIns="90000" bIns="46800"/>
            <a:lstStyle/>
            <a:p>
              <a:pPr algn="ctr"/>
              <a:r>
                <a:rPr lang="en-US" sz="1600" b="0" dirty="0">
                  <a:latin typeface="Courier New" charset="0"/>
                </a:rPr>
                <a:t>network</a:t>
              </a:r>
            </a:p>
          </p:txBody>
        </p:sp>
      </p:grpSp>
      <p:sp>
        <p:nvSpPr>
          <p:cNvPr id="1164296" name="Text Box 8"/>
          <p:cNvSpPr txBox="1">
            <a:spLocks noChangeArrowheads="1"/>
          </p:cNvSpPr>
          <p:nvPr/>
        </p:nvSpPr>
        <p:spPr bwMode="auto">
          <a:xfrm>
            <a:off x="788988" y="5049838"/>
            <a:ext cx="1487487" cy="3968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28575">
                <a:solidFill>
                  <a:srgbClr val="000000"/>
                </a:solidFill>
                <a:miter lim="800000"/>
                <a:headEnd/>
                <a:tailEnd type="none" w="lg" len="lg"/>
              </a14:hiddenLine>
            </a:ext>
          </a:extLst>
        </p:spPr>
        <p:txBody>
          <a:bodyPr wrap="none" rIns="54000">
            <a:spAutoFit/>
          </a:bodyPr>
          <a:lstStyle>
            <a:lvl1pPr>
              <a:defRPr sz="3200" b="1">
                <a:solidFill>
                  <a:schemeClr val="tx1"/>
                </a:solidFill>
                <a:latin typeface="Tahoma" charset="0"/>
                <a:ea typeface="ＭＳ Ｐゴシック" charset="0"/>
                <a:cs typeface="ＭＳ Ｐゴシック" charset="0"/>
              </a:defRPr>
            </a:lvl1pPr>
            <a:lvl2pPr marL="37931725" indent="-37474525">
              <a:defRPr sz="3200" b="1">
                <a:solidFill>
                  <a:schemeClr val="tx1"/>
                </a:solidFill>
                <a:latin typeface="Tahoma" charset="0"/>
                <a:ea typeface="ＭＳ Ｐゴシック" charset="0"/>
              </a:defRPr>
            </a:lvl2pPr>
            <a:lvl3pPr>
              <a:defRPr sz="3200" b="1">
                <a:solidFill>
                  <a:schemeClr val="tx1"/>
                </a:solidFill>
                <a:latin typeface="Tahoma" charset="0"/>
                <a:ea typeface="ＭＳ Ｐゴシック" charset="0"/>
              </a:defRPr>
            </a:lvl3pPr>
            <a:lvl4pPr>
              <a:defRPr sz="3200" b="1">
                <a:solidFill>
                  <a:schemeClr val="tx1"/>
                </a:solidFill>
                <a:latin typeface="Tahoma" charset="0"/>
                <a:ea typeface="ＭＳ Ｐゴシック" charset="0"/>
              </a:defRPr>
            </a:lvl4pPr>
            <a:lvl5pPr>
              <a:defRPr sz="3200" b="1">
                <a:solidFill>
                  <a:schemeClr val="tx1"/>
                </a:solidFill>
                <a:latin typeface="Tahoma" charset="0"/>
                <a:ea typeface="ＭＳ Ｐゴシック" charset="0"/>
              </a:defRPr>
            </a:lvl5pPr>
            <a:lvl6pPr marL="457200" eaLnBrk="0" fontAlgn="base" hangingPunct="0">
              <a:spcBef>
                <a:spcPct val="0"/>
              </a:spcBef>
              <a:spcAft>
                <a:spcPct val="0"/>
              </a:spcAft>
              <a:defRPr sz="3200" b="1">
                <a:solidFill>
                  <a:schemeClr val="tx1"/>
                </a:solidFill>
                <a:latin typeface="Tahoma" charset="0"/>
                <a:ea typeface="ＭＳ Ｐゴシック" charset="0"/>
              </a:defRPr>
            </a:lvl6pPr>
            <a:lvl7pPr marL="914400" eaLnBrk="0" fontAlgn="base" hangingPunct="0">
              <a:spcBef>
                <a:spcPct val="0"/>
              </a:spcBef>
              <a:spcAft>
                <a:spcPct val="0"/>
              </a:spcAft>
              <a:defRPr sz="3200" b="1">
                <a:solidFill>
                  <a:schemeClr val="tx1"/>
                </a:solidFill>
                <a:latin typeface="Tahoma" charset="0"/>
                <a:ea typeface="ＭＳ Ｐゴシック" charset="0"/>
              </a:defRPr>
            </a:lvl7pPr>
            <a:lvl8pPr marL="1371600" eaLnBrk="0" fontAlgn="base" hangingPunct="0">
              <a:spcBef>
                <a:spcPct val="0"/>
              </a:spcBef>
              <a:spcAft>
                <a:spcPct val="0"/>
              </a:spcAft>
              <a:defRPr sz="3200" b="1">
                <a:solidFill>
                  <a:schemeClr val="tx1"/>
                </a:solidFill>
                <a:latin typeface="Tahoma" charset="0"/>
                <a:ea typeface="ＭＳ Ｐゴシック" charset="0"/>
              </a:defRPr>
            </a:lvl8pPr>
            <a:lvl9pPr marL="1828800" eaLnBrk="0" fontAlgn="base" hangingPunct="0">
              <a:spcBef>
                <a:spcPct val="0"/>
              </a:spcBef>
              <a:spcAft>
                <a:spcPct val="0"/>
              </a:spcAft>
              <a:defRPr sz="3200" b="1">
                <a:solidFill>
                  <a:schemeClr val="tx1"/>
                </a:solidFill>
                <a:latin typeface="Tahoma" charset="0"/>
                <a:ea typeface="ＭＳ Ｐゴシック" charset="0"/>
              </a:defRPr>
            </a:lvl9pPr>
          </a:lstStyle>
          <a:p>
            <a:pPr algn="ctr" eaLnBrk="1" hangingPunct="1">
              <a:spcBef>
                <a:spcPct val="20000"/>
              </a:spcBef>
              <a:buClr>
                <a:schemeClr val="hlink"/>
              </a:buClr>
              <a:buSzPct val="75000"/>
              <a:buFont typeface="Wingdings" charset="0"/>
              <a:buNone/>
            </a:pPr>
            <a:r>
              <a:rPr lang="en-US" sz="2000" b="0" dirty="0"/>
              <a:t>Hello world!</a:t>
            </a:r>
          </a:p>
        </p:txBody>
      </p:sp>
      <p:sp>
        <p:nvSpPr>
          <p:cNvPr id="1164297" name="Text Box 9"/>
          <p:cNvSpPr txBox="1">
            <a:spLocks noChangeArrowheads="1"/>
          </p:cNvSpPr>
          <p:nvPr/>
        </p:nvSpPr>
        <p:spPr bwMode="auto">
          <a:xfrm>
            <a:off x="6732588" y="4914900"/>
            <a:ext cx="1487487" cy="3968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28575">
                <a:solidFill>
                  <a:srgbClr val="000000"/>
                </a:solidFill>
                <a:miter lim="800000"/>
                <a:headEnd/>
                <a:tailEnd type="none" w="lg" len="lg"/>
              </a14:hiddenLine>
            </a:ext>
          </a:extLst>
        </p:spPr>
        <p:txBody>
          <a:bodyPr wrap="none" rIns="54000">
            <a:spAutoFit/>
          </a:bodyPr>
          <a:lstStyle>
            <a:lvl1pPr>
              <a:defRPr sz="3200" b="1">
                <a:solidFill>
                  <a:schemeClr val="tx1"/>
                </a:solidFill>
                <a:latin typeface="Tahoma" charset="0"/>
                <a:ea typeface="ＭＳ Ｐゴシック" charset="0"/>
                <a:cs typeface="ＭＳ Ｐゴシック" charset="0"/>
              </a:defRPr>
            </a:lvl1pPr>
            <a:lvl2pPr marL="37931725" indent="-37474525">
              <a:defRPr sz="3200" b="1">
                <a:solidFill>
                  <a:schemeClr val="tx1"/>
                </a:solidFill>
                <a:latin typeface="Tahoma" charset="0"/>
                <a:ea typeface="ＭＳ Ｐゴシック" charset="0"/>
              </a:defRPr>
            </a:lvl2pPr>
            <a:lvl3pPr>
              <a:defRPr sz="3200" b="1">
                <a:solidFill>
                  <a:schemeClr val="tx1"/>
                </a:solidFill>
                <a:latin typeface="Tahoma" charset="0"/>
                <a:ea typeface="ＭＳ Ｐゴシック" charset="0"/>
              </a:defRPr>
            </a:lvl3pPr>
            <a:lvl4pPr>
              <a:defRPr sz="3200" b="1">
                <a:solidFill>
                  <a:schemeClr val="tx1"/>
                </a:solidFill>
                <a:latin typeface="Tahoma" charset="0"/>
                <a:ea typeface="ＭＳ Ｐゴシック" charset="0"/>
              </a:defRPr>
            </a:lvl4pPr>
            <a:lvl5pPr>
              <a:defRPr sz="3200" b="1">
                <a:solidFill>
                  <a:schemeClr val="tx1"/>
                </a:solidFill>
                <a:latin typeface="Tahoma" charset="0"/>
                <a:ea typeface="ＭＳ Ｐゴシック" charset="0"/>
              </a:defRPr>
            </a:lvl5pPr>
            <a:lvl6pPr marL="457200" eaLnBrk="0" fontAlgn="base" hangingPunct="0">
              <a:spcBef>
                <a:spcPct val="0"/>
              </a:spcBef>
              <a:spcAft>
                <a:spcPct val="0"/>
              </a:spcAft>
              <a:defRPr sz="3200" b="1">
                <a:solidFill>
                  <a:schemeClr val="tx1"/>
                </a:solidFill>
                <a:latin typeface="Tahoma" charset="0"/>
                <a:ea typeface="ＭＳ Ｐゴシック" charset="0"/>
              </a:defRPr>
            </a:lvl6pPr>
            <a:lvl7pPr marL="914400" eaLnBrk="0" fontAlgn="base" hangingPunct="0">
              <a:spcBef>
                <a:spcPct val="0"/>
              </a:spcBef>
              <a:spcAft>
                <a:spcPct val="0"/>
              </a:spcAft>
              <a:defRPr sz="3200" b="1">
                <a:solidFill>
                  <a:schemeClr val="tx1"/>
                </a:solidFill>
                <a:latin typeface="Tahoma" charset="0"/>
                <a:ea typeface="ＭＳ Ｐゴシック" charset="0"/>
              </a:defRPr>
            </a:lvl7pPr>
            <a:lvl8pPr marL="1371600" eaLnBrk="0" fontAlgn="base" hangingPunct="0">
              <a:spcBef>
                <a:spcPct val="0"/>
              </a:spcBef>
              <a:spcAft>
                <a:spcPct val="0"/>
              </a:spcAft>
              <a:defRPr sz="3200" b="1">
                <a:solidFill>
                  <a:schemeClr val="tx1"/>
                </a:solidFill>
                <a:latin typeface="Tahoma" charset="0"/>
                <a:ea typeface="ＭＳ Ｐゴシック" charset="0"/>
              </a:defRPr>
            </a:lvl8pPr>
            <a:lvl9pPr marL="1828800" eaLnBrk="0" fontAlgn="base" hangingPunct="0">
              <a:spcBef>
                <a:spcPct val="0"/>
              </a:spcBef>
              <a:spcAft>
                <a:spcPct val="0"/>
              </a:spcAft>
              <a:defRPr sz="3200" b="1">
                <a:solidFill>
                  <a:schemeClr val="tx1"/>
                </a:solidFill>
                <a:latin typeface="Tahoma" charset="0"/>
                <a:ea typeface="ＭＳ Ｐゴシック" charset="0"/>
              </a:defRPr>
            </a:lvl9pPr>
          </a:lstStyle>
          <a:p>
            <a:pPr algn="ctr" eaLnBrk="1" hangingPunct="1">
              <a:spcBef>
                <a:spcPct val="20000"/>
              </a:spcBef>
              <a:buClr>
                <a:schemeClr val="hlink"/>
              </a:buClr>
              <a:buSzPct val="75000"/>
              <a:buFont typeface="Wingdings" charset="0"/>
              <a:buNone/>
            </a:pPr>
            <a:r>
              <a:rPr lang="en-US" sz="2000" b="0" dirty="0"/>
              <a:t>Hello world!</a:t>
            </a:r>
          </a:p>
        </p:txBody>
      </p:sp>
      <p:sp>
        <p:nvSpPr>
          <p:cNvPr id="1164298" name="Text Box 10"/>
          <p:cNvSpPr txBox="1">
            <a:spLocks noChangeArrowheads="1"/>
          </p:cNvSpPr>
          <p:nvPr/>
        </p:nvSpPr>
        <p:spPr bwMode="auto">
          <a:xfrm>
            <a:off x="788988" y="5049838"/>
            <a:ext cx="1487487" cy="3968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28575">
                <a:solidFill>
                  <a:srgbClr val="000000"/>
                </a:solidFill>
                <a:miter lim="800000"/>
                <a:headEnd/>
                <a:tailEnd type="none" w="lg" len="lg"/>
              </a14:hiddenLine>
            </a:ext>
          </a:extLst>
        </p:spPr>
        <p:txBody>
          <a:bodyPr wrap="none" rIns="54000">
            <a:spAutoFit/>
          </a:bodyPr>
          <a:lstStyle>
            <a:lvl1pPr>
              <a:defRPr sz="3200" b="1">
                <a:solidFill>
                  <a:schemeClr val="tx1"/>
                </a:solidFill>
                <a:latin typeface="Tahoma" charset="0"/>
                <a:ea typeface="ＭＳ Ｐゴシック" charset="0"/>
                <a:cs typeface="ＭＳ Ｐゴシック" charset="0"/>
              </a:defRPr>
            </a:lvl1pPr>
            <a:lvl2pPr marL="37931725" indent="-37474525">
              <a:defRPr sz="3200" b="1">
                <a:solidFill>
                  <a:schemeClr val="tx1"/>
                </a:solidFill>
                <a:latin typeface="Tahoma" charset="0"/>
                <a:ea typeface="ＭＳ Ｐゴシック" charset="0"/>
              </a:defRPr>
            </a:lvl2pPr>
            <a:lvl3pPr>
              <a:defRPr sz="3200" b="1">
                <a:solidFill>
                  <a:schemeClr val="tx1"/>
                </a:solidFill>
                <a:latin typeface="Tahoma" charset="0"/>
                <a:ea typeface="ＭＳ Ｐゴシック" charset="0"/>
              </a:defRPr>
            </a:lvl3pPr>
            <a:lvl4pPr>
              <a:defRPr sz="3200" b="1">
                <a:solidFill>
                  <a:schemeClr val="tx1"/>
                </a:solidFill>
                <a:latin typeface="Tahoma" charset="0"/>
                <a:ea typeface="ＭＳ Ｐゴシック" charset="0"/>
              </a:defRPr>
            </a:lvl4pPr>
            <a:lvl5pPr>
              <a:defRPr sz="3200" b="1">
                <a:solidFill>
                  <a:schemeClr val="tx1"/>
                </a:solidFill>
                <a:latin typeface="Tahoma" charset="0"/>
                <a:ea typeface="ＭＳ Ｐゴシック" charset="0"/>
              </a:defRPr>
            </a:lvl5pPr>
            <a:lvl6pPr marL="457200" eaLnBrk="0" fontAlgn="base" hangingPunct="0">
              <a:spcBef>
                <a:spcPct val="0"/>
              </a:spcBef>
              <a:spcAft>
                <a:spcPct val="0"/>
              </a:spcAft>
              <a:defRPr sz="3200" b="1">
                <a:solidFill>
                  <a:schemeClr val="tx1"/>
                </a:solidFill>
                <a:latin typeface="Tahoma" charset="0"/>
                <a:ea typeface="ＭＳ Ｐゴシック" charset="0"/>
              </a:defRPr>
            </a:lvl6pPr>
            <a:lvl7pPr marL="914400" eaLnBrk="0" fontAlgn="base" hangingPunct="0">
              <a:spcBef>
                <a:spcPct val="0"/>
              </a:spcBef>
              <a:spcAft>
                <a:spcPct val="0"/>
              </a:spcAft>
              <a:defRPr sz="3200" b="1">
                <a:solidFill>
                  <a:schemeClr val="tx1"/>
                </a:solidFill>
                <a:latin typeface="Tahoma" charset="0"/>
                <a:ea typeface="ＭＳ Ｐゴシック" charset="0"/>
              </a:defRPr>
            </a:lvl7pPr>
            <a:lvl8pPr marL="1371600" eaLnBrk="0" fontAlgn="base" hangingPunct="0">
              <a:spcBef>
                <a:spcPct val="0"/>
              </a:spcBef>
              <a:spcAft>
                <a:spcPct val="0"/>
              </a:spcAft>
              <a:defRPr sz="3200" b="1">
                <a:solidFill>
                  <a:schemeClr val="tx1"/>
                </a:solidFill>
                <a:latin typeface="Tahoma" charset="0"/>
                <a:ea typeface="ＭＳ Ｐゴシック" charset="0"/>
              </a:defRPr>
            </a:lvl8pPr>
            <a:lvl9pPr marL="1828800" eaLnBrk="0" fontAlgn="base" hangingPunct="0">
              <a:spcBef>
                <a:spcPct val="0"/>
              </a:spcBef>
              <a:spcAft>
                <a:spcPct val="0"/>
              </a:spcAft>
              <a:defRPr sz="3200" b="1">
                <a:solidFill>
                  <a:schemeClr val="tx1"/>
                </a:solidFill>
                <a:latin typeface="Tahoma" charset="0"/>
                <a:ea typeface="ＭＳ Ｐゴシック" charset="0"/>
              </a:defRPr>
            </a:lvl9pPr>
          </a:lstStyle>
          <a:p>
            <a:pPr algn="ctr" eaLnBrk="1" hangingPunct="1">
              <a:spcBef>
                <a:spcPct val="20000"/>
              </a:spcBef>
              <a:buClr>
                <a:schemeClr val="hlink"/>
              </a:buClr>
              <a:buSzPct val="75000"/>
              <a:buFont typeface="Wingdings" charset="0"/>
              <a:buNone/>
            </a:pPr>
            <a:r>
              <a:rPr lang="en-US" sz="2000" b="0" dirty="0"/>
              <a:t>Hello world!</a:t>
            </a:r>
          </a:p>
        </p:txBody>
      </p:sp>
      <p:pic>
        <p:nvPicPr>
          <p:cNvPr id="21512" name="Picture 11" descr="MCj03965840000[1]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85763" y="2754313"/>
            <a:ext cx="2339975" cy="21986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1513" name="Picture 12" descr="MCj03965840000[1]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372225" y="2754313"/>
            <a:ext cx="2339975" cy="21986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164301" name="Text Box 13"/>
          <p:cNvSpPr txBox="1">
            <a:spLocks noChangeArrowheads="1"/>
          </p:cNvSpPr>
          <p:nvPr/>
        </p:nvSpPr>
        <p:spPr bwMode="auto">
          <a:xfrm>
            <a:off x="1016000" y="3429000"/>
            <a:ext cx="1001713" cy="2746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28575">
                <a:solidFill>
                  <a:srgbClr val="000000"/>
                </a:solidFill>
                <a:miter lim="800000"/>
                <a:headEnd/>
                <a:tailEnd type="none" w="lg" len="lg"/>
              </a14:hiddenLine>
            </a:ext>
          </a:extLst>
        </p:spPr>
        <p:txBody>
          <a:bodyPr wrap="none" rIns="54000">
            <a:spAutoFit/>
          </a:bodyPr>
          <a:lstStyle>
            <a:lvl1pPr>
              <a:defRPr sz="3200" b="1">
                <a:solidFill>
                  <a:schemeClr val="tx1"/>
                </a:solidFill>
                <a:latin typeface="Tahoma" charset="0"/>
                <a:ea typeface="ＭＳ Ｐゴシック" charset="0"/>
                <a:cs typeface="ＭＳ Ｐゴシック" charset="0"/>
              </a:defRPr>
            </a:lvl1pPr>
            <a:lvl2pPr marL="37931725" indent="-37474525">
              <a:defRPr sz="3200" b="1">
                <a:solidFill>
                  <a:schemeClr val="tx1"/>
                </a:solidFill>
                <a:latin typeface="Tahoma" charset="0"/>
                <a:ea typeface="ＭＳ Ｐゴシック" charset="0"/>
              </a:defRPr>
            </a:lvl2pPr>
            <a:lvl3pPr>
              <a:defRPr sz="3200" b="1">
                <a:solidFill>
                  <a:schemeClr val="tx1"/>
                </a:solidFill>
                <a:latin typeface="Tahoma" charset="0"/>
                <a:ea typeface="ＭＳ Ｐゴシック" charset="0"/>
              </a:defRPr>
            </a:lvl3pPr>
            <a:lvl4pPr>
              <a:defRPr sz="3200" b="1">
                <a:solidFill>
                  <a:schemeClr val="tx1"/>
                </a:solidFill>
                <a:latin typeface="Tahoma" charset="0"/>
                <a:ea typeface="ＭＳ Ｐゴシック" charset="0"/>
              </a:defRPr>
            </a:lvl4pPr>
            <a:lvl5pPr>
              <a:defRPr sz="3200" b="1">
                <a:solidFill>
                  <a:schemeClr val="tx1"/>
                </a:solidFill>
                <a:latin typeface="Tahoma" charset="0"/>
                <a:ea typeface="ＭＳ Ｐゴシック" charset="0"/>
              </a:defRPr>
            </a:lvl5pPr>
            <a:lvl6pPr marL="457200" eaLnBrk="0" fontAlgn="base" hangingPunct="0">
              <a:spcBef>
                <a:spcPct val="0"/>
              </a:spcBef>
              <a:spcAft>
                <a:spcPct val="0"/>
              </a:spcAft>
              <a:defRPr sz="3200" b="1">
                <a:solidFill>
                  <a:schemeClr val="tx1"/>
                </a:solidFill>
                <a:latin typeface="Tahoma" charset="0"/>
                <a:ea typeface="ＭＳ Ｐゴシック" charset="0"/>
              </a:defRPr>
            </a:lvl6pPr>
            <a:lvl7pPr marL="914400" eaLnBrk="0" fontAlgn="base" hangingPunct="0">
              <a:spcBef>
                <a:spcPct val="0"/>
              </a:spcBef>
              <a:spcAft>
                <a:spcPct val="0"/>
              </a:spcAft>
              <a:defRPr sz="3200" b="1">
                <a:solidFill>
                  <a:schemeClr val="tx1"/>
                </a:solidFill>
                <a:latin typeface="Tahoma" charset="0"/>
                <a:ea typeface="ＭＳ Ｐゴシック" charset="0"/>
              </a:defRPr>
            </a:lvl7pPr>
            <a:lvl8pPr marL="1371600" eaLnBrk="0" fontAlgn="base" hangingPunct="0">
              <a:spcBef>
                <a:spcPct val="0"/>
              </a:spcBef>
              <a:spcAft>
                <a:spcPct val="0"/>
              </a:spcAft>
              <a:defRPr sz="3200" b="1">
                <a:solidFill>
                  <a:schemeClr val="tx1"/>
                </a:solidFill>
                <a:latin typeface="Tahoma" charset="0"/>
                <a:ea typeface="ＭＳ Ｐゴシック" charset="0"/>
              </a:defRPr>
            </a:lvl8pPr>
            <a:lvl9pPr marL="1828800" eaLnBrk="0" fontAlgn="base" hangingPunct="0">
              <a:spcBef>
                <a:spcPct val="0"/>
              </a:spcBef>
              <a:spcAft>
                <a:spcPct val="0"/>
              </a:spcAft>
              <a:defRPr sz="3200" b="1">
                <a:solidFill>
                  <a:schemeClr val="tx1"/>
                </a:solidFill>
                <a:latin typeface="Tahoma" charset="0"/>
                <a:ea typeface="ＭＳ Ｐゴシック" charset="0"/>
              </a:defRPr>
            </a:lvl9pPr>
          </a:lstStyle>
          <a:p>
            <a:pPr algn="ctr" eaLnBrk="1" hangingPunct="1">
              <a:spcBef>
                <a:spcPct val="20000"/>
              </a:spcBef>
              <a:buClr>
                <a:schemeClr val="hlink"/>
              </a:buClr>
              <a:buSzPct val="75000"/>
              <a:buFont typeface="Wingdings" charset="0"/>
              <a:buNone/>
            </a:pPr>
            <a:r>
              <a:rPr lang="en-US" sz="1200" dirty="0">
                <a:latin typeface="Comic Sans MS" charset="0"/>
              </a:rPr>
              <a:t>Hello world!</a:t>
            </a:r>
          </a:p>
        </p:txBody>
      </p:sp>
      <p:sp>
        <p:nvSpPr>
          <p:cNvPr id="21515" name="Text Box 14"/>
          <p:cNvSpPr txBox="1">
            <a:spLocks noChangeArrowheads="1"/>
          </p:cNvSpPr>
          <p:nvPr/>
        </p:nvSpPr>
        <p:spPr bwMode="auto">
          <a:xfrm>
            <a:off x="1106488" y="2393950"/>
            <a:ext cx="779462" cy="3968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 sz="3200" b="1">
                <a:solidFill>
                  <a:schemeClr val="tx1"/>
                </a:solidFill>
                <a:latin typeface="Tahoma" charset="0"/>
                <a:ea typeface="ＭＳ Ｐゴシック" charset="0"/>
                <a:cs typeface="ＭＳ Ｐゴシック" charset="0"/>
              </a:defRPr>
            </a:lvl1pPr>
            <a:lvl2pPr marL="37931725" indent="-37474525">
              <a:defRPr sz="3200" b="1">
                <a:solidFill>
                  <a:schemeClr val="tx1"/>
                </a:solidFill>
                <a:latin typeface="Tahoma" charset="0"/>
                <a:ea typeface="ＭＳ Ｐゴシック" charset="0"/>
              </a:defRPr>
            </a:lvl2pPr>
            <a:lvl3pPr>
              <a:defRPr sz="3200" b="1">
                <a:solidFill>
                  <a:schemeClr val="tx1"/>
                </a:solidFill>
                <a:latin typeface="Tahoma" charset="0"/>
                <a:ea typeface="ＭＳ Ｐゴシック" charset="0"/>
              </a:defRPr>
            </a:lvl3pPr>
            <a:lvl4pPr>
              <a:defRPr sz="3200" b="1">
                <a:solidFill>
                  <a:schemeClr val="tx1"/>
                </a:solidFill>
                <a:latin typeface="Tahoma" charset="0"/>
                <a:ea typeface="ＭＳ Ｐゴシック" charset="0"/>
              </a:defRPr>
            </a:lvl4pPr>
            <a:lvl5pPr>
              <a:defRPr sz="3200" b="1">
                <a:solidFill>
                  <a:schemeClr val="tx1"/>
                </a:solidFill>
                <a:latin typeface="Tahoma" charset="0"/>
                <a:ea typeface="ＭＳ Ｐゴシック" charset="0"/>
              </a:defRPr>
            </a:lvl5pPr>
            <a:lvl6pPr marL="457200" eaLnBrk="0" fontAlgn="base" hangingPunct="0">
              <a:spcBef>
                <a:spcPct val="0"/>
              </a:spcBef>
              <a:spcAft>
                <a:spcPct val="0"/>
              </a:spcAft>
              <a:defRPr sz="3200" b="1">
                <a:solidFill>
                  <a:schemeClr val="tx1"/>
                </a:solidFill>
                <a:latin typeface="Tahoma" charset="0"/>
                <a:ea typeface="ＭＳ Ｐゴシック" charset="0"/>
              </a:defRPr>
            </a:lvl6pPr>
            <a:lvl7pPr marL="914400" eaLnBrk="0" fontAlgn="base" hangingPunct="0">
              <a:spcBef>
                <a:spcPct val="0"/>
              </a:spcBef>
              <a:spcAft>
                <a:spcPct val="0"/>
              </a:spcAft>
              <a:defRPr sz="3200" b="1">
                <a:solidFill>
                  <a:schemeClr val="tx1"/>
                </a:solidFill>
                <a:latin typeface="Tahoma" charset="0"/>
                <a:ea typeface="ＭＳ Ｐゴシック" charset="0"/>
              </a:defRPr>
            </a:lvl7pPr>
            <a:lvl8pPr marL="1371600" eaLnBrk="0" fontAlgn="base" hangingPunct="0">
              <a:spcBef>
                <a:spcPct val="0"/>
              </a:spcBef>
              <a:spcAft>
                <a:spcPct val="0"/>
              </a:spcAft>
              <a:defRPr sz="3200" b="1">
                <a:solidFill>
                  <a:schemeClr val="tx1"/>
                </a:solidFill>
                <a:latin typeface="Tahoma" charset="0"/>
                <a:ea typeface="ＭＳ Ｐゴシック" charset="0"/>
              </a:defRPr>
            </a:lvl8pPr>
            <a:lvl9pPr marL="1828800" eaLnBrk="0" fontAlgn="base" hangingPunct="0">
              <a:spcBef>
                <a:spcPct val="0"/>
              </a:spcBef>
              <a:spcAft>
                <a:spcPct val="0"/>
              </a:spcAft>
              <a:defRPr sz="3200" b="1">
                <a:solidFill>
                  <a:schemeClr val="tx1"/>
                </a:solidFill>
                <a:latin typeface="Tahoma" charset="0"/>
                <a:ea typeface="ＭＳ Ｐゴシック" charset="0"/>
              </a:defRPr>
            </a:lvl9pPr>
          </a:lstStyle>
          <a:p>
            <a:r>
              <a:rPr lang="en-US" sz="2000" b="0" dirty="0"/>
              <a:t>client</a:t>
            </a:r>
          </a:p>
        </p:txBody>
      </p:sp>
      <p:sp>
        <p:nvSpPr>
          <p:cNvPr id="21516" name="Text Box 15"/>
          <p:cNvSpPr txBox="1">
            <a:spLocks noChangeArrowheads="1"/>
          </p:cNvSpPr>
          <p:nvPr/>
        </p:nvSpPr>
        <p:spPr bwMode="auto">
          <a:xfrm>
            <a:off x="7132638" y="2393950"/>
            <a:ext cx="874712" cy="3968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 sz="3200" b="1">
                <a:solidFill>
                  <a:schemeClr val="tx1"/>
                </a:solidFill>
                <a:latin typeface="Tahoma" charset="0"/>
                <a:ea typeface="ＭＳ Ｐゴシック" charset="0"/>
                <a:cs typeface="ＭＳ Ｐゴシック" charset="0"/>
              </a:defRPr>
            </a:lvl1pPr>
            <a:lvl2pPr marL="37931725" indent="-37474525">
              <a:defRPr sz="3200" b="1">
                <a:solidFill>
                  <a:schemeClr val="tx1"/>
                </a:solidFill>
                <a:latin typeface="Tahoma" charset="0"/>
                <a:ea typeface="ＭＳ Ｐゴシック" charset="0"/>
              </a:defRPr>
            </a:lvl2pPr>
            <a:lvl3pPr>
              <a:defRPr sz="3200" b="1">
                <a:solidFill>
                  <a:schemeClr val="tx1"/>
                </a:solidFill>
                <a:latin typeface="Tahoma" charset="0"/>
                <a:ea typeface="ＭＳ Ｐゴシック" charset="0"/>
              </a:defRPr>
            </a:lvl3pPr>
            <a:lvl4pPr>
              <a:defRPr sz="3200" b="1">
                <a:solidFill>
                  <a:schemeClr val="tx1"/>
                </a:solidFill>
                <a:latin typeface="Tahoma" charset="0"/>
                <a:ea typeface="ＭＳ Ｐゴシック" charset="0"/>
              </a:defRPr>
            </a:lvl4pPr>
            <a:lvl5pPr>
              <a:defRPr sz="3200" b="1">
                <a:solidFill>
                  <a:schemeClr val="tx1"/>
                </a:solidFill>
                <a:latin typeface="Tahoma" charset="0"/>
                <a:ea typeface="ＭＳ Ｐゴシック" charset="0"/>
              </a:defRPr>
            </a:lvl5pPr>
            <a:lvl6pPr marL="457200" eaLnBrk="0" fontAlgn="base" hangingPunct="0">
              <a:spcBef>
                <a:spcPct val="0"/>
              </a:spcBef>
              <a:spcAft>
                <a:spcPct val="0"/>
              </a:spcAft>
              <a:defRPr sz="3200" b="1">
                <a:solidFill>
                  <a:schemeClr val="tx1"/>
                </a:solidFill>
                <a:latin typeface="Tahoma" charset="0"/>
                <a:ea typeface="ＭＳ Ｐゴシック" charset="0"/>
              </a:defRPr>
            </a:lvl6pPr>
            <a:lvl7pPr marL="914400" eaLnBrk="0" fontAlgn="base" hangingPunct="0">
              <a:spcBef>
                <a:spcPct val="0"/>
              </a:spcBef>
              <a:spcAft>
                <a:spcPct val="0"/>
              </a:spcAft>
              <a:defRPr sz="3200" b="1">
                <a:solidFill>
                  <a:schemeClr val="tx1"/>
                </a:solidFill>
                <a:latin typeface="Tahoma" charset="0"/>
                <a:ea typeface="ＭＳ Ｐゴシック" charset="0"/>
              </a:defRPr>
            </a:lvl7pPr>
            <a:lvl8pPr marL="1371600" eaLnBrk="0" fontAlgn="base" hangingPunct="0">
              <a:spcBef>
                <a:spcPct val="0"/>
              </a:spcBef>
              <a:spcAft>
                <a:spcPct val="0"/>
              </a:spcAft>
              <a:defRPr sz="3200" b="1">
                <a:solidFill>
                  <a:schemeClr val="tx1"/>
                </a:solidFill>
                <a:latin typeface="Tahoma" charset="0"/>
                <a:ea typeface="ＭＳ Ｐゴシック" charset="0"/>
              </a:defRPr>
            </a:lvl8pPr>
            <a:lvl9pPr marL="1828800" eaLnBrk="0" fontAlgn="base" hangingPunct="0">
              <a:spcBef>
                <a:spcPct val="0"/>
              </a:spcBef>
              <a:spcAft>
                <a:spcPct val="0"/>
              </a:spcAft>
              <a:defRPr sz="3200" b="1">
                <a:solidFill>
                  <a:schemeClr val="tx1"/>
                </a:solidFill>
                <a:latin typeface="Tahoma" charset="0"/>
                <a:ea typeface="ＭＳ Ｐゴシック" charset="0"/>
              </a:defRPr>
            </a:lvl9pPr>
          </a:lstStyle>
          <a:p>
            <a:r>
              <a:rPr lang="en-US" sz="2000" b="0" dirty="0"/>
              <a:t>server</a:t>
            </a:r>
          </a:p>
        </p:txBody>
      </p:sp>
      <p:sp>
        <p:nvSpPr>
          <p:cNvPr id="1164304" name="Text Box 16"/>
          <p:cNvSpPr txBox="1">
            <a:spLocks noChangeArrowheads="1"/>
          </p:cNvSpPr>
          <p:nvPr/>
        </p:nvSpPr>
        <p:spPr bwMode="auto">
          <a:xfrm>
            <a:off x="6991350" y="3429000"/>
            <a:ext cx="1001713" cy="2746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28575">
                <a:solidFill>
                  <a:srgbClr val="000000"/>
                </a:solidFill>
                <a:miter lim="800000"/>
                <a:headEnd/>
                <a:tailEnd type="none" w="lg" len="lg"/>
              </a14:hiddenLine>
            </a:ext>
          </a:extLst>
        </p:spPr>
        <p:txBody>
          <a:bodyPr wrap="none" rIns="54000">
            <a:spAutoFit/>
          </a:bodyPr>
          <a:lstStyle>
            <a:lvl1pPr>
              <a:defRPr sz="3200" b="1">
                <a:solidFill>
                  <a:schemeClr val="tx1"/>
                </a:solidFill>
                <a:latin typeface="Tahoma" charset="0"/>
                <a:ea typeface="ＭＳ Ｐゴシック" charset="0"/>
                <a:cs typeface="ＭＳ Ｐゴシック" charset="0"/>
              </a:defRPr>
            </a:lvl1pPr>
            <a:lvl2pPr marL="37931725" indent="-37474525">
              <a:defRPr sz="3200" b="1">
                <a:solidFill>
                  <a:schemeClr val="tx1"/>
                </a:solidFill>
                <a:latin typeface="Tahoma" charset="0"/>
                <a:ea typeface="ＭＳ Ｐゴシック" charset="0"/>
              </a:defRPr>
            </a:lvl2pPr>
            <a:lvl3pPr>
              <a:defRPr sz="3200" b="1">
                <a:solidFill>
                  <a:schemeClr val="tx1"/>
                </a:solidFill>
                <a:latin typeface="Tahoma" charset="0"/>
                <a:ea typeface="ＭＳ Ｐゴシック" charset="0"/>
              </a:defRPr>
            </a:lvl3pPr>
            <a:lvl4pPr>
              <a:defRPr sz="3200" b="1">
                <a:solidFill>
                  <a:schemeClr val="tx1"/>
                </a:solidFill>
                <a:latin typeface="Tahoma" charset="0"/>
                <a:ea typeface="ＭＳ Ｐゴシック" charset="0"/>
              </a:defRPr>
            </a:lvl4pPr>
            <a:lvl5pPr>
              <a:defRPr sz="3200" b="1">
                <a:solidFill>
                  <a:schemeClr val="tx1"/>
                </a:solidFill>
                <a:latin typeface="Tahoma" charset="0"/>
                <a:ea typeface="ＭＳ Ｐゴシック" charset="0"/>
              </a:defRPr>
            </a:lvl5pPr>
            <a:lvl6pPr marL="457200" eaLnBrk="0" fontAlgn="base" hangingPunct="0">
              <a:spcBef>
                <a:spcPct val="0"/>
              </a:spcBef>
              <a:spcAft>
                <a:spcPct val="0"/>
              </a:spcAft>
              <a:defRPr sz="3200" b="1">
                <a:solidFill>
                  <a:schemeClr val="tx1"/>
                </a:solidFill>
                <a:latin typeface="Tahoma" charset="0"/>
                <a:ea typeface="ＭＳ Ｐゴシック" charset="0"/>
              </a:defRPr>
            </a:lvl6pPr>
            <a:lvl7pPr marL="914400" eaLnBrk="0" fontAlgn="base" hangingPunct="0">
              <a:spcBef>
                <a:spcPct val="0"/>
              </a:spcBef>
              <a:spcAft>
                <a:spcPct val="0"/>
              </a:spcAft>
              <a:defRPr sz="3200" b="1">
                <a:solidFill>
                  <a:schemeClr val="tx1"/>
                </a:solidFill>
                <a:latin typeface="Tahoma" charset="0"/>
                <a:ea typeface="ＭＳ Ｐゴシック" charset="0"/>
              </a:defRPr>
            </a:lvl7pPr>
            <a:lvl8pPr marL="1371600" eaLnBrk="0" fontAlgn="base" hangingPunct="0">
              <a:spcBef>
                <a:spcPct val="0"/>
              </a:spcBef>
              <a:spcAft>
                <a:spcPct val="0"/>
              </a:spcAft>
              <a:defRPr sz="3200" b="1">
                <a:solidFill>
                  <a:schemeClr val="tx1"/>
                </a:solidFill>
                <a:latin typeface="Tahoma" charset="0"/>
                <a:ea typeface="ＭＳ Ｐゴシック" charset="0"/>
              </a:defRPr>
            </a:lvl8pPr>
            <a:lvl9pPr marL="1828800" eaLnBrk="0" fontAlgn="base" hangingPunct="0">
              <a:spcBef>
                <a:spcPct val="0"/>
              </a:spcBef>
              <a:spcAft>
                <a:spcPct val="0"/>
              </a:spcAft>
              <a:defRPr sz="3200" b="1">
                <a:solidFill>
                  <a:schemeClr val="tx1"/>
                </a:solidFill>
                <a:latin typeface="Tahoma" charset="0"/>
                <a:ea typeface="ＭＳ Ｐゴシック" charset="0"/>
              </a:defRPr>
            </a:lvl9pPr>
          </a:lstStyle>
          <a:p>
            <a:pPr algn="ctr" eaLnBrk="1" hangingPunct="1">
              <a:spcBef>
                <a:spcPct val="20000"/>
              </a:spcBef>
              <a:buClr>
                <a:schemeClr val="hlink"/>
              </a:buClr>
              <a:buSzPct val="75000"/>
              <a:buFont typeface="Wingdings" charset="0"/>
              <a:buNone/>
            </a:pPr>
            <a:r>
              <a:rPr lang="en-US" sz="1200" dirty="0">
                <a:latin typeface="Comic Sans MS" charset="0"/>
              </a:rPr>
              <a:t>Hello world!</a:t>
            </a:r>
          </a:p>
        </p:txBody>
      </p:sp>
      <p:pic>
        <p:nvPicPr>
          <p:cNvPr id="1164305" name="Picture 17" descr="MCj03077920000[1]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105775" y="4778375"/>
            <a:ext cx="652463" cy="711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164306" name="Picture 18" descr="MCj03077920000[1]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163763" y="4914900"/>
            <a:ext cx="652462" cy="711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  <p:timing>
    <p:tnLst>
      <p:par>
        <p:cTn xmlns:p14="http://schemas.microsoft.com/office/powerpoint/2010/main"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27" presetClass="entr" presetSubtype="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50000"/>
                                  </p:iterate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6429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discrete" valueType="clr">
                                      <p:cBhvr override="childStyle">
                                        <p:cTn id="7" dur="80"/>
                                        <p:tgtEl>
                                          <p:spTgt spid="1164296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clrVal>
                                              <a:schemeClr val="accent2"/>
                                            </p:clrVal>
                                          </p:val>
                                        </p:tav>
                                        <p:tav tm="50000">
                                          <p:val>
                                            <p:clrVal>
                                              <a:schemeClr val="hlink"/>
                                            </p:clrVal>
                                          </p:val>
                                        </p:tav>
                                      </p:tavLst>
                                    </p:anim>
                                    <p:anim calcmode="discrete" valueType="clr">
                                      <p:cBhvr>
                                        <p:cTn id="8" dur="80"/>
                                        <p:tgtEl>
                                          <p:spTgt spid="1164296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clrVal>
                                              <a:schemeClr val="accent2"/>
                                            </p:clrVal>
                                          </p:val>
                                        </p:tav>
                                        <p:tav tm="50000">
                                          <p:val>
                                            <p:clrVal>
                                              <a:schemeClr val="hlink"/>
                                            </p:clrVal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9" dur="80"/>
                                        <p:tgtEl>
                                          <p:spTgt spid="1164296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 nodeType="clickPar">
                      <p:stCondLst>
                        <p:cond delay="indefinite"/>
                      </p:stCondLst>
                      <p:childTnLst>
                        <p:par>
                          <p:cTn id="11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2" presetID="27" presetClass="exit" presetSubtype="0" fill="hold" grpId="1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50000"/>
                                  </p:iterate>
                                  <p:childTnLst>
                                    <p:anim calcmode="discrete" valueType="clr">
                                      <p:cBhvr override="childStyle">
                                        <p:cTn id="13" dur="80"/>
                                        <p:tgtEl>
                                          <p:spTgt spid="1164296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clrVal>
                                              <a:schemeClr val="hlink"/>
                                            </p:clrVal>
                                          </p:val>
                                        </p:tav>
                                        <p:tav tm="50000">
                                          <p:val>
                                            <p:clrVal>
                                              <a:schemeClr val="accent2"/>
                                            </p:clrVal>
                                          </p:val>
                                        </p:tav>
                                      </p:tavLst>
                                    </p:anim>
                                    <p:anim calcmode="discrete" valueType="clr">
                                      <p:cBhvr>
                                        <p:cTn id="14" dur="80"/>
                                        <p:tgtEl>
                                          <p:spTgt spid="1164296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clrVal>
                                              <a:schemeClr val="hlink"/>
                                            </p:clrVal>
                                          </p:val>
                                        </p:tav>
                                        <p:tav tm="50000">
                                          <p:val>
                                            <p:clrVal>
                                              <a:schemeClr val="accent2"/>
                                            </p:clrVal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15" dur="80"/>
                                        <p:tgtEl>
                                          <p:spTgt spid="1164296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79"/>
                                          </p:stCondLst>
                                        </p:cTn>
                                        <p:tgtEl>
                                          <p:spTgt spid="116429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6430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1000"/>
                                        <p:tgtEl>
                                          <p:spTgt spid="116430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0" fill="hold" nodeType="clickPar">
                      <p:stCondLst>
                        <p:cond delay="indefinite"/>
                      </p:stCondLst>
                      <p:childTnLst>
                        <p:par>
                          <p:cTn id="21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2" presetID="0" presetClass="path" presetSubtype="0" accel="50000" decel="5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2.22222E-6 2.96296E-6 L 0.22726 0.003 L 0.31406 -0.04769 L 0.29566 -0.11598 L 0.18472 -0.12315 L 0.13698 -0.0463 L 0.25972 -0.01158 L 0.3283 -0.0926 L 0.22066 -0.11019 L 0.15764 -0.02176 L 0.22604 0.02754 L 0.325 -0.0463 L 0.33368 -0.08403 L 0.23472 -0.11737 L 0.11528 -0.06227 L 0.16406 0.01736 L 0.32934 -0.04769 L 0.46094 -0.02014 " pathEditMode="relative" ptsTypes="AAAAAAAAAAAAAAAAAA">
                                      <p:cBhvr>
                                        <p:cTn id="23" dur="3000" fill="hold"/>
                                        <p:tgtEl>
                                          <p:spTgt spid="1164306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4" fill="hold" nodeType="afterGroup">
                            <p:stCondLst>
                              <p:cond delay="3000"/>
                            </p:stCondLst>
                            <p:childTnLst>
                              <p:par>
                                <p:cTn id="25" presetID="27" presetClass="entr" presetSubtype="0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50000"/>
                                  </p:iterate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6429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discrete" valueType="clr">
                                      <p:cBhvr override="childStyle">
                                        <p:cTn id="27" dur="80"/>
                                        <p:tgtEl>
                                          <p:spTgt spid="1164297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clrVal>
                                              <a:schemeClr val="accent2"/>
                                            </p:clrVal>
                                          </p:val>
                                        </p:tav>
                                        <p:tav tm="50000">
                                          <p:val>
                                            <p:clrVal>
                                              <a:schemeClr val="hlink"/>
                                            </p:clrVal>
                                          </p:val>
                                        </p:tav>
                                      </p:tavLst>
                                    </p:anim>
                                    <p:anim calcmode="discrete" valueType="clr">
                                      <p:cBhvr>
                                        <p:cTn id="28" dur="80"/>
                                        <p:tgtEl>
                                          <p:spTgt spid="1164297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clrVal>
                                              <a:schemeClr val="accent2"/>
                                            </p:clrVal>
                                          </p:val>
                                        </p:tav>
                                        <p:tav tm="50000">
                                          <p:val>
                                            <p:clrVal>
                                              <a:schemeClr val="hlink"/>
                                            </p:clrVal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29" dur="80"/>
                                        <p:tgtEl>
                                          <p:spTgt spid="1164297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0" presetID="9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dissolve">
                                      <p:cBhvr>
                                        <p:cTn id="31" dur="500"/>
                                        <p:tgtEl>
                                          <p:spTgt spid="1164306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16430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 nodeType="clickPar">
                      <p:stCondLst>
                        <p:cond delay="indefinite"/>
                      </p:stCondLst>
                      <p:childTnLst>
                        <p:par>
                          <p:cTn id="3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35" presetID="27" presetClass="entr" presetSubtype="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50000"/>
                                  </p:iterate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6430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discrete" valueType="clr">
                                      <p:cBhvr override="childStyle">
                                        <p:cTn id="37" dur="80"/>
                                        <p:tgtEl>
                                          <p:spTgt spid="1164304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clrVal>
                                              <a:schemeClr val="accent2"/>
                                            </p:clrVal>
                                          </p:val>
                                        </p:tav>
                                        <p:tav tm="50000">
                                          <p:val>
                                            <p:clrVal>
                                              <a:schemeClr val="hlink"/>
                                            </p:clrVal>
                                          </p:val>
                                        </p:tav>
                                      </p:tavLst>
                                    </p:anim>
                                    <p:anim calcmode="discrete" valueType="clr">
                                      <p:cBhvr>
                                        <p:cTn id="38" dur="80"/>
                                        <p:tgtEl>
                                          <p:spTgt spid="1164304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clrVal>
                                              <a:schemeClr val="accent2"/>
                                            </p:clrVal>
                                          </p:val>
                                        </p:tav>
                                        <p:tav tm="50000">
                                          <p:val>
                                            <p:clrVal>
                                              <a:schemeClr val="hlink"/>
                                            </p:clrVal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39" dur="80"/>
                                        <p:tgtEl>
                                          <p:spTgt spid="1164304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0" fill="hold" nodeType="clickPar">
                      <p:stCondLst>
                        <p:cond delay="indefinite"/>
                      </p:stCondLst>
                      <p:childTnLst>
                        <p:par>
                          <p:cTn id="41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42" presetID="27" presetClass="exit" presetSubtype="0" fill="hold" grpId="1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50000"/>
                                  </p:iterate>
                                  <p:childTnLst>
                                    <p:anim calcmode="discrete" valueType="clr">
                                      <p:cBhvr override="childStyle">
                                        <p:cTn id="43" dur="80"/>
                                        <p:tgtEl>
                                          <p:spTgt spid="1164297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clrVal>
                                              <a:schemeClr val="hlink"/>
                                            </p:clrVal>
                                          </p:val>
                                        </p:tav>
                                        <p:tav tm="50000">
                                          <p:val>
                                            <p:clrVal>
                                              <a:schemeClr val="accent2"/>
                                            </p:clrVal>
                                          </p:val>
                                        </p:tav>
                                      </p:tavLst>
                                    </p:anim>
                                    <p:anim calcmode="discrete" valueType="clr">
                                      <p:cBhvr>
                                        <p:cTn id="44" dur="80"/>
                                        <p:tgtEl>
                                          <p:spTgt spid="1164297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clrVal>
                                              <a:schemeClr val="hlink"/>
                                            </p:clrVal>
                                          </p:val>
                                        </p:tav>
                                        <p:tav tm="50000">
                                          <p:val>
                                            <p:clrVal>
                                              <a:schemeClr val="accent2"/>
                                            </p:clrVal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45" dur="80"/>
                                        <p:tgtEl>
                                          <p:spTgt spid="1164297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79"/>
                                          </p:stCondLst>
                                        </p:cTn>
                                        <p:tgtEl>
                                          <p:spTgt spid="116429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7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6430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9" dur="2000"/>
                                        <p:tgtEl>
                                          <p:spTgt spid="116430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0" fill="hold" nodeType="clickPar">
                      <p:stCondLst>
                        <p:cond delay="indefinite"/>
                      </p:stCondLst>
                      <p:childTnLst>
                        <p:par>
                          <p:cTn id="51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2" presetID="0" presetClass="path" presetSubtype="0" accel="50000" decel="5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1.38889E-6 4.44444E-6 L -0.30764 -0.02037 L -0.36962 0.01875 L -0.3566 -0.11019 L -0.4 0.03912 L -0.39566 -0.10301 L -0.43368 0.05509 L -0.43906 -0.10579 L -0.47066 0.0375 L -0.47066 -0.1088 L -0.49132 0.04051 L -0.50104 -0.08565 L -0.52726 0.00995 L -0.53906 -0.04792 L -0.85226 0.01435 " pathEditMode="relative" ptsTypes="AAAAAAAAAAAAAAA">
                                      <p:cBhvr>
                                        <p:cTn id="53" dur="2000" fill="hold"/>
                                        <p:tgtEl>
                                          <p:spTgt spid="1164305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4" fill="hold" nodeType="afterGroup">
                            <p:stCondLst>
                              <p:cond delay="2000"/>
                            </p:stCondLst>
                            <p:childTnLst>
                              <p:par>
                                <p:cTn id="55" presetID="27" presetClass="entr" presetSubtype="0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50000"/>
                                  </p:iterate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6429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discrete" valueType="clr">
                                      <p:cBhvr override="childStyle">
                                        <p:cTn id="57" dur="80"/>
                                        <p:tgtEl>
                                          <p:spTgt spid="1164298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clrVal>
                                              <a:schemeClr val="accent2"/>
                                            </p:clrVal>
                                          </p:val>
                                        </p:tav>
                                        <p:tav tm="50000">
                                          <p:val>
                                            <p:clrVal>
                                              <a:schemeClr val="hlink"/>
                                            </p:clrVal>
                                          </p:val>
                                        </p:tav>
                                      </p:tavLst>
                                    </p:anim>
                                    <p:anim calcmode="discrete" valueType="clr">
                                      <p:cBhvr>
                                        <p:cTn id="58" dur="80"/>
                                        <p:tgtEl>
                                          <p:spTgt spid="1164298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clrVal>
                                              <a:schemeClr val="accent2"/>
                                            </p:clrVal>
                                          </p:val>
                                        </p:tav>
                                        <p:tav tm="50000">
                                          <p:val>
                                            <p:clrVal>
                                              <a:schemeClr val="hlink"/>
                                            </p:clrVal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59" dur="80"/>
                                        <p:tgtEl>
                                          <p:spTgt spid="1164298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60" presetID="9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dissolve">
                                      <p:cBhvr>
                                        <p:cTn id="61" dur="500"/>
                                        <p:tgtEl>
                                          <p:spTgt spid="1164305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16430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3" fill="hold" nodeType="clickPar">
                      <p:stCondLst>
                        <p:cond delay="indefinite"/>
                      </p:stCondLst>
                      <p:childTnLst>
                        <p:par>
                          <p:cTn id="6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65" presetID="27" presetClass="entr" presetSubtype="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50000"/>
                                  </p:iterate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6430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discrete" valueType="clr">
                                      <p:cBhvr override="childStyle">
                                        <p:cTn id="67" dur="80"/>
                                        <p:tgtEl>
                                          <p:spTgt spid="1164301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clrVal>
                                              <a:schemeClr val="accent2"/>
                                            </p:clrVal>
                                          </p:val>
                                        </p:tav>
                                        <p:tav tm="50000">
                                          <p:val>
                                            <p:clrVal>
                                              <a:schemeClr val="hlink"/>
                                            </p:clrVal>
                                          </p:val>
                                        </p:tav>
                                      </p:tavLst>
                                    </p:anim>
                                    <p:anim calcmode="discrete" valueType="clr">
                                      <p:cBhvr>
                                        <p:cTn id="68" dur="80"/>
                                        <p:tgtEl>
                                          <p:spTgt spid="1164301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clrVal>
                                              <a:schemeClr val="accent2"/>
                                            </p:clrVal>
                                          </p:val>
                                        </p:tav>
                                        <p:tav tm="50000">
                                          <p:val>
                                            <p:clrVal>
                                              <a:schemeClr val="hlink"/>
                                            </p:clrVal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69" dur="80"/>
                                        <p:tgtEl>
                                          <p:spTgt spid="1164301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0" presetID="27" presetClass="exit" presetSubtype="0" fill="hold" grpId="1" nodeType="withEffect">
                                  <p:stCondLst>
                                    <p:cond delay="0"/>
                                  </p:stCondLst>
                                  <p:iterate type="lt">
                                    <p:tmPct val="50000"/>
                                  </p:iterate>
                                  <p:childTnLst>
                                    <p:anim calcmode="discrete" valueType="clr">
                                      <p:cBhvr override="childStyle">
                                        <p:cTn id="71" dur="80"/>
                                        <p:tgtEl>
                                          <p:spTgt spid="1164298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clrVal>
                                              <a:schemeClr val="hlink"/>
                                            </p:clrVal>
                                          </p:val>
                                        </p:tav>
                                        <p:tav tm="50000">
                                          <p:val>
                                            <p:clrVal>
                                              <a:schemeClr val="accent2"/>
                                            </p:clrVal>
                                          </p:val>
                                        </p:tav>
                                      </p:tavLst>
                                    </p:anim>
                                    <p:anim calcmode="discrete" valueType="clr">
                                      <p:cBhvr>
                                        <p:cTn id="72" dur="80"/>
                                        <p:tgtEl>
                                          <p:spTgt spid="1164298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clrVal>
                                              <a:schemeClr val="hlink"/>
                                            </p:clrVal>
                                          </p:val>
                                        </p:tav>
                                        <p:tav tm="50000">
                                          <p:val>
                                            <p:clrVal>
                                              <a:schemeClr val="accent2"/>
                                            </p:clrVal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73" dur="80"/>
                                        <p:tgtEl>
                                          <p:spTgt spid="1164298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74" dur="1" fill="hold">
                                          <p:stCondLst>
                                            <p:cond delay="79"/>
                                          </p:stCondLst>
                                        </p:cTn>
                                        <p:tgtEl>
                                          <p:spTgt spid="116429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164296" grpId="0"/>
      <p:bldP spid="1164296" grpId="1"/>
      <p:bldP spid="1164297" grpId="0"/>
      <p:bldP spid="1164297" grpId="1"/>
      <p:bldP spid="1164298" grpId="0"/>
      <p:bldP spid="1164298" grpId="1"/>
      <p:bldP spid="1164301" grpId="0"/>
      <p:bldP spid="1164304" grpId="0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530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 dirty="0">
                <a:latin typeface="Tahoma" charset="0"/>
                <a:ea typeface="ＭＳ Ｐゴシック" charset="0"/>
                <a:cs typeface="ＭＳ Ｐゴシック" charset="0"/>
              </a:rPr>
              <a:t>What we want</a:t>
            </a:r>
          </a:p>
        </p:txBody>
      </p:sp>
      <p:sp>
        <p:nvSpPr>
          <p:cNvPr id="22531" name="Rectangle 3"/>
          <p:cNvSpPr>
            <a:spLocks noChangeArrowheads="1"/>
          </p:cNvSpPr>
          <p:nvPr/>
        </p:nvSpPr>
        <p:spPr bwMode="auto">
          <a:xfrm>
            <a:off x="554038" y="1565275"/>
            <a:ext cx="4070350" cy="4770438"/>
          </a:xfrm>
          <a:prstGeom prst="rect">
            <a:avLst/>
          </a:prstGeom>
          <a:noFill/>
          <a:ln w="12700">
            <a:solidFill>
              <a:schemeClr val="tx1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wrap="none" lIns="89992" tIns="46795" rIns="89992" bIns="46795"/>
          <a:lstStyle/>
          <a:p>
            <a:pPr>
              <a:tabLst>
                <a:tab pos="176213" algn="l"/>
                <a:tab pos="361950" algn="l"/>
                <a:tab pos="538163" algn="l"/>
                <a:tab pos="715963" algn="l"/>
              </a:tabLst>
            </a:pPr>
            <a:r>
              <a:rPr lang="en-US" sz="1200" b="0" dirty="0">
                <a:solidFill>
                  <a:schemeClr val="bg1"/>
                </a:solidFill>
                <a:latin typeface="Helvetica" charset="0"/>
              </a:rPr>
              <a:t>&lt;necessary includes&gt;</a:t>
            </a:r>
          </a:p>
          <a:p>
            <a:pPr>
              <a:tabLst>
                <a:tab pos="176213" algn="l"/>
                <a:tab pos="361950" algn="l"/>
                <a:tab pos="538163" algn="l"/>
                <a:tab pos="715963" algn="l"/>
              </a:tabLst>
            </a:pPr>
            <a:endParaRPr lang="en-US" sz="1200" b="0" dirty="0">
              <a:solidFill>
                <a:schemeClr val="bg1"/>
              </a:solidFill>
              <a:latin typeface="Helvetica" charset="0"/>
            </a:endParaRPr>
          </a:p>
          <a:p>
            <a:pPr>
              <a:tabLst>
                <a:tab pos="176213" algn="l"/>
                <a:tab pos="361950" algn="l"/>
                <a:tab pos="538163" algn="l"/>
                <a:tab pos="715963" algn="l"/>
              </a:tabLst>
            </a:pPr>
            <a:r>
              <a:rPr lang="en-US" sz="1200" dirty="0">
                <a:latin typeface="Courier New" charset="0"/>
              </a:rPr>
              <a:t>int main()</a:t>
            </a:r>
          </a:p>
          <a:p>
            <a:pPr>
              <a:tabLst>
                <a:tab pos="176213" algn="l"/>
                <a:tab pos="361950" algn="l"/>
                <a:tab pos="538163" algn="l"/>
                <a:tab pos="715963" algn="l"/>
              </a:tabLst>
            </a:pPr>
            <a:r>
              <a:rPr lang="en-US" sz="1200" dirty="0">
                <a:latin typeface="Courier New" charset="0"/>
              </a:rPr>
              <a:t>{</a:t>
            </a:r>
          </a:p>
          <a:p>
            <a:pPr>
              <a:tabLst>
                <a:tab pos="176213" algn="l"/>
                <a:tab pos="361950" algn="l"/>
                <a:tab pos="538163" algn="l"/>
                <a:tab pos="715963" algn="l"/>
              </a:tabLst>
            </a:pPr>
            <a:r>
              <a:rPr lang="en-US" sz="1200" dirty="0">
                <a:latin typeface="Courier New" charset="0"/>
              </a:rPr>
              <a:t>	char buf[13];</a:t>
            </a:r>
          </a:p>
          <a:p>
            <a:pPr>
              <a:tabLst>
                <a:tab pos="176213" algn="l"/>
                <a:tab pos="361950" algn="l"/>
                <a:tab pos="538163" algn="l"/>
                <a:tab pos="715963" algn="l"/>
              </a:tabLst>
            </a:pPr>
            <a:r>
              <a:rPr lang="en-US" sz="1200" b="0" dirty="0">
                <a:latin typeface="Courier New" charset="0"/>
              </a:rPr>
              <a:t>	</a:t>
            </a:r>
            <a:r>
              <a:rPr lang="en-US" sz="1200" b="0" dirty="0">
                <a:solidFill>
                  <a:schemeClr val="bg1"/>
                </a:solidFill>
                <a:latin typeface="Helvetica" charset="0"/>
              </a:rPr>
              <a:t>&lt;Declare some more data structures&gt;</a:t>
            </a:r>
          </a:p>
          <a:p>
            <a:pPr>
              <a:tabLst>
                <a:tab pos="176213" algn="l"/>
                <a:tab pos="361950" algn="l"/>
                <a:tab pos="538163" algn="l"/>
                <a:tab pos="715963" algn="l"/>
              </a:tabLst>
            </a:pPr>
            <a:r>
              <a:rPr lang="en-US" sz="1200" b="0" dirty="0">
                <a:solidFill>
                  <a:schemeClr val="bg1"/>
                </a:solidFill>
                <a:latin typeface="Helvetica" charset="0"/>
              </a:rPr>
              <a:t>	&lt;Create a socket called </a:t>
            </a:r>
            <a:r>
              <a:rPr lang="ja-JP" altLang="en-US" sz="1200" b="0" dirty="0">
                <a:solidFill>
                  <a:schemeClr val="bg1"/>
                </a:solidFill>
                <a:latin typeface="Helvetica" charset="0"/>
              </a:rPr>
              <a:t>“</a:t>
            </a:r>
            <a:r>
              <a:rPr lang="en-US" sz="1200" b="0" dirty="0">
                <a:solidFill>
                  <a:schemeClr val="bg1"/>
                </a:solidFill>
                <a:latin typeface="Helvetica" charset="0"/>
              </a:rPr>
              <a:t>sd</a:t>
            </a:r>
            <a:r>
              <a:rPr lang="ja-JP" altLang="en-US" sz="1200" b="0" dirty="0">
                <a:solidFill>
                  <a:schemeClr val="bg1"/>
                </a:solidFill>
                <a:latin typeface="Helvetica" charset="0"/>
              </a:rPr>
              <a:t>”</a:t>
            </a:r>
            <a:r>
              <a:rPr lang="en-US" sz="1200" b="0" dirty="0">
                <a:solidFill>
                  <a:schemeClr val="bg1"/>
                </a:solidFill>
                <a:latin typeface="Helvetica" charset="0"/>
              </a:rPr>
              <a:t>&gt;</a:t>
            </a:r>
          </a:p>
          <a:p>
            <a:pPr>
              <a:tabLst>
                <a:tab pos="176213" algn="l"/>
                <a:tab pos="361950" algn="l"/>
                <a:tab pos="538163" algn="l"/>
                <a:tab pos="715963" algn="l"/>
              </a:tabLst>
            </a:pPr>
            <a:r>
              <a:rPr lang="en-US" sz="1200" b="0" dirty="0">
                <a:solidFill>
                  <a:schemeClr val="bg1"/>
                </a:solidFill>
                <a:latin typeface="Helvetica" charset="0"/>
              </a:rPr>
              <a:t>	&lt;Identify the server that you want to contact&gt;</a:t>
            </a:r>
          </a:p>
          <a:p>
            <a:pPr>
              <a:tabLst>
                <a:tab pos="176213" algn="l"/>
                <a:tab pos="361950" algn="l"/>
                <a:tab pos="538163" algn="l"/>
                <a:tab pos="715963" algn="l"/>
              </a:tabLst>
            </a:pPr>
            <a:r>
              <a:rPr lang="en-US" sz="1200" b="0" dirty="0">
                <a:solidFill>
                  <a:schemeClr val="bg1"/>
                </a:solidFill>
                <a:latin typeface="Helvetica" charset="0"/>
              </a:rPr>
              <a:t>	&lt;Connect to the server&gt;</a:t>
            </a:r>
          </a:p>
          <a:p>
            <a:pPr>
              <a:tabLst>
                <a:tab pos="176213" algn="l"/>
                <a:tab pos="361950" algn="l"/>
                <a:tab pos="538163" algn="l"/>
                <a:tab pos="715963" algn="l"/>
              </a:tabLst>
            </a:pPr>
            <a:endParaRPr lang="en-US" sz="1200" b="0" dirty="0">
              <a:latin typeface="Helvetica" charset="0"/>
            </a:endParaRPr>
          </a:p>
          <a:p>
            <a:pPr>
              <a:tabLst>
                <a:tab pos="176213" algn="l"/>
                <a:tab pos="361950" algn="l"/>
                <a:tab pos="538163" algn="l"/>
                <a:tab pos="715963" algn="l"/>
              </a:tabLst>
            </a:pPr>
            <a:r>
              <a:rPr lang="en-US" sz="1200" b="0" dirty="0">
                <a:latin typeface="Courier New" charset="0"/>
              </a:rPr>
              <a:t>	/* Send data */</a:t>
            </a:r>
          </a:p>
          <a:p>
            <a:pPr>
              <a:tabLst>
                <a:tab pos="176213" algn="l"/>
                <a:tab pos="361950" algn="l"/>
                <a:tab pos="538163" algn="l"/>
                <a:tab pos="715963" algn="l"/>
              </a:tabLst>
            </a:pPr>
            <a:r>
              <a:rPr lang="en-US" sz="1200" b="0" dirty="0">
                <a:latin typeface="Courier New" charset="0"/>
              </a:rPr>
              <a:t>	</a:t>
            </a:r>
            <a:r>
              <a:rPr lang="en-US" sz="1200" dirty="0">
                <a:latin typeface="Courier New" charset="0"/>
              </a:rPr>
              <a:t>write(sd, </a:t>
            </a:r>
            <a:r>
              <a:rPr lang="ja-JP" altLang="en-US" sz="1200" dirty="0">
                <a:latin typeface="Courier New" charset="0"/>
              </a:rPr>
              <a:t>“</a:t>
            </a:r>
            <a:r>
              <a:rPr lang="en-US" sz="1200" dirty="0">
                <a:latin typeface="Courier New" charset="0"/>
              </a:rPr>
              <a:t>Hello world!</a:t>
            </a:r>
            <a:r>
              <a:rPr lang="ja-JP" altLang="en-US" sz="1200" dirty="0">
                <a:latin typeface="Courier New" charset="0"/>
              </a:rPr>
              <a:t>”</a:t>
            </a:r>
            <a:r>
              <a:rPr lang="en-US" sz="1200" dirty="0">
                <a:latin typeface="Courier New" charset="0"/>
              </a:rPr>
              <a:t>, 12);</a:t>
            </a:r>
          </a:p>
          <a:p>
            <a:pPr>
              <a:tabLst>
                <a:tab pos="176213" algn="l"/>
                <a:tab pos="361950" algn="l"/>
                <a:tab pos="538163" algn="l"/>
                <a:tab pos="715963" algn="l"/>
              </a:tabLst>
            </a:pPr>
            <a:endParaRPr lang="en-US" sz="1200" dirty="0">
              <a:latin typeface="Courier New" charset="0"/>
            </a:endParaRPr>
          </a:p>
          <a:p>
            <a:pPr>
              <a:tabLst>
                <a:tab pos="176213" algn="l"/>
                <a:tab pos="361950" algn="l"/>
                <a:tab pos="538163" algn="l"/>
                <a:tab pos="715963" algn="l"/>
              </a:tabLst>
            </a:pPr>
            <a:r>
              <a:rPr lang="en-US" sz="1200" b="0" dirty="0">
                <a:latin typeface="Courier New" charset="0"/>
              </a:rPr>
              <a:t>	/* Read data from the socket */</a:t>
            </a:r>
          </a:p>
          <a:p>
            <a:pPr>
              <a:tabLst>
                <a:tab pos="176213" algn="l"/>
                <a:tab pos="361950" algn="l"/>
                <a:tab pos="538163" algn="l"/>
                <a:tab pos="715963" algn="l"/>
              </a:tabLst>
            </a:pPr>
            <a:r>
              <a:rPr lang="en-US" sz="1200" b="0" dirty="0">
                <a:latin typeface="Courier New" charset="0"/>
              </a:rPr>
              <a:t>	</a:t>
            </a:r>
            <a:r>
              <a:rPr lang="en-US" sz="1200" dirty="0">
                <a:latin typeface="Courier New" charset="0"/>
              </a:rPr>
              <a:t>read(sd, buf, 12);</a:t>
            </a:r>
          </a:p>
          <a:p>
            <a:pPr>
              <a:tabLst>
                <a:tab pos="176213" algn="l"/>
                <a:tab pos="361950" algn="l"/>
                <a:tab pos="538163" algn="l"/>
                <a:tab pos="715963" algn="l"/>
              </a:tabLst>
            </a:pPr>
            <a:endParaRPr lang="en-US" sz="1200" b="0" dirty="0">
              <a:latin typeface="Courier New" charset="0"/>
            </a:endParaRPr>
          </a:p>
          <a:p>
            <a:pPr>
              <a:tabLst>
                <a:tab pos="176213" algn="l"/>
                <a:tab pos="361950" algn="l"/>
                <a:tab pos="538163" algn="l"/>
                <a:tab pos="715963" algn="l"/>
              </a:tabLst>
            </a:pPr>
            <a:r>
              <a:rPr lang="en-US" sz="1200" b="0" dirty="0">
                <a:latin typeface="Courier New" charset="0"/>
              </a:rPr>
              <a:t>	/* Add a string termination sign,</a:t>
            </a:r>
          </a:p>
          <a:p>
            <a:pPr>
              <a:tabLst>
                <a:tab pos="176213" algn="l"/>
                <a:tab pos="361950" algn="l"/>
                <a:tab pos="538163" algn="l"/>
                <a:tab pos="715963" algn="l"/>
              </a:tabLst>
            </a:pPr>
            <a:r>
              <a:rPr lang="en-US" sz="1200" b="0" dirty="0">
                <a:latin typeface="Courier New" charset="0"/>
              </a:rPr>
              <a:t>	   and write to the screen. */</a:t>
            </a:r>
          </a:p>
          <a:p>
            <a:pPr>
              <a:tabLst>
                <a:tab pos="176213" algn="l"/>
                <a:tab pos="361950" algn="l"/>
                <a:tab pos="538163" algn="l"/>
                <a:tab pos="715963" algn="l"/>
              </a:tabLst>
            </a:pPr>
            <a:r>
              <a:rPr lang="en-US" sz="1200" b="0" dirty="0">
                <a:latin typeface="Courier New" charset="0"/>
              </a:rPr>
              <a:t>	</a:t>
            </a:r>
            <a:r>
              <a:rPr lang="en-US" sz="1200" dirty="0">
                <a:latin typeface="Courier New" charset="0"/>
              </a:rPr>
              <a:t>buf[12] = </a:t>
            </a:r>
            <a:r>
              <a:rPr lang="ja-JP" altLang="en-US" sz="1200" dirty="0">
                <a:latin typeface="Courier New" charset="0"/>
              </a:rPr>
              <a:t>‘</a:t>
            </a:r>
            <a:r>
              <a:rPr lang="en-US" sz="1200" dirty="0">
                <a:latin typeface="Courier New" charset="0"/>
              </a:rPr>
              <a:t>\0</a:t>
            </a:r>
            <a:r>
              <a:rPr lang="ja-JP" altLang="en-US" sz="1200" dirty="0">
                <a:latin typeface="Courier New" charset="0"/>
              </a:rPr>
              <a:t>’</a:t>
            </a:r>
            <a:r>
              <a:rPr lang="en-US" sz="1200" dirty="0">
                <a:latin typeface="Courier New" charset="0"/>
              </a:rPr>
              <a:t>;</a:t>
            </a:r>
          </a:p>
          <a:p>
            <a:pPr>
              <a:tabLst>
                <a:tab pos="176213" algn="l"/>
                <a:tab pos="361950" algn="l"/>
                <a:tab pos="538163" algn="l"/>
                <a:tab pos="715963" algn="l"/>
              </a:tabLst>
            </a:pPr>
            <a:r>
              <a:rPr lang="en-US" sz="1200" dirty="0">
                <a:latin typeface="Courier New" charset="0"/>
              </a:rPr>
              <a:t>	printf(</a:t>
            </a:r>
            <a:r>
              <a:rPr lang="ja-JP" altLang="en-US" sz="1200" dirty="0">
                <a:latin typeface="Courier New" charset="0"/>
              </a:rPr>
              <a:t>“</a:t>
            </a:r>
            <a:r>
              <a:rPr lang="en-US" sz="1200" dirty="0">
                <a:latin typeface="Courier New" charset="0"/>
              </a:rPr>
              <a:t>%s\n</a:t>
            </a:r>
            <a:r>
              <a:rPr lang="ja-JP" altLang="en-US" sz="1200" dirty="0">
                <a:latin typeface="Courier New" charset="0"/>
              </a:rPr>
              <a:t>”</a:t>
            </a:r>
            <a:r>
              <a:rPr lang="en-US" sz="1200" dirty="0">
                <a:latin typeface="Courier New" charset="0"/>
              </a:rPr>
              <a:t>, buf);</a:t>
            </a:r>
          </a:p>
          <a:p>
            <a:pPr>
              <a:tabLst>
                <a:tab pos="176213" algn="l"/>
                <a:tab pos="361950" algn="l"/>
                <a:tab pos="538163" algn="l"/>
                <a:tab pos="715963" algn="l"/>
              </a:tabLst>
            </a:pPr>
            <a:endParaRPr lang="en-US" sz="1200" dirty="0">
              <a:latin typeface="Courier New" charset="0"/>
            </a:endParaRPr>
          </a:p>
          <a:p>
            <a:pPr>
              <a:tabLst>
                <a:tab pos="176213" algn="l"/>
                <a:tab pos="361950" algn="l"/>
                <a:tab pos="538163" algn="l"/>
                <a:tab pos="715963" algn="l"/>
              </a:tabLst>
            </a:pPr>
            <a:r>
              <a:rPr lang="en-US" sz="1200" b="0" dirty="0">
                <a:latin typeface="Courier New" charset="0"/>
              </a:rPr>
              <a:t>	</a:t>
            </a:r>
            <a:r>
              <a:rPr lang="en-US" sz="1200" b="0" dirty="0">
                <a:solidFill>
                  <a:schemeClr val="bg1"/>
                </a:solidFill>
                <a:latin typeface="Helvetica" charset="0"/>
              </a:rPr>
              <a:t>&lt;Closing code&gt;</a:t>
            </a:r>
          </a:p>
          <a:p>
            <a:pPr>
              <a:tabLst>
                <a:tab pos="176213" algn="l"/>
                <a:tab pos="361950" algn="l"/>
                <a:tab pos="538163" algn="l"/>
                <a:tab pos="715963" algn="l"/>
              </a:tabLst>
            </a:pPr>
            <a:r>
              <a:rPr lang="en-US" sz="1200" dirty="0">
                <a:latin typeface="Courier New" charset="0"/>
              </a:rPr>
              <a:t>}</a:t>
            </a:r>
          </a:p>
        </p:txBody>
      </p:sp>
      <p:sp>
        <p:nvSpPr>
          <p:cNvPr id="22532" name="Rectangle 4"/>
          <p:cNvSpPr>
            <a:spLocks noChangeArrowheads="1"/>
          </p:cNvSpPr>
          <p:nvPr/>
        </p:nvSpPr>
        <p:spPr bwMode="auto">
          <a:xfrm>
            <a:off x="4738688" y="1565275"/>
            <a:ext cx="4064000" cy="4770438"/>
          </a:xfrm>
          <a:prstGeom prst="rect">
            <a:avLst/>
          </a:prstGeom>
          <a:noFill/>
          <a:ln w="12700">
            <a:solidFill>
              <a:schemeClr val="tx1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wrap="none" lIns="89992" tIns="46795" rIns="89992" bIns="46795"/>
          <a:lstStyle/>
          <a:p>
            <a:pPr>
              <a:tabLst>
                <a:tab pos="176213" algn="l"/>
                <a:tab pos="361950" algn="l"/>
                <a:tab pos="538163" algn="l"/>
                <a:tab pos="715963" algn="l"/>
              </a:tabLst>
            </a:pPr>
            <a:r>
              <a:rPr lang="en-US" sz="1200" b="0" dirty="0">
                <a:solidFill>
                  <a:schemeClr val="bg1"/>
                </a:solidFill>
                <a:latin typeface="Helvetica" charset="0"/>
              </a:rPr>
              <a:t>&lt;necessary includes&gt;</a:t>
            </a:r>
          </a:p>
          <a:p>
            <a:pPr>
              <a:tabLst>
                <a:tab pos="176213" algn="l"/>
                <a:tab pos="361950" algn="l"/>
                <a:tab pos="538163" algn="l"/>
                <a:tab pos="715963" algn="l"/>
              </a:tabLst>
            </a:pPr>
            <a:endParaRPr lang="en-US" sz="1200" b="0" dirty="0">
              <a:solidFill>
                <a:schemeClr val="bg1"/>
              </a:solidFill>
              <a:latin typeface="Helvetica" charset="0"/>
            </a:endParaRPr>
          </a:p>
          <a:p>
            <a:pPr>
              <a:tabLst>
                <a:tab pos="176213" algn="l"/>
                <a:tab pos="361950" algn="l"/>
                <a:tab pos="538163" algn="l"/>
                <a:tab pos="715963" algn="l"/>
              </a:tabLst>
            </a:pPr>
            <a:r>
              <a:rPr lang="en-US" sz="1200" dirty="0">
                <a:latin typeface="Courier New" charset="0"/>
              </a:rPr>
              <a:t>int main()</a:t>
            </a:r>
          </a:p>
          <a:p>
            <a:pPr>
              <a:tabLst>
                <a:tab pos="176213" algn="l"/>
                <a:tab pos="361950" algn="l"/>
                <a:tab pos="538163" algn="l"/>
                <a:tab pos="715963" algn="l"/>
              </a:tabLst>
            </a:pPr>
            <a:r>
              <a:rPr lang="en-US" sz="1200" dirty="0">
                <a:latin typeface="Courier New" charset="0"/>
              </a:rPr>
              <a:t>{</a:t>
            </a:r>
          </a:p>
          <a:p>
            <a:pPr>
              <a:tabLst>
                <a:tab pos="176213" algn="l"/>
                <a:tab pos="361950" algn="l"/>
                <a:tab pos="538163" algn="l"/>
                <a:tab pos="715963" algn="l"/>
              </a:tabLst>
            </a:pPr>
            <a:r>
              <a:rPr lang="en-US" sz="1200" dirty="0">
                <a:latin typeface="Courier New" charset="0"/>
              </a:rPr>
              <a:t>	char buf[13];</a:t>
            </a:r>
          </a:p>
          <a:p>
            <a:pPr>
              <a:tabLst>
                <a:tab pos="176213" algn="l"/>
                <a:tab pos="361950" algn="l"/>
                <a:tab pos="538163" algn="l"/>
                <a:tab pos="715963" algn="l"/>
              </a:tabLst>
            </a:pPr>
            <a:r>
              <a:rPr lang="en-US" sz="1200" b="0" dirty="0">
                <a:latin typeface="Helvetica" charset="0"/>
              </a:rPr>
              <a:t>	</a:t>
            </a:r>
            <a:r>
              <a:rPr lang="en-US" sz="1200" b="0" dirty="0">
                <a:solidFill>
                  <a:schemeClr val="bg1"/>
                </a:solidFill>
                <a:latin typeface="Helvetica" charset="0"/>
              </a:rPr>
              <a:t>&lt;declare some more data structures&gt;</a:t>
            </a:r>
          </a:p>
          <a:p>
            <a:pPr>
              <a:tabLst>
                <a:tab pos="176213" algn="l"/>
                <a:tab pos="361950" algn="l"/>
                <a:tab pos="538163" algn="l"/>
                <a:tab pos="715963" algn="l"/>
              </a:tabLst>
            </a:pPr>
            <a:r>
              <a:rPr lang="en-US" sz="1200" b="0" dirty="0">
                <a:solidFill>
                  <a:schemeClr val="bg1"/>
                </a:solidFill>
                <a:latin typeface="Helvetica" charset="0"/>
              </a:rPr>
              <a:t>	&lt;create a socket called </a:t>
            </a:r>
            <a:r>
              <a:rPr lang="ja-JP" altLang="en-US" sz="1200" b="0" dirty="0">
                <a:solidFill>
                  <a:schemeClr val="bg1"/>
                </a:solidFill>
                <a:latin typeface="Helvetica" charset="0"/>
              </a:rPr>
              <a:t>“</a:t>
            </a:r>
            <a:r>
              <a:rPr lang="en-US" sz="1200" b="0" dirty="0">
                <a:solidFill>
                  <a:schemeClr val="bg1"/>
                </a:solidFill>
                <a:latin typeface="Helvetica" charset="0"/>
              </a:rPr>
              <a:t>request-sd</a:t>
            </a:r>
            <a:r>
              <a:rPr lang="ja-JP" altLang="en-US" sz="1200" b="0" dirty="0">
                <a:solidFill>
                  <a:schemeClr val="bg1"/>
                </a:solidFill>
                <a:latin typeface="Helvetica" charset="0"/>
              </a:rPr>
              <a:t>”</a:t>
            </a:r>
            <a:r>
              <a:rPr lang="en-US" sz="1200" b="0" dirty="0">
                <a:solidFill>
                  <a:schemeClr val="bg1"/>
                </a:solidFill>
                <a:latin typeface="Helvetica" charset="0"/>
              </a:rPr>
              <a:t>&gt;</a:t>
            </a:r>
          </a:p>
          <a:p>
            <a:pPr>
              <a:tabLst>
                <a:tab pos="176213" algn="l"/>
                <a:tab pos="361950" algn="l"/>
                <a:tab pos="538163" algn="l"/>
                <a:tab pos="715963" algn="l"/>
              </a:tabLst>
            </a:pPr>
            <a:r>
              <a:rPr lang="en-US" sz="1200" b="0" dirty="0">
                <a:solidFill>
                  <a:schemeClr val="bg1"/>
                </a:solidFill>
                <a:latin typeface="Helvetica" charset="0"/>
              </a:rPr>
              <a:t>	&lt;Define how the client can connect&gt;</a:t>
            </a:r>
          </a:p>
          <a:p>
            <a:pPr>
              <a:tabLst>
                <a:tab pos="176213" algn="l"/>
                <a:tab pos="361950" algn="l"/>
                <a:tab pos="538163" algn="l"/>
                <a:tab pos="715963" algn="l"/>
              </a:tabLst>
            </a:pPr>
            <a:r>
              <a:rPr lang="en-US" sz="1200" b="0" dirty="0">
                <a:solidFill>
                  <a:schemeClr val="bg1"/>
                </a:solidFill>
                <a:latin typeface="Helvetica" charset="0"/>
              </a:rPr>
              <a:t>	&lt;Wait for a connection, and create a new socket </a:t>
            </a:r>
            <a:r>
              <a:rPr lang="ja-JP" altLang="en-US" sz="1200" b="0" dirty="0">
                <a:solidFill>
                  <a:schemeClr val="bg1"/>
                </a:solidFill>
                <a:latin typeface="Helvetica" charset="0"/>
              </a:rPr>
              <a:t>“</a:t>
            </a:r>
            <a:r>
              <a:rPr lang="en-US" sz="1200" b="0" dirty="0">
                <a:solidFill>
                  <a:schemeClr val="bg1"/>
                </a:solidFill>
                <a:latin typeface="Helvetica" charset="0"/>
              </a:rPr>
              <a:t>sd</a:t>
            </a:r>
            <a:r>
              <a:rPr lang="ja-JP" altLang="en-US" sz="1200" b="0" dirty="0">
                <a:solidFill>
                  <a:schemeClr val="bg1"/>
                </a:solidFill>
                <a:latin typeface="Helvetica" charset="0"/>
              </a:rPr>
              <a:t>”</a:t>
            </a:r>
            <a:endParaRPr lang="en-US" sz="1200" b="0" dirty="0">
              <a:solidFill>
                <a:schemeClr val="bg1"/>
              </a:solidFill>
              <a:latin typeface="Helvetica" charset="0"/>
            </a:endParaRPr>
          </a:p>
          <a:p>
            <a:pPr>
              <a:tabLst>
                <a:tab pos="176213" algn="l"/>
                <a:tab pos="361950" algn="l"/>
                <a:tab pos="538163" algn="l"/>
                <a:tab pos="715963" algn="l"/>
              </a:tabLst>
            </a:pPr>
            <a:r>
              <a:rPr lang="en-US" sz="1200" b="0" dirty="0">
                <a:solidFill>
                  <a:schemeClr val="bg1"/>
                </a:solidFill>
                <a:latin typeface="Helvetica" charset="0"/>
              </a:rPr>
              <a:t>	  for that connection&gt;</a:t>
            </a:r>
          </a:p>
          <a:p>
            <a:pPr>
              <a:tabLst>
                <a:tab pos="176213" algn="l"/>
                <a:tab pos="361950" algn="l"/>
                <a:tab pos="538163" algn="l"/>
                <a:tab pos="715963" algn="l"/>
              </a:tabLst>
            </a:pPr>
            <a:r>
              <a:rPr lang="en-US" sz="1200" b="0" dirty="0">
                <a:solidFill>
                  <a:schemeClr val="bg1"/>
                </a:solidFill>
                <a:latin typeface="Helvetica" charset="0"/>
              </a:rPr>
              <a:t>	&lt;Identify the server that you want to contact&gt;</a:t>
            </a:r>
          </a:p>
          <a:p>
            <a:pPr>
              <a:tabLst>
                <a:tab pos="176213" algn="l"/>
                <a:tab pos="361950" algn="l"/>
                <a:tab pos="538163" algn="l"/>
                <a:tab pos="715963" algn="l"/>
              </a:tabLst>
            </a:pPr>
            <a:endParaRPr lang="en-US" sz="1200" b="0" dirty="0">
              <a:solidFill>
                <a:schemeClr val="bg1"/>
              </a:solidFill>
              <a:latin typeface="Courier New" charset="0"/>
            </a:endParaRPr>
          </a:p>
          <a:p>
            <a:pPr>
              <a:tabLst>
                <a:tab pos="176213" algn="l"/>
                <a:tab pos="361950" algn="l"/>
                <a:tab pos="538163" algn="l"/>
                <a:tab pos="715963" algn="l"/>
              </a:tabLst>
            </a:pPr>
            <a:r>
              <a:rPr lang="en-US" sz="1200" b="0" dirty="0">
                <a:latin typeface="Courier New" charset="0"/>
              </a:rPr>
              <a:t>	/* read data from the sd and</a:t>
            </a:r>
          </a:p>
          <a:p>
            <a:pPr>
              <a:tabLst>
                <a:tab pos="176213" algn="l"/>
                <a:tab pos="361950" algn="l"/>
                <a:tab pos="538163" algn="l"/>
                <a:tab pos="715963" algn="l"/>
              </a:tabLst>
            </a:pPr>
            <a:r>
              <a:rPr lang="en-US" sz="1200" b="0" dirty="0">
                <a:latin typeface="Courier New" charset="0"/>
              </a:rPr>
              <a:t>	   write it to the screen */</a:t>
            </a:r>
          </a:p>
          <a:p>
            <a:pPr>
              <a:tabLst>
                <a:tab pos="176213" algn="l"/>
                <a:tab pos="361950" algn="l"/>
                <a:tab pos="538163" algn="l"/>
                <a:tab pos="715963" algn="l"/>
              </a:tabLst>
            </a:pPr>
            <a:r>
              <a:rPr lang="en-US" sz="1200" b="0" dirty="0">
                <a:latin typeface="Courier New" charset="0"/>
              </a:rPr>
              <a:t>	</a:t>
            </a:r>
            <a:r>
              <a:rPr lang="en-US" sz="1200" dirty="0">
                <a:latin typeface="Courier New" charset="0"/>
              </a:rPr>
              <a:t>read(sd, buf, 12);</a:t>
            </a:r>
          </a:p>
          <a:p>
            <a:pPr>
              <a:tabLst>
                <a:tab pos="176213" algn="l"/>
                <a:tab pos="361950" algn="l"/>
                <a:tab pos="538163" algn="l"/>
                <a:tab pos="715963" algn="l"/>
              </a:tabLst>
            </a:pPr>
            <a:r>
              <a:rPr lang="en-US" sz="1200" dirty="0">
                <a:latin typeface="Courier New" charset="0"/>
              </a:rPr>
              <a:t>	buf[12] = </a:t>
            </a:r>
            <a:r>
              <a:rPr lang="ja-JP" altLang="en-US" sz="1200" dirty="0">
                <a:latin typeface="Courier New" charset="0"/>
              </a:rPr>
              <a:t>‘</a:t>
            </a:r>
            <a:r>
              <a:rPr lang="en-US" sz="1200" dirty="0">
                <a:latin typeface="Courier New" charset="0"/>
              </a:rPr>
              <a:t>\0</a:t>
            </a:r>
            <a:r>
              <a:rPr lang="ja-JP" altLang="en-US" sz="1200" dirty="0">
                <a:latin typeface="Courier New" charset="0"/>
              </a:rPr>
              <a:t>’</a:t>
            </a:r>
            <a:r>
              <a:rPr lang="en-US" sz="1200" dirty="0">
                <a:latin typeface="Courier New" charset="0"/>
              </a:rPr>
              <a:t>;</a:t>
            </a:r>
          </a:p>
          <a:p>
            <a:pPr>
              <a:tabLst>
                <a:tab pos="176213" algn="l"/>
                <a:tab pos="361950" algn="l"/>
                <a:tab pos="538163" algn="l"/>
                <a:tab pos="715963" algn="l"/>
              </a:tabLst>
            </a:pPr>
            <a:r>
              <a:rPr lang="en-US" sz="1200" dirty="0">
                <a:latin typeface="Courier New" charset="0"/>
              </a:rPr>
              <a:t>	printf(</a:t>
            </a:r>
            <a:r>
              <a:rPr lang="ja-JP" altLang="en-US" sz="1200" dirty="0">
                <a:latin typeface="Courier New" charset="0"/>
              </a:rPr>
              <a:t>“</a:t>
            </a:r>
            <a:r>
              <a:rPr lang="en-US" sz="1200" dirty="0">
                <a:latin typeface="Courier New" charset="0"/>
              </a:rPr>
              <a:t>%s\n</a:t>
            </a:r>
            <a:r>
              <a:rPr lang="ja-JP" altLang="en-US" sz="1200" dirty="0">
                <a:latin typeface="Courier New" charset="0"/>
              </a:rPr>
              <a:t>”</a:t>
            </a:r>
            <a:r>
              <a:rPr lang="en-US" sz="1200" dirty="0">
                <a:latin typeface="Courier New" charset="0"/>
              </a:rPr>
              <a:t>, buf );</a:t>
            </a:r>
          </a:p>
          <a:p>
            <a:pPr>
              <a:tabLst>
                <a:tab pos="176213" algn="l"/>
                <a:tab pos="361950" algn="l"/>
                <a:tab pos="538163" algn="l"/>
                <a:tab pos="715963" algn="l"/>
              </a:tabLst>
            </a:pPr>
            <a:endParaRPr lang="en-US" sz="1200" dirty="0">
              <a:latin typeface="Courier New" charset="0"/>
            </a:endParaRPr>
          </a:p>
          <a:p>
            <a:pPr>
              <a:tabLst>
                <a:tab pos="176213" algn="l"/>
                <a:tab pos="361950" algn="l"/>
                <a:tab pos="538163" algn="l"/>
                <a:tab pos="715963" algn="l"/>
              </a:tabLst>
            </a:pPr>
            <a:r>
              <a:rPr lang="en-US" sz="1200" b="0" dirty="0">
                <a:latin typeface="Courier New" charset="0"/>
              </a:rPr>
              <a:t>	/* send data back over the connection */</a:t>
            </a:r>
          </a:p>
          <a:p>
            <a:pPr>
              <a:tabLst>
                <a:tab pos="176213" algn="l"/>
                <a:tab pos="361950" algn="l"/>
                <a:tab pos="538163" algn="l"/>
                <a:tab pos="715963" algn="l"/>
              </a:tabLst>
            </a:pPr>
            <a:r>
              <a:rPr lang="en-US" sz="1200" b="0" dirty="0">
                <a:latin typeface="Courier New" charset="0"/>
              </a:rPr>
              <a:t>	</a:t>
            </a:r>
            <a:r>
              <a:rPr lang="en-US" sz="1200" dirty="0">
                <a:latin typeface="Courier New" charset="0"/>
              </a:rPr>
              <a:t>write(sd, buf, 12);</a:t>
            </a:r>
          </a:p>
          <a:p>
            <a:pPr>
              <a:tabLst>
                <a:tab pos="176213" algn="l"/>
                <a:tab pos="361950" algn="l"/>
                <a:tab pos="538163" algn="l"/>
                <a:tab pos="715963" algn="l"/>
              </a:tabLst>
            </a:pPr>
            <a:endParaRPr lang="en-US" sz="1200" b="0" dirty="0">
              <a:latin typeface="Courier New" charset="0"/>
            </a:endParaRPr>
          </a:p>
          <a:p>
            <a:pPr>
              <a:tabLst>
                <a:tab pos="176213" algn="l"/>
                <a:tab pos="361950" algn="l"/>
                <a:tab pos="538163" algn="l"/>
                <a:tab pos="715963" algn="l"/>
              </a:tabLst>
            </a:pPr>
            <a:r>
              <a:rPr lang="en-US" sz="1200" b="0" dirty="0">
                <a:latin typeface="Helvetica" charset="0"/>
              </a:rPr>
              <a:t>	</a:t>
            </a:r>
            <a:r>
              <a:rPr lang="en-US" sz="1200" b="0" dirty="0">
                <a:solidFill>
                  <a:schemeClr val="bg1"/>
                </a:solidFill>
                <a:latin typeface="Helvetica" charset="0"/>
              </a:rPr>
              <a:t>&lt;Closing code&gt;</a:t>
            </a:r>
          </a:p>
          <a:p>
            <a:pPr>
              <a:tabLst>
                <a:tab pos="176213" algn="l"/>
                <a:tab pos="361950" algn="l"/>
                <a:tab pos="538163" algn="l"/>
                <a:tab pos="715963" algn="l"/>
              </a:tabLst>
            </a:pPr>
            <a:r>
              <a:rPr lang="en-US" sz="1200" dirty="0">
                <a:latin typeface="Courier New" charset="0"/>
              </a:rPr>
              <a:t>}</a:t>
            </a:r>
          </a:p>
        </p:txBody>
      </p:sp>
      <p:sp>
        <p:nvSpPr>
          <p:cNvPr id="22533" name="Text Box 5"/>
          <p:cNvSpPr txBox="1">
            <a:spLocks noChangeArrowheads="1"/>
          </p:cNvSpPr>
          <p:nvPr/>
        </p:nvSpPr>
        <p:spPr bwMode="auto">
          <a:xfrm>
            <a:off x="552450" y="1090613"/>
            <a:ext cx="962025" cy="457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89992" tIns="46795" rIns="89992" bIns="46795">
            <a:spAutoFit/>
          </a:bodyPr>
          <a:lstStyle>
            <a:lvl1pPr>
              <a:defRPr sz="3200" b="1">
                <a:solidFill>
                  <a:schemeClr val="tx1"/>
                </a:solidFill>
                <a:latin typeface="Tahoma" charset="0"/>
                <a:ea typeface="ＭＳ Ｐゴシック" charset="0"/>
                <a:cs typeface="ＭＳ Ｐゴシック" charset="0"/>
              </a:defRPr>
            </a:lvl1pPr>
            <a:lvl2pPr marL="37931725" indent="-37474525">
              <a:defRPr sz="3200" b="1">
                <a:solidFill>
                  <a:schemeClr val="tx1"/>
                </a:solidFill>
                <a:latin typeface="Tahoma" charset="0"/>
                <a:ea typeface="ＭＳ Ｐゴシック" charset="0"/>
              </a:defRPr>
            </a:lvl2pPr>
            <a:lvl3pPr>
              <a:defRPr sz="3200" b="1">
                <a:solidFill>
                  <a:schemeClr val="tx1"/>
                </a:solidFill>
                <a:latin typeface="Tahoma" charset="0"/>
                <a:ea typeface="ＭＳ Ｐゴシック" charset="0"/>
              </a:defRPr>
            </a:lvl3pPr>
            <a:lvl4pPr>
              <a:defRPr sz="3200" b="1">
                <a:solidFill>
                  <a:schemeClr val="tx1"/>
                </a:solidFill>
                <a:latin typeface="Tahoma" charset="0"/>
                <a:ea typeface="ＭＳ Ｐゴシック" charset="0"/>
              </a:defRPr>
            </a:lvl4pPr>
            <a:lvl5pPr>
              <a:defRPr sz="3200" b="1">
                <a:solidFill>
                  <a:schemeClr val="tx1"/>
                </a:solidFill>
                <a:latin typeface="Tahoma" charset="0"/>
                <a:ea typeface="ＭＳ Ｐゴシック" charset="0"/>
              </a:defRPr>
            </a:lvl5pPr>
            <a:lvl6pPr marL="457200" eaLnBrk="0" fontAlgn="base" hangingPunct="0">
              <a:spcBef>
                <a:spcPct val="0"/>
              </a:spcBef>
              <a:spcAft>
                <a:spcPct val="0"/>
              </a:spcAft>
              <a:defRPr sz="3200" b="1">
                <a:solidFill>
                  <a:schemeClr val="tx1"/>
                </a:solidFill>
                <a:latin typeface="Tahoma" charset="0"/>
                <a:ea typeface="ＭＳ Ｐゴシック" charset="0"/>
              </a:defRPr>
            </a:lvl6pPr>
            <a:lvl7pPr marL="914400" eaLnBrk="0" fontAlgn="base" hangingPunct="0">
              <a:spcBef>
                <a:spcPct val="0"/>
              </a:spcBef>
              <a:spcAft>
                <a:spcPct val="0"/>
              </a:spcAft>
              <a:defRPr sz="3200" b="1">
                <a:solidFill>
                  <a:schemeClr val="tx1"/>
                </a:solidFill>
                <a:latin typeface="Tahoma" charset="0"/>
                <a:ea typeface="ＭＳ Ｐゴシック" charset="0"/>
              </a:defRPr>
            </a:lvl7pPr>
            <a:lvl8pPr marL="1371600" eaLnBrk="0" fontAlgn="base" hangingPunct="0">
              <a:spcBef>
                <a:spcPct val="0"/>
              </a:spcBef>
              <a:spcAft>
                <a:spcPct val="0"/>
              </a:spcAft>
              <a:defRPr sz="3200" b="1">
                <a:solidFill>
                  <a:schemeClr val="tx1"/>
                </a:solidFill>
                <a:latin typeface="Tahoma" charset="0"/>
                <a:ea typeface="ＭＳ Ｐゴシック" charset="0"/>
              </a:defRPr>
            </a:lvl8pPr>
            <a:lvl9pPr marL="1828800" eaLnBrk="0" fontAlgn="base" hangingPunct="0">
              <a:spcBef>
                <a:spcPct val="0"/>
              </a:spcBef>
              <a:spcAft>
                <a:spcPct val="0"/>
              </a:spcAft>
              <a:defRPr sz="3200" b="1">
                <a:solidFill>
                  <a:schemeClr val="tx1"/>
                </a:solidFill>
                <a:latin typeface="Tahoma" charset="0"/>
                <a:ea typeface="ＭＳ Ｐゴシック" charset="0"/>
              </a:defRPr>
            </a:lvl9pPr>
          </a:lstStyle>
          <a:p>
            <a:r>
              <a:rPr lang="en-US" sz="2400" b="0" dirty="0">
                <a:solidFill>
                  <a:srgbClr val="FF0000"/>
                </a:solidFill>
                <a:latin typeface="Helvetica" charset="0"/>
              </a:rPr>
              <a:t>Client</a:t>
            </a:r>
          </a:p>
        </p:txBody>
      </p:sp>
      <p:sp>
        <p:nvSpPr>
          <p:cNvPr id="22534" name="Text Box 6"/>
          <p:cNvSpPr txBox="1">
            <a:spLocks noChangeArrowheads="1"/>
          </p:cNvSpPr>
          <p:nvPr/>
        </p:nvSpPr>
        <p:spPr bwMode="auto">
          <a:xfrm>
            <a:off x="4616450" y="1090613"/>
            <a:ext cx="1077913" cy="457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89992" tIns="46795" rIns="89992" bIns="46795">
            <a:spAutoFit/>
          </a:bodyPr>
          <a:lstStyle>
            <a:lvl1pPr>
              <a:defRPr sz="3200" b="1">
                <a:solidFill>
                  <a:schemeClr val="tx1"/>
                </a:solidFill>
                <a:latin typeface="Tahoma" charset="0"/>
                <a:ea typeface="ＭＳ Ｐゴシック" charset="0"/>
                <a:cs typeface="ＭＳ Ｐゴシック" charset="0"/>
              </a:defRPr>
            </a:lvl1pPr>
            <a:lvl2pPr marL="37931725" indent="-37474525">
              <a:defRPr sz="3200" b="1">
                <a:solidFill>
                  <a:schemeClr val="tx1"/>
                </a:solidFill>
                <a:latin typeface="Tahoma" charset="0"/>
                <a:ea typeface="ＭＳ Ｐゴシック" charset="0"/>
              </a:defRPr>
            </a:lvl2pPr>
            <a:lvl3pPr>
              <a:defRPr sz="3200" b="1">
                <a:solidFill>
                  <a:schemeClr val="tx1"/>
                </a:solidFill>
                <a:latin typeface="Tahoma" charset="0"/>
                <a:ea typeface="ＭＳ Ｐゴシック" charset="0"/>
              </a:defRPr>
            </a:lvl3pPr>
            <a:lvl4pPr>
              <a:defRPr sz="3200" b="1">
                <a:solidFill>
                  <a:schemeClr val="tx1"/>
                </a:solidFill>
                <a:latin typeface="Tahoma" charset="0"/>
                <a:ea typeface="ＭＳ Ｐゴシック" charset="0"/>
              </a:defRPr>
            </a:lvl4pPr>
            <a:lvl5pPr>
              <a:defRPr sz="3200" b="1">
                <a:solidFill>
                  <a:schemeClr val="tx1"/>
                </a:solidFill>
                <a:latin typeface="Tahoma" charset="0"/>
                <a:ea typeface="ＭＳ Ｐゴシック" charset="0"/>
              </a:defRPr>
            </a:lvl5pPr>
            <a:lvl6pPr marL="457200" eaLnBrk="0" fontAlgn="base" hangingPunct="0">
              <a:spcBef>
                <a:spcPct val="0"/>
              </a:spcBef>
              <a:spcAft>
                <a:spcPct val="0"/>
              </a:spcAft>
              <a:defRPr sz="3200" b="1">
                <a:solidFill>
                  <a:schemeClr val="tx1"/>
                </a:solidFill>
                <a:latin typeface="Tahoma" charset="0"/>
                <a:ea typeface="ＭＳ Ｐゴシック" charset="0"/>
              </a:defRPr>
            </a:lvl6pPr>
            <a:lvl7pPr marL="914400" eaLnBrk="0" fontAlgn="base" hangingPunct="0">
              <a:spcBef>
                <a:spcPct val="0"/>
              </a:spcBef>
              <a:spcAft>
                <a:spcPct val="0"/>
              </a:spcAft>
              <a:defRPr sz="3200" b="1">
                <a:solidFill>
                  <a:schemeClr val="tx1"/>
                </a:solidFill>
                <a:latin typeface="Tahoma" charset="0"/>
                <a:ea typeface="ＭＳ Ｐゴシック" charset="0"/>
              </a:defRPr>
            </a:lvl7pPr>
            <a:lvl8pPr marL="1371600" eaLnBrk="0" fontAlgn="base" hangingPunct="0">
              <a:spcBef>
                <a:spcPct val="0"/>
              </a:spcBef>
              <a:spcAft>
                <a:spcPct val="0"/>
              </a:spcAft>
              <a:defRPr sz="3200" b="1">
                <a:solidFill>
                  <a:schemeClr val="tx1"/>
                </a:solidFill>
                <a:latin typeface="Tahoma" charset="0"/>
                <a:ea typeface="ＭＳ Ｐゴシック" charset="0"/>
              </a:defRPr>
            </a:lvl8pPr>
            <a:lvl9pPr marL="1828800" eaLnBrk="0" fontAlgn="base" hangingPunct="0">
              <a:spcBef>
                <a:spcPct val="0"/>
              </a:spcBef>
              <a:spcAft>
                <a:spcPct val="0"/>
              </a:spcAft>
              <a:defRPr sz="3200" b="1">
                <a:solidFill>
                  <a:schemeClr val="tx1"/>
                </a:solidFill>
                <a:latin typeface="Tahoma" charset="0"/>
                <a:ea typeface="ＭＳ Ｐゴシック" charset="0"/>
              </a:defRPr>
            </a:lvl9pPr>
          </a:lstStyle>
          <a:p>
            <a:r>
              <a:rPr lang="en-US" sz="2400" b="0" dirty="0">
                <a:solidFill>
                  <a:srgbClr val="FF0000"/>
                </a:solidFill>
                <a:latin typeface="Helvetica" charset="0"/>
              </a:rPr>
              <a:t>Server</a:t>
            </a:r>
          </a:p>
        </p:txBody>
      </p:sp>
    </p:spTree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554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 dirty="0">
                <a:latin typeface="Tahoma" charset="0"/>
                <a:ea typeface="ＭＳ Ｐゴシック" charset="0"/>
                <a:cs typeface="ＭＳ Ｐゴシック" charset="0"/>
              </a:rPr>
              <a:t>Read &amp; Write</a:t>
            </a:r>
          </a:p>
        </p:txBody>
      </p:sp>
      <p:sp>
        <p:nvSpPr>
          <p:cNvPr id="23555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522288" y="866775"/>
            <a:ext cx="8621712" cy="5648325"/>
          </a:xfrm>
        </p:spPr>
        <p:txBody>
          <a:bodyPr/>
          <a:lstStyle/>
          <a:p>
            <a:pPr eaLnBrk="1" hangingPunct="1">
              <a:lnSpc>
                <a:spcPct val="90000"/>
              </a:lnSpc>
            </a:pPr>
            <a:r>
              <a:rPr lang="en-US" dirty="0">
                <a:latin typeface="Tahoma" charset="0"/>
                <a:ea typeface="ＭＳ Ｐゴシック" charset="0"/>
                <a:cs typeface="ＭＳ Ｐゴシック" charset="0"/>
              </a:rPr>
              <a:t>Same functions used for files etc.</a:t>
            </a:r>
            <a:br>
              <a:rPr lang="en-US" dirty="0">
                <a:latin typeface="Tahoma" charset="0"/>
                <a:ea typeface="ＭＳ Ｐゴシック" charset="0"/>
                <a:cs typeface="ＭＳ Ｐゴシック" charset="0"/>
              </a:rPr>
            </a:br>
            <a:endParaRPr lang="en-US" dirty="0">
              <a:latin typeface="Tahoma" charset="0"/>
              <a:ea typeface="ＭＳ Ｐゴシック" charset="0"/>
              <a:cs typeface="ＭＳ Ｐゴシック" charset="0"/>
            </a:endParaRPr>
          </a:p>
          <a:p>
            <a:pPr eaLnBrk="1" hangingPunct="1">
              <a:lnSpc>
                <a:spcPct val="90000"/>
              </a:lnSpc>
            </a:pPr>
            <a:r>
              <a:rPr lang="en-US" dirty="0">
                <a:latin typeface="Tahoma" charset="0"/>
                <a:ea typeface="ＭＳ Ｐゴシック" charset="0"/>
                <a:cs typeface="ＭＳ Ｐゴシック" charset="0"/>
              </a:rPr>
              <a:t>The call </a:t>
            </a:r>
            <a:r>
              <a:rPr lang="en-US" b="1" dirty="0">
                <a:solidFill>
                  <a:schemeClr val="folHlink"/>
                </a:solidFill>
                <a:latin typeface="Courier New" charset="0"/>
                <a:ea typeface="ＭＳ Ｐゴシック" charset="0"/>
                <a:cs typeface="ＭＳ Ｐゴシック" charset="0"/>
              </a:rPr>
              <a:t>read</a:t>
            </a:r>
            <a:r>
              <a:rPr lang="en-US" dirty="0">
                <a:latin typeface="Courier New" charset="0"/>
                <a:ea typeface="ＭＳ Ｐゴシック" charset="0"/>
                <a:cs typeface="ＭＳ Ｐゴシック" charset="0"/>
              </a:rPr>
              <a:t>(sd, buffer, n);</a:t>
            </a:r>
          </a:p>
          <a:p>
            <a:pPr lvl="1" eaLnBrk="1" hangingPunct="1">
              <a:lnSpc>
                <a:spcPct val="90000"/>
              </a:lnSpc>
            </a:pPr>
            <a:r>
              <a:rPr lang="en-US" dirty="0">
                <a:latin typeface="Tahoma" charset="0"/>
                <a:ea typeface="ＭＳ Ｐゴシック" charset="0"/>
              </a:rPr>
              <a:t>Reads </a:t>
            </a:r>
            <a:r>
              <a:rPr lang="en-US" i="1" dirty="0" smtClean="0">
                <a:latin typeface="Tahoma" charset="0"/>
                <a:ea typeface="ＭＳ Ｐゴシック" charset="0"/>
              </a:rPr>
              <a:t>up to </a:t>
            </a:r>
            <a:r>
              <a:rPr lang="en-US" dirty="0" smtClean="0">
                <a:latin typeface="Courier New" charset="0"/>
                <a:ea typeface="ＭＳ Ｐゴシック" charset="0"/>
              </a:rPr>
              <a:t>n</a:t>
            </a:r>
            <a:r>
              <a:rPr lang="en-US" dirty="0" smtClean="0">
                <a:latin typeface="Tahoma" charset="0"/>
                <a:ea typeface="ＭＳ Ｐゴシック" charset="0"/>
              </a:rPr>
              <a:t> </a:t>
            </a:r>
            <a:r>
              <a:rPr lang="en-US" dirty="0">
                <a:latin typeface="Tahoma" charset="0"/>
                <a:ea typeface="ＭＳ Ｐゴシック" charset="0"/>
              </a:rPr>
              <a:t>characters</a:t>
            </a:r>
          </a:p>
          <a:p>
            <a:pPr lvl="1" eaLnBrk="1" hangingPunct="1">
              <a:lnSpc>
                <a:spcPct val="90000"/>
              </a:lnSpc>
            </a:pPr>
            <a:r>
              <a:rPr lang="en-US" dirty="0">
                <a:latin typeface="Tahoma" charset="0"/>
                <a:ea typeface="ＭＳ Ｐゴシック" charset="0"/>
              </a:rPr>
              <a:t>From socket </a:t>
            </a:r>
            <a:r>
              <a:rPr lang="en-US" dirty="0">
                <a:latin typeface="Courier New" charset="0"/>
                <a:ea typeface="ＭＳ Ｐゴシック" charset="0"/>
              </a:rPr>
              <a:t>sd</a:t>
            </a:r>
          </a:p>
          <a:p>
            <a:pPr lvl="1" eaLnBrk="1" hangingPunct="1">
              <a:lnSpc>
                <a:spcPct val="90000"/>
              </a:lnSpc>
            </a:pPr>
            <a:r>
              <a:rPr lang="en-US" dirty="0">
                <a:latin typeface="Tahoma" charset="0"/>
                <a:ea typeface="ＭＳ Ｐゴシック" charset="0"/>
              </a:rPr>
              <a:t>Stores them in the character array </a:t>
            </a:r>
            <a:r>
              <a:rPr lang="en-US" dirty="0">
                <a:latin typeface="Courier New" charset="0"/>
                <a:ea typeface="ＭＳ Ｐゴシック" charset="0"/>
              </a:rPr>
              <a:t>buffer</a:t>
            </a:r>
            <a:br>
              <a:rPr lang="en-US" dirty="0">
                <a:latin typeface="Courier New" charset="0"/>
                <a:ea typeface="ＭＳ Ｐゴシック" charset="0"/>
              </a:rPr>
            </a:br>
            <a:r>
              <a:rPr lang="en-US" dirty="0">
                <a:latin typeface="Tahoma" charset="0"/>
                <a:ea typeface="ＭＳ Ｐゴシック" charset="0"/>
              </a:rPr>
              <a:t/>
            </a:r>
            <a:br>
              <a:rPr lang="en-US" dirty="0">
                <a:latin typeface="Tahoma" charset="0"/>
                <a:ea typeface="ＭＳ Ｐゴシック" charset="0"/>
              </a:rPr>
            </a:br>
            <a:endParaRPr lang="en-US" dirty="0">
              <a:latin typeface="Tahoma" charset="0"/>
              <a:ea typeface="ＭＳ Ｐゴシック" charset="0"/>
            </a:endParaRPr>
          </a:p>
          <a:p>
            <a:pPr eaLnBrk="1" hangingPunct="1">
              <a:lnSpc>
                <a:spcPct val="90000"/>
              </a:lnSpc>
            </a:pPr>
            <a:r>
              <a:rPr lang="en-US" dirty="0">
                <a:latin typeface="Tahoma" charset="0"/>
                <a:ea typeface="ＭＳ Ｐゴシック" charset="0"/>
                <a:cs typeface="ＭＳ Ｐゴシック" charset="0"/>
              </a:rPr>
              <a:t>The call </a:t>
            </a:r>
            <a:r>
              <a:rPr lang="en-US" b="1" dirty="0">
                <a:solidFill>
                  <a:schemeClr val="folHlink"/>
                </a:solidFill>
                <a:latin typeface="Courier New" charset="0"/>
                <a:ea typeface="ＭＳ Ｐゴシック" charset="0"/>
                <a:cs typeface="ＭＳ Ｐゴシック" charset="0"/>
              </a:rPr>
              <a:t>write</a:t>
            </a:r>
            <a:r>
              <a:rPr lang="en-US" dirty="0">
                <a:latin typeface="Courier New" charset="0"/>
                <a:ea typeface="ＭＳ Ｐゴシック" charset="0"/>
                <a:cs typeface="ＭＳ Ｐゴシック" charset="0"/>
              </a:rPr>
              <a:t>(sd, buffer, n);</a:t>
            </a:r>
          </a:p>
          <a:p>
            <a:pPr lvl="1" eaLnBrk="1" hangingPunct="1">
              <a:lnSpc>
                <a:spcPct val="90000"/>
              </a:lnSpc>
            </a:pPr>
            <a:r>
              <a:rPr lang="en-US" dirty="0">
                <a:latin typeface="Tahoma" charset="0"/>
                <a:ea typeface="ＭＳ Ｐゴシック" charset="0"/>
              </a:rPr>
              <a:t>Writes </a:t>
            </a:r>
            <a:r>
              <a:rPr lang="en-US" i="1" dirty="0" smtClean="0">
                <a:latin typeface="Tahoma" charset="0"/>
                <a:ea typeface="ＭＳ Ｐゴシック" charset="0"/>
              </a:rPr>
              <a:t>up to </a:t>
            </a:r>
            <a:r>
              <a:rPr lang="en-US" dirty="0" smtClean="0">
                <a:latin typeface="Courier New" charset="0"/>
                <a:ea typeface="ＭＳ Ｐゴシック" charset="0"/>
              </a:rPr>
              <a:t>n</a:t>
            </a:r>
            <a:r>
              <a:rPr lang="en-US" dirty="0" smtClean="0">
                <a:latin typeface="Tahoma" charset="0"/>
                <a:ea typeface="ＭＳ Ｐゴシック" charset="0"/>
              </a:rPr>
              <a:t> </a:t>
            </a:r>
            <a:r>
              <a:rPr lang="en-US" dirty="0">
                <a:latin typeface="Tahoma" charset="0"/>
                <a:ea typeface="ＭＳ Ｐゴシック" charset="0"/>
              </a:rPr>
              <a:t>characters</a:t>
            </a:r>
          </a:p>
          <a:p>
            <a:pPr lvl="1" eaLnBrk="1" hangingPunct="1">
              <a:lnSpc>
                <a:spcPct val="90000"/>
              </a:lnSpc>
            </a:pPr>
            <a:r>
              <a:rPr lang="en-US" dirty="0">
                <a:latin typeface="Tahoma" charset="0"/>
                <a:ea typeface="ＭＳ Ｐゴシック" charset="0"/>
              </a:rPr>
              <a:t>From character array </a:t>
            </a:r>
            <a:r>
              <a:rPr lang="en-US" dirty="0">
                <a:latin typeface="Courier New" charset="0"/>
                <a:ea typeface="ＭＳ Ｐゴシック" charset="0"/>
              </a:rPr>
              <a:t>buffer</a:t>
            </a:r>
          </a:p>
          <a:p>
            <a:pPr lvl="1" eaLnBrk="1" hangingPunct="1">
              <a:lnSpc>
                <a:spcPct val="90000"/>
              </a:lnSpc>
            </a:pPr>
            <a:r>
              <a:rPr lang="en-US" dirty="0">
                <a:latin typeface="Tahoma" charset="0"/>
                <a:ea typeface="ＭＳ Ｐゴシック" charset="0"/>
              </a:rPr>
              <a:t>To the socket </a:t>
            </a:r>
            <a:r>
              <a:rPr lang="en-US" dirty="0" err="1">
                <a:latin typeface="Courier New" charset="0"/>
                <a:ea typeface="ＭＳ Ｐゴシック" charset="0"/>
              </a:rPr>
              <a:t>sd</a:t>
            </a:r>
            <a:endParaRPr lang="en-US" dirty="0">
              <a:latin typeface="Courier New" charset="0"/>
              <a:ea typeface="ＭＳ Ｐゴシック" charset="0"/>
            </a:endParaRPr>
          </a:p>
          <a:p>
            <a:pPr lvl="1" eaLnBrk="1" hangingPunct="1">
              <a:lnSpc>
                <a:spcPct val="90000"/>
              </a:lnSpc>
            </a:pPr>
            <a:endParaRPr lang="en-US" dirty="0">
              <a:latin typeface="Courier New" charset="0"/>
              <a:ea typeface="ＭＳ Ｐゴシック" charset="0"/>
            </a:endParaRPr>
          </a:p>
        </p:txBody>
      </p:sp>
    </p:spTree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578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>
                <a:latin typeface="Tahoma" charset="0"/>
                <a:ea typeface="ＭＳ Ｐゴシック" charset="0"/>
                <a:cs typeface="ＭＳ Ｐゴシック" charset="0"/>
              </a:rPr>
              <a:t>Alternatives to Read &amp; Write</a:t>
            </a:r>
          </a:p>
        </p:txBody>
      </p:sp>
      <p:sp>
        <p:nvSpPr>
          <p:cNvPr id="24579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223838" y="963613"/>
            <a:ext cx="8701087" cy="5719762"/>
          </a:xfrm>
        </p:spPr>
        <p:txBody>
          <a:bodyPr/>
          <a:lstStyle/>
          <a:p>
            <a:pPr eaLnBrk="1" hangingPunct="1">
              <a:lnSpc>
                <a:spcPct val="90000"/>
              </a:lnSpc>
            </a:pPr>
            <a:r>
              <a:rPr lang="en-US" dirty="0">
                <a:latin typeface="Tahoma" charset="0"/>
                <a:ea typeface="ＭＳ Ｐゴシック" charset="0"/>
                <a:cs typeface="ＭＳ Ｐゴシック" charset="0"/>
              </a:rPr>
              <a:t>The call </a:t>
            </a:r>
            <a:r>
              <a:rPr lang="en-US" sz="2400" b="1" dirty="0" err="1">
                <a:solidFill>
                  <a:schemeClr val="folHlink"/>
                </a:solidFill>
                <a:latin typeface="Courier New" charset="0"/>
                <a:ea typeface="ＭＳ Ｐゴシック" charset="0"/>
                <a:cs typeface="ＭＳ Ｐゴシック" charset="0"/>
              </a:rPr>
              <a:t>recv</a:t>
            </a:r>
            <a:r>
              <a:rPr lang="en-US" sz="2400" dirty="0">
                <a:latin typeface="Courier New" charset="0"/>
                <a:ea typeface="ＭＳ Ｐゴシック" charset="0"/>
                <a:cs typeface="ＭＳ Ｐゴシック" charset="0"/>
              </a:rPr>
              <a:t>(</a:t>
            </a:r>
            <a:r>
              <a:rPr lang="en-US" sz="2400" dirty="0" err="1">
                <a:latin typeface="Courier New" charset="0"/>
                <a:ea typeface="ＭＳ Ｐゴシック" charset="0"/>
                <a:cs typeface="ＭＳ Ｐゴシック" charset="0"/>
              </a:rPr>
              <a:t>sd</a:t>
            </a:r>
            <a:r>
              <a:rPr lang="en-US" sz="2400" dirty="0">
                <a:latin typeface="Courier New" charset="0"/>
                <a:ea typeface="ＭＳ Ｐゴシック" charset="0"/>
                <a:cs typeface="ＭＳ Ｐゴシック" charset="0"/>
              </a:rPr>
              <a:t>, buffer, n, flags);</a:t>
            </a:r>
          </a:p>
          <a:p>
            <a:pPr lvl="1" eaLnBrk="1" hangingPunct="1">
              <a:lnSpc>
                <a:spcPct val="90000"/>
              </a:lnSpc>
            </a:pPr>
            <a:r>
              <a:rPr lang="en-US" dirty="0">
                <a:latin typeface="Tahoma" charset="0"/>
                <a:ea typeface="ＭＳ Ｐゴシック" charset="0"/>
              </a:rPr>
              <a:t>Reads </a:t>
            </a:r>
            <a:r>
              <a:rPr lang="en-US" i="1" dirty="0" smtClean="0">
                <a:latin typeface="Tahoma" charset="0"/>
                <a:ea typeface="ＭＳ Ｐゴシック" charset="0"/>
              </a:rPr>
              <a:t>up to </a:t>
            </a:r>
            <a:r>
              <a:rPr lang="en-US" dirty="0" smtClean="0">
                <a:latin typeface="Courier New" charset="0"/>
                <a:ea typeface="ＭＳ Ｐゴシック" charset="0"/>
              </a:rPr>
              <a:t>n</a:t>
            </a:r>
            <a:r>
              <a:rPr lang="en-US" dirty="0" smtClean="0">
                <a:latin typeface="Tahoma" charset="0"/>
                <a:ea typeface="ＭＳ Ｐゴシック" charset="0"/>
              </a:rPr>
              <a:t> </a:t>
            </a:r>
            <a:r>
              <a:rPr lang="en-US" dirty="0">
                <a:latin typeface="Tahoma" charset="0"/>
                <a:ea typeface="ＭＳ Ｐゴシック" charset="0"/>
              </a:rPr>
              <a:t>characters</a:t>
            </a:r>
          </a:p>
          <a:p>
            <a:pPr lvl="1" eaLnBrk="1" hangingPunct="1">
              <a:lnSpc>
                <a:spcPct val="90000"/>
              </a:lnSpc>
            </a:pPr>
            <a:r>
              <a:rPr lang="en-US" dirty="0">
                <a:latin typeface="Tahoma" charset="0"/>
                <a:ea typeface="ＭＳ Ｐゴシック" charset="0"/>
              </a:rPr>
              <a:t>From socket </a:t>
            </a:r>
            <a:r>
              <a:rPr lang="en-US" dirty="0" err="1">
                <a:latin typeface="Courier New" charset="0"/>
                <a:ea typeface="ＭＳ Ｐゴシック" charset="0"/>
              </a:rPr>
              <a:t>sd</a:t>
            </a:r>
            <a:endParaRPr lang="en-US" dirty="0">
              <a:latin typeface="Courier New" charset="0"/>
              <a:ea typeface="ＭＳ Ｐゴシック" charset="0"/>
            </a:endParaRPr>
          </a:p>
          <a:p>
            <a:pPr lvl="1" eaLnBrk="1" hangingPunct="1">
              <a:lnSpc>
                <a:spcPct val="90000"/>
              </a:lnSpc>
            </a:pPr>
            <a:r>
              <a:rPr lang="en-US" dirty="0">
                <a:latin typeface="Tahoma" charset="0"/>
                <a:ea typeface="ＭＳ Ｐゴシック" charset="0"/>
              </a:rPr>
              <a:t>Stores them in the character array </a:t>
            </a:r>
            <a:r>
              <a:rPr lang="en-US" dirty="0">
                <a:latin typeface="Courier New" charset="0"/>
                <a:ea typeface="ＭＳ Ｐゴシック" charset="0"/>
              </a:rPr>
              <a:t>buffer</a:t>
            </a:r>
          </a:p>
          <a:p>
            <a:pPr lvl="1" eaLnBrk="1" hangingPunct="1">
              <a:lnSpc>
                <a:spcPct val="90000"/>
              </a:lnSpc>
            </a:pPr>
            <a:r>
              <a:rPr lang="en-US" dirty="0">
                <a:latin typeface="Tahoma" charset="0"/>
                <a:ea typeface="ＭＳ Ｐゴシック" charset="0"/>
              </a:rPr>
              <a:t>Flags, normally just </a:t>
            </a:r>
            <a:r>
              <a:rPr lang="en-US" dirty="0">
                <a:latin typeface="Courier New" charset="0"/>
                <a:ea typeface="ＭＳ Ｐゴシック" charset="0"/>
              </a:rPr>
              <a:t>0</a:t>
            </a:r>
            <a:r>
              <a:rPr lang="en-US" dirty="0">
                <a:latin typeface="Tahoma" charset="0"/>
                <a:ea typeface="ＭＳ Ｐゴシック" charset="0"/>
              </a:rPr>
              <a:t>, but e.g., </a:t>
            </a:r>
            <a:r>
              <a:rPr lang="en-US" dirty="0">
                <a:latin typeface="Courier New" charset="0"/>
                <a:ea typeface="ＭＳ Ｐゴシック" charset="0"/>
              </a:rPr>
              <a:t>MSG_DONTWAIT, MSG_MORE,…</a:t>
            </a:r>
            <a:br>
              <a:rPr lang="en-US" dirty="0">
                <a:latin typeface="Courier New" charset="0"/>
                <a:ea typeface="ＭＳ Ｐゴシック" charset="0"/>
              </a:rPr>
            </a:br>
            <a:endParaRPr lang="en-US" dirty="0">
              <a:latin typeface="Courier New" charset="0"/>
              <a:ea typeface="ＭＳ Ｐゴシック" charset="0"/>
            </a:endParaRPr>
          </a:p>
          <a:p>
            <a:pPr eaLnBrk="1" hangingPunct="1">
              <a:lnSpc>
                <a:spcPct val="90000"/>
              </a:lnSpc>
            </a:pPr>
            <a:r>
              <a:rPr lang="en-US" dirty="0">
                <a:latin typeface="Tahoma" charset="0"/>
                <a:ea typeface="ＭＳ Ｐゴシック" charset="0"/>
                <a:cs typeface="ＭＳ Ｐゴシック" charset="0"/>
              </a:rPr>
              <a:t>The call </a:t>
            </a:r>
            <a:r>
              <a:rPr lang="en-US" sz="2400" b="1" dirty="0">
                <a:solidFill>
                  <a:schemeClr val="folHlink"/>
                </a:solidFill>
                <a:latin typeface="Courier New" charset="0"/>
                <a:ea typeface="ＭＳ Ｐゴシック" charset="0"/>
                <a:cs typeface="ＭＳ Ｐゴシック" charset="0"/>
              </a:rPr>
              <a:t>send</a:t>
            </a:r>
            <a:r>
              <a:rPr lang="en-US" sz="2400" dirty="0">
                <a:latin typeface="Courier New" charset="0"/>
                <a:ea typeface="ＭＳ Ｐゴシック" charset="0"/>
                <a:cs typeface="ＭＳ Ｐゴシック" charset="0"/>
              </a:rPr>
              <a:t>(</a:t>
            </a:r>
            <a:r>
              <a:rPr lang="en-US" sz="2400" dirty="0" err="1">
                <a:latin typeface="Courier New" charset="0"/>
                <a:ea typeface="ＭＳ Ｐゴシック" charset="0"/>
                <a:cs typeface="ＭＳ Ｐゴシック" charset="0"/>
              </a:rPr>
              <a:t>sd</a:t>
            </a:r>
            <a:r>
              <a:rPr lang="en-US" sz="2400" dirty="0">
                <a:latin typeface="Courier New" charset="0"/>
                <a:ea typeface="ＭＳ Ｐゴシック" charset="0"/>
                <a:cs typeface="ＭＳ Ｐゴシック" charset="0"/>
              </a:rPr>
              <a:t>, buffer, n, flags);</a:t>
            </a:r>
          </a:p>
          <a:p>
            <a:pPr lvl="1" eaLnBrk="1" hangingPunct="1">
              <a:lnSpc>
                <a:spcPct val="90000"/>
              </a:lnSpc>
            </a:pPr>
            <a:r>
              <a:rPr lang="en-US" dirty="0">
                <a:latin typeface="Tahoma" charset="0"/>
                <a:ea typeface="ＭＳ Ｐゴシック" charset="0"/>
              </a:rPr>
              <a:t>Writes </a:t>
            </a:r>
            <a:r>
              <a:rPr lang="en-US" i="1" dirty="0" smtClean="0">
                <a:latin typeface="Tahoma" charset="0"/>
                <a:ea typeface="ＭＳ Ｐゴシック" charset="0"/>
              </a:rPr>
              <a:t>up to </a:t>
            </a:r>
            <a:r>
              <a:rPr lang="en-US" dirty="0" smtClean="0">
                <a:latin typeface="Courier New" charset="0"/>
                <a:ea typeface="ＭＳ Ｐゴシック" charset="0"/>
              </a:rPr>
              <a:t>n</a:t>
            </a:r>
            <a:r>
              <a:rPr lang="en-US" dirty="0" smtClean="0">
                <a:latin typeface="Tahoma" charset="0"/>
                <a:ea typeface="ＭＳ Ｐゴシック" charset="0"/>
              </a:rPr>
              <a:t> </a:t>
            </a:r>
            <a:r>
              <a:rPr lang="en-US" dirty="0">
                <a:latin typeface="Tahoma" charset="0"/>
                <a:ea typeface="ＭＳ Ｐゴシック" charset="0"/>
              </a:rPr>
              <a:t>characters</a:t>
            </a:r>
          </a:p>
          <a:p>
            <a:pPr lvl="1" eaLnBrk="1" hangingPunct="1">
              <a:lnSpc>
                <a:spcPct val="90000"/>
              </a:lnSpc>
            </a:pPr>
            <a:r>
              <a:rPr lang="en-US" dirty="0">
                <a:latin typeface="Tahoma" charset="0"/>
                <a:ea typeface="ＭＳ Ｐゴシック" charset="0"/>
              </a:rPr>
              <a:t>From character array </a:t>
            </a:r>
            <a:r>
              <a:rPr lang="en-US" dirty="0">
                <a:latin typeface="Courier New" charset="0"/>
                <a:ea typeface="ＭＳ Ｐゴシック" charset="0"/>
              </a:rPr>
              <a:t>buffer</a:t>
            </a:r>
          </a:p>
          <a:p>
            <a:pPr lvl="1" eaLnBrk="1" hangingPunct="1">
              <a:lnSpc>
                <a:spcPct val="90000"/>
              </a:lnSpc>
            </a:pPr>
            <a:r>
              <a:rPr lang="en-US" dirty="0">
                <a:latin typeface="Tahoma" charset="0"/>
                <a:ea typeface="ＭＳ Ｐゴシック" charset="0"/>
              </a:rPr>
              <a:t>To the socket </a:t>
            </a:r>
            <a:r>
              <a:rPr lang="en-US" dirty="0" err="1">
                <a:latin typeface="Courier New" charset="0"/>
                <a:ea typeface="ＭＳ Ｐゴシック" charset="0"/>
              </a:rPr>
              <a:t>sd</a:t>
            </a:r>
            <a:endParaRPr lang="en-US" dirty="0">
              <a:latin typeface="Courier New" charset="0"/>
              <a:ea typeface="ＭＳ Ｐゴシック" charset="0"/>
            </a:endParaRPr>
          </a:p>
          <a:p>
            <a:pPr lvl="1" eaLnBrk="1" hangingPunct="1">
              <a:lnSpc>
                <a:spcPct val="90000"/>
              </a:lnSpc>
            </a:pPr>
            <a:r>
              <a:rPr lang="en-US" dirty="0">
                <a:latin typeface="Tahoma" charset="0"/>
                <a:ea typeface="ＭＳ Ｐゴシック" charset="0"/>
              </a:rPr>
              <a:t>Flags</a:t>
            </a:r>
            <a:br>
              <a:rPr lang="en-US" dirty="0">
                <a:latin typeface="Tahoma" charset="0"/>
                <a:ea typeface="ＭＳ Ｐゴシック" charset="0"/>
              </a:rPr>
            </a:br>
            <a:endParaRPr lang="en-US" dirty="0">
              <a:latin typeface="Tahoma" charset="0"/>
              <a:ea typeface="ＭＳ Ｐゴシック" charset="0"/>
            </a:endParaRPr>
          </a:p>
          <a:p>
            <a:pPr eaLnBrk="1" hangingPunct="1">
              <a:lnSpc>
                <a:spcPct val="90000"/>
              </a:lnSpc>
            </a:pPr>
            <a:r>
              <a:rPr lang="en-US" dirty="0">
                <a:latin typeface="Tahoma" charset="0"/>
                <a:ea typeface="ＭＳ Ｐゴシック" charset="0"/>
                <a:cs typeface="ＭＳ Ｐゴシック" charset="0"/>
              </a:rPr>
              <a:t>Several similar functions like </a:t>
            </a:r>
            <a:r>
              <a:rPr lang="en-US" sz="2400" dirty="0">
                <a:latin typeface="Courier New" charset="0"/>
                <a:ea typeface="ＭＳ Ｐゴシック" charset="0"/>
                <a:cs typeface="ＭＳ Ｐゴシック" charset="0"/>
              </a:rPr>
              <a:t>…to/from, …</a:t>
            </a:r>
            <a:r>
              <a:rPr lang="en-US" sz="2400" dirty="0" err="1">
                <a:latin typeface="Courier New" charset="0"/>
                <a:ea typeface="ＭＳ Ｐゴシック" charset="0"/>
                <a:cs typeface="ＭＳ Ｐゴシック" charset="0"/>
              </a:rPr>
              <a:t>msg</a:t>
            </a:r>
            <a:endParaRPr lang="en-US" dirty="0">
              <a:latin typeface="Tahoma" charset="0"/>
              <a:ea typeface="ＭＳ Ｐゴシック" charset="0"/>
              <a:cs typeface="ＭＳ Ｐゴシック" charset="0"/>
            </a:endParaRPr>
          </a:p>
        </p:txBody>
      </p:sp>
    </p:spTree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602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381000" y="1071774"/>
            <a:ext cx="8591550" cy="4703763"/>
          </a:xfrm>
        </p:spPr>
        <p:txBody>
          <a:bodyPr/>
          <a:lstStyle/>
          <a:p>
            <a:pPr eaLnBrk="1" hangingPunct="1"/>
            <a:r>
              <a:rPr lang="en-US" sz="2400" dirty="0">
                <a:latin typeface="Tahoma" charset="0"/>
                <a:ea typeface="ＭＳ Ｐゴシック" charset="0"/>
                <a:cs typeface="ＭＳ Ｐゴシック" charset="0"/>
              </a:rPr>
              <a:t>One side must be the active one</a:t>
            </a:r>
          </a:p>
          <a:p>
            <a:pPr lvl="1" eaLnBrk="1" hangingPunct="1"/>
            <a:r>
              <a:rPr lang="en-US" sz="2000" dirty="0">
                <a:latin typeface="Tahoma" charset="0"/>
                <a:ea typeface="ＭＳ Ｐゴシック" charset="0"/>
              </a:rPr>
              <a:t>take the initiative in creating the connection</a:t>
            </a:r>
          </a:p>
          <a:p>
            <a:pPr lvl="1" eaLnBrk="1" hangingPunct="1"/>
            <a:r>
              <a:rPr lang="en-US" sz="2000" dirty="0">
                <a:latin typeface="Tahoma" charset="0"/>
                <a:ea typeface="ＭＳ Ｐゴシック" charset="0"/>
              </a:rPr>
              <a:t>this side is called the </a:t>
            </a:r>
            <a:r>
              <a:rPr lang="en-US" sz="2000" b="1" i="1" dirty="0">
                <a:solidFill>
                  <a:srgbClr val="FF0000"/>
                </a:solidFill>
                <a:latin typeface="Tahoma" charset="0"/>
                <a:ea typeface="ＭＳ Ｐゴシック" charset="0"/>
              </a:rPr>
              <a:t>client</a:t>
            </a:r>
            <a:br>
              <a:rPr lang="en-US" sz="2000" b="1" i="1" dirty="0">
                <a:solidFill>
                  <a:srgbClr val="FF0000"/>
                </a:solidFill>
                <a:latin typeface="Tahoma" charset="0"/>
                <a:ea typeface="ＭＳ Ｐゴシック" charset="0"/>
              </a:rPr>
            </a:br>
            <a:endParaRPr lang="en-US" sz="2000" b="1" i="1" dirty="0">
              <a:solidFill>
                <a:srgbClr val="FF0000"/>
              </a:solidFill>
              <a:latin typeface="Tahoma" charset="0"/>
              <a:ea typeface="ＭＳ Ｐゴシック" charset="0"/>
            </a:endParaRPr>
          </a:p>
          <a:p>
            <a:pPr eaLnBrk="1" hangingPunct="1"/>
            <a:r>
              <a:rPr lang="en-US" sz="2400" dirty="0">
                <a:latin typeface="Tahoma" charset="0"/>
                <a:ea typeface="ＭＳ Ｐゴシック" charset="0"/>
                <a:cs typeface="ＭＳ Ｐゴシック" charset="0"/>
              </a:rPr>
              <a:t>The other side must be passive</a:t>
            </a:r>
          </a:p>
          <a:p>
            <a:pPr lvl="1" eaLnBrk="1" hangingPunct="1"/>
            <a:r>
              <a:rPr lang="en-US" sz="2000" dirty="0">
                <a:latin typeface="Tahoma" charset="0"/>
                <a:ea typeface="ＭＳ Ｐゴシック" charset="0"/>
              </a:rPr>
              <a:t>it is prepared for accepting connections</a:t>
            </a:r>
          </a:p>
          <a:p>
            <a:pPr lvl="1" eaLnBrk="1" hangingPunct="1"/>
            <a:r>
              <a:rPr lang="en-US" sz="2000" dirty="0">
                <a:latin typeface="Tahoma" charset="0"/>
                <a:ea typeface="ＭＳ Ｐゴシック" charset="0"/>
              </a:rPr>
              <a:t>waits for someone else to take initiative for creating a connection</a:t>
            </a:r>
          </a:p>
          <a:p>
            <a:pPr lvl="1" eaLnBrk="1" hangingPunct="1"/>
            <a:r>
              <a:rPr lang="en-US" sz="2000" dirty="0">
                <a:latin typeface="Tahoma" charset="0"/>
                <a:ea typeface="ＭＳ Ｐゴシック" charset="0"/>
              </a:rPr>
              <a:t>this side is called the </a:t>
            </a:r>
            <a:r>
              <a:rPr lang="en-US" sz="2000" b="1" i="1" dirty="0">
                <a:solidFill>
                  <a:srgbClr val="FF0000"/>
                </a:solidFill>
                <a:latin typeface="Tahoma" charset="0"/>
                <a:ea typeface="ＭＳ Ｐゴシック" charset="0"/>
              </a:rPr>
              <a:t>server</a:t>
            </a:r>
            <a:br>
              <a:rPr lang="en-US" sz="2000" b="1" i="1" dirty="0">
                <a:solidFill>
                  <a:srgbClr val="FF0000"/>
                </a:solidFill>
                <a:latin typeface="Tahoma" charset="0"/>
                <a:ea typeface="ＭＳ Ｐゴシック" charset="0"/>
              </a:rPr>
            </a:br>
            <a:endParaRPr lang="en-US" sz="2000" b="1" i="1" dirty="0">
              <a:solidFill>
                <a:srgbClr val="FF0000"/>
              </a:solidFill>
              <a:latin typeface="Tahoma" charset="0"/>
              <a:ea typeface="ＭＳ Ｐゴシック" charset="0"/>
            </a:endParaRPr>
          </a:p>
          <a:p>
            <a:pPr eaLnBrk="1" hangingPunct="1"/>
            <a:r>
              <a:rPr lang="en-US" sz="2400" dirty="0">
                <a:latin typeface="Tahoma" charset="0"/>
                <a:ea typeface="ＭＳ Ｐゴシック" charset="0"/>
                <a:cs typeface="ＭＳ Ｐゴシック" charset="0"/>
              </a:rPr>
              <a:t>This use of the words client and server is not entirely consistent with everyday use, but for programming this is </a:t>
            </a:r>
            <a:r>
              <a:rPr lang="en-US" sz="2400" dirty="0" smtClean="0">
                <a:latin typeface="Tahoma" charset="0"/>
                <a:ea typeface="ＭＳ Ｐゴシック" charset="0"/>
                <a:cs typeface="ＭＳ Ｐゴシック" charset="0"/>
              </a:rPr>
              <a:t>conventional</a:t>
            </a:r>
          </a:p>
          <a:p>
            <a:pPr eaLnBrk="1" hangingPunct="1"/>
            <a:r>
              <a:rPr lang="nb-NO" sz="2400" dirty="0" smtClean="0">
                <a:latin typeface="Tahoma" charset="0"/>
                <a:ea typeface="ＭＳ Ｐゴシック" charset="0"/>
                <a:cs typeface="ＭＳ Ｐゴシック" charset="0"/>
              </a:rPr>
              <a:t>From </a:t>
            </a:r>
            <a:r>
              <a:rPr lang="nb-NO" sz="2400" dirty="0" err="1" smtClean="0">
                <a:latin typeface="Tahoma" charset="0"/>
                <a:ea typeface="ＭＳ Ｐゴシック" charset="0"/>
                <a:cs typeface="ＭＳ Ｐゴシック" charset="0"/>
              </a:rPr>
              <a:t>now</a:t>
            </a:r>
            <a:r>
              <a:rPr lang="nb-NO" sz="2400" dirty="0" smtClean="0">
                <a:latin typeface="Tahoma" charset="0"/>
                <a:ea typeface="ＭＳ Ｐゴシック" charset="0"/>
                <a:cs typeface="ＭＳ Ｐゴシック" charset="0"/>
              </a:rPr>
              <a:t>: server is a </a:t>
            </a:r>
            <a:r>
              <a:rPr lang="nb-NO" sz="2400" b="1" dirty="0" err="1" smtClean="0">
                <a:latin typeface="Tahoma" charset="0"/>
                <a:ea typeface="ＭＳ Ｐゴシック" charset="0"/>
                <a:cs typeface="ＭＳ Ｐゴシック" charset="0"/>
              </a:rPr>
              <a:t>process</a:t>
            </a:r>
            <a:r>
              <a:rPr lang="nb-NO" sz="2400" b="1" dirty="0" smtClean="0">
                <a:latin typeface="Tahoma" charset="0"/>
                <a:ea typeface="ＭＳ Ｐゴシック" charset="0"/>
                <a:cs typeface="ＭＳ Ｐゴシック" charset="0"/>
              </a:rPr>
              <a:t>,</a:t>
            </a:r>
            <a:r>
              <a:rPr lang="nb-NO" sz="2400" dirty="0" smtClean="0">
                <a:latin typeface="Tahoma" charset="0"/>
                <a:ea typeface="ＭＳ Ｐゴシック" charset="0"/>
                <a:cs typeface="ＭＳ Ｐゴシック" charset="0"/>
              </a:rPr>
              <a:t> not a </a:t>
            </a:r>
            <a:r>
              <a:rPr lang="nb-NO" sz="2400" dirty="0" err="1" smtClean="0">
                <a:latin typeface="Tahoma" charset="0"/>
                <a:ea typeface="ＭＳ Ｐゴシック" charset="0"/>
                <a:cs typeface="ＭＳ Ｐゴシック" charset="0"/>
              </a:rPr>
              <a:t>machine</a:t>
            </a:r>
            <a:endParaRPr lang="en-US" sz="2400" dirty="0">
              <a:latin typeface="Tahoma" charset="0"/>
              <a:ea typeface="ＭＳ Ｐゴシック" charset="0"/>
              <a:cs typeface="ＭＳ Ｐゴシック" charset="0"/>
            </a:endParaRPr>
          </a:p>
        </p:txBody>
      </p:sp>
      <p:sp>
        <p:nvSpPr>
          <p:cNvPr id="25603" name="Rectangle 5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>
                <a:latin typeface="Tahoma" charset="0"/>
                <a:ea typeface="ＭＳ Ｐゴシック" charset="0"/>
                <a:cs typeface="ＭＳ Ｐゴシック" charset="0"/>
              </a:rPr>
              <a:t>Creation of a connection</a:t>
            </a:r>
          </a:p>
        </p:txBody>
      </p:sp>
    </p:spTree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626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>
                <a:latin typeface="Tahoma" charset="0"/>
                <a:ea typeface="ＭＳ Ｐゴシック" charset="0"/>
                <a:cs typeface="ＭＳ Ｐゴシック" charset="0"/>
              </a:rPr>
              <a:t>Special for the server side</a:t>
            </a:r>
          </a:p>
        </p:txBody>
      </p:sp>
      <p:sp>
        <p:nvSpPr>
          <p:cNvPr id="26627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431800" y="1185863"/>
            <a:ext cx="8145463" cy="5329237"/>
          </a:xfrm>
        </p:spPr>
        <p:txBody>
          <a:bodyPr/>
          <a:lstStyle/>
          <a:p>
            <a:pPr eaLnBrk="1" hangingPunct="1">
              <a:spcAft>
                <a:spcPct val="60000"/>
              </a:spcAft>
            </a:pPr>
            <a:r>
              <a:rPr lang="en-US">
                <a:latin typeface="Tahoma" charset="0"/>
                <a:ea typeface="ＭＳ Ｐゴシック" charset="0"/>
                <a:cs typeface="ＭＳ Ｐゴシック" charset="0"/>
              </a:rPr>
              <a:t>In case of </a:t>
            </a:r>
            <a:r>
              <a:rPr lang="en-US" b="1">
                <a:solidFill>
                  <a:schemeClr val="folHlink"/>
                </a:solidFill>
                <a:latin typeface="Tahoma" charset="0"/>
                <a:ea typeface="ＭＳ Ｐゴシック" charset="0"/>
                <a:cs typeface="ＭＳ Ｐゴシック" charset="0"/>
              </a:rPr>
              <a:t>TCP</a:t>
            </a:r>
          </a:p>
          <a:p>
            <a:pPr lvl="1" eaLnBrk="1" hangingPunct="1">
              <a:spcAft>
                <a:spcPct val="60000"/>
              </a:spcAft>
            </a:pPr>
            <a:r>
              <a:rPr lang="en-US">
                <a:latin typeface="Tahoma" charset="0"/>
                <a:ea typeface="ＭＳ Ｐゴシック" charset="0"/>
              </a:rPr>
              <a:t>one socket on the server side is dedicated to waiting for a connection</a:t>
            </a:r>
            <a:br>
              <a:rPr lang="en-US">
                <a:latin typeface="Tahoma" charset="0"/>
                <a:ea typeface="ＭＳ Ｐゴシック" charset="0"/>
              </a:rPr>
            </a:br>
            <a:endParaRPr lang="en-US">
              <a:latin typeface="Tahoma" charset="0"/>
              <a:ea typeface="ＭＳ Ｐゴシック" charset="0"/>
            </a:endParaRPr>
          </a:p>
          <a:p>
            <a:pPr lvl="1" eaLnBrk="1" hangingPunct="1">
              <a:spcAft>
                <a:spcPct val="60000"/>
              </a:spcAft>
            </a:pPr>
            <a:r>
              <a:rPr lang="en-US">
                <a:latin typeface="Tahoma" charset="0"/>
                <a:ea typeface="ＭＳ Ｐゴシック" charset="0"/>
              </a:rPr>
              <a:t>for each client that takes the initiative, a separate socket on the server side is created</a:t>
            </a:r>
            <a:br>
              <a:rPr lang="en-US">
                <a:latin typeface="Tahoma" charset="0"/>
                <a:ea typeface="ＭＳ Ｐゴシック" charset="0"/>
              </a:rPr>
            </a:br>
            <a:endParaRPr lang="en-US">
              <a:latin typeface="Tahoma" charset="0"/>
              <a:ea typeface="ＭＳ Ｐゴシック" charset="0"/>
            </a:endParaRPr>
          </a:p>
          <a:p>
            <a:pPr lvl="1" eaLnBrk="1" hangingPunct="1">
              <a:spcAft>
                <a:spcPct val="60000"/>
              </a:spcAft>
            </a:pPr>
            <a:r>
              <a:rPr lang="en-US">
                <a:latin typeface="Tahoma" charset="0"/>
                <a:ea typeface="ＭＳ Ｐゴシック" charset="0"/>
              </a:rPr>
              <a:t>this is useful for all servers that must be able to serve several clients concurrently (web servers, mail servers, …)</a:t>
            </a:r>
          </a:p>
        </p:txBody>
      </p:sp>
    </p:spTree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650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>
                <a:latin typeface="Tahoma" charset="0"/>
                <a:ea typeface="ＭＳ Ｐゴシック" charset="0"/>
                <a:cs typeface="ＭＳ Ｐゴシック" charset="0"/>
              </a:rPr>
              <a:t>To do – slightly more details</a:t>
            </a:r>
          </a:p>
        </p:txBody>
      </p:sp>
      <p:sp>
        <p:nvSpPr>
          <p:cNvPr id="27651" name="Rectangle 3"/>
          <p:cNvSpPr>
            <a:spLocks noChangeArrowheads="1"/>
          </p:cNvSpPr>
          <p:nvPr/>
        </p:nvSpPr>
        <p:spPr bwMode="auto">
          <a:xfrm>
            <a:off x="554038" y="1565275"/>
            <a:ext cx="4070350" cy="4770438"/>
          </a:xfrm>
          <a:prstGeom prst="rect">
            <a:avLst/>
          </a:prstGeom>
          <a:noFill/>
          <a:ln w="12700">
            <a:solidFill>
              <a:schemeClr val="tx1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wrap="none" lIns="89992" tIns="46795" rIns="89992" bIns="46795"/>
          <a:lstStyle/>
          <a:p>
            <a:pPr>
              <a:tabLst>
                <a:tab pos="176213" algn="l"/>
                <a:tab pos="361950" algn="l"/>
                <a:tab pos="538163" algn="l"/>
                <a:tab pos="715963" algn="l"/>
              </a:tabLst>
            </a:pPr>
            <a:r>
              <a:rPr lang="en-US" sz="1200" b="0">
                <a:solidFill>
                  <a:schemeClr val="folHlink"/>
                </a:solidFill>
                <a:latin typeface="Helvetica" charset="0"/>
              </a:rPr>
              <a:t>&lt;Necessary includes&gt;</a:t>
            </a:r>
          </a:p>
          <a:p>
            <a:pPr>
              <a:tabLst>
                <a:tab pos="176213" algn="l"/>
                <a:tab pos="361950" algn="l"/>
                <a:tab pos="538163" algn="l"/>
                <a:tab pos="715963" algn="l"/>
              </a:tabLst>
            </a:pPr>
            <a:endParaRPr lang="en-US" sz="1200" b="0">
              <a:solidFill>
                <a:schemeClr val="folHlink"/>
              </a:solidFill>
              <a:latin typeface="Helvetica" charset="0"/>
            </a:endParaRPr>
          </a:p>
          <a:p>
            <a:pPr>
              <a:tabLst>
                <a:tab pos="176213" algn="l"/>
                <a:tab pos="361950" algn="l"/>
                <a:tab pos="538163" algn="l"/>
                <a:tab pos="715963" algn="l"/>
              </a:tabLst>
            </a:pPr>
            <a:r>
              <a:rPr lang="en-US" sz="1200">
                <a:latin typeface="Courier New" charset="0"/>
              </a:rPr>
              <a:t>int main()</a:t>
            </a:r>
          </a:p>
          <a:p>
            <a:pPr>
              <a:tabLst>
                <a:tab pos="176213" algn="l"/>
                <a:tab pos="361950" algn="l"/>
                <a:tab pos="538163" algn="l"/>
                <a:tab pos="715963" algn="l"/>
              </a:tabLst>
            </a:pPr>
            <a:r>
              <a:rPr lang="en-US" sz="1200">
                <a:latin typeface="Courier New" charset="0"/>
              </a:rPr>
              <a:t>{</a:t>
            </a:r>
          </a:p>
          <a:p>
            <a:pPr>
              <a:tabLst>
                <a:tab pos="176213" algn="l"/>
                <a:tab pos="361950" algn="l"/>
                <a:tab pos="538163" algn="l"/>
                <a:tab pos="715963" algn="l"/>
              </a:tabLst>
            </a:pPr>
            <a:r>
              <a:rPr lang="en-US" sz="1200">
                <a:latin typeface="Courier New" charset="0"/>
              </a:rPr>
              <a:t>	char buf[13];</a:t>
            </a:r>
          </a:p>
          <a:p>
            <a:pPr>
              <a:tabLst>
                <a:tab pos="176213" algn="l"/>
                <a:tab pos="361950" algn="l"/>
                <a:tab pos="538163" algn="l"/>
                <a:tab pos="715963" algn="l"/>
              </a:tabLst>
            </a:pPr>
            <a:r>
              <a:rPr lang="en-US" sz="1200" b="0">
                <a:latin typeface="Courier New" charset="0"/>
              </a:rPr>
              <a:t>	</a:t>
            </a:r>
            <a:r>
              <a:rPr lang="en-US" sz="1200" b="0">
                <a:solidFill>
                  <a:schemeClr val="folHlink"/>
                </a:solidFill>
                <a:latin typeface="Helvetica" charset="0"/>
              </a:rPr>
              <a:t>&lt;Declare some more data structures&gt;</a:t>
            </a:r>
          </a:p>
          <a:p>
            <a:pPr>
              <a:tabLst>
                <a:tab pos="176213" algn="l"/>
                <a:tab pos="361950" algn="l"/>
                <a:tab pos="538163" algn="l"/>
                <a:tab pos="715963" algn="l"/>
              </a:tabLst>
            </a:pPr>
            <a:r>
              <a:rPr lang="en-US" sz="1200" b="0">
                <a:solidFill>
                  <a:schemeClr val="folHlink"/>
                </a:solidFill>
                <a:latin typeface="Helvetica" charset="0"/>
              </a:rPr>
              <a:t>	&lt;Create a socket called </a:t>
            </a:r>
            <a:r>
              <a:rPr lang="ja-JP" altLang="en-US" sz="1200" b="0">
                <a:solidFill>
                  <a:schemeClr val="folHlink"/>
                </a:solidFill>
                <a:latin typeface="Helvetica" charset="0"/>
              </a:rPr>
              <a:t>“</a:t>
            </a:r>
            <a:r>
              <a:rPr lang="en-US" sz="1200" b="0">
                <a:solidFill>
                  <a:schemeClr val="folHlink"/>
                </a:solidFill>
                <a:latin typeface="Helvetica" charset="0"/>
              </a:rPr>
              <a:t>sd</a:t>
            </a:r>
            <a:r>
              <a:rPr lang="ja-JP" altLang="en-US" sz="1200" b="0">
                <a:solidFill>
                  <a:schemeClr val="folHlink"/>
                </a:solidFill>
                <a:latin typeface="Helvetica" charset="0"/>
              </a:rPr>
              <a:t>”</a:t>
            </a:r>
            <a:r>
              <a:rPr lang="en-US" sz="1200" b="0">
                <a:solidFill>
                  <a:schemeClr val="folHlink"/>
                </a:solidFill>
                <a:latin typeface="Helvetica" charset="0"/>
              </a:rPr>
              <a:t>&gt;</a:t>
            </a:r>
          </a:p>
          <a:p>
            <a:pPr>
              <a:tabLst>
                <a:tab pos="176213" algn="l"/>
                <a:tab pos="361950" algn="l"/>
                <a:tab pos="538163" algn="l"/>
                <a:tab pos="715963" algn="l"/>
              </a:tabLst>
            </a:pPr>
            <a:r>
              <a:rPr lang="en-US" sz="1200" b="0">
                <a:solidFill>
                  <a:schemeClr val="folHlink"/>
                </a:solidFill>
                <a:latin typeface="Helvetica" charset="0"/>
              </a:rPr>
              <a:t>	&lt;Identify the server that you want to contact&gt;</a:t>
            </a:r>
          </a:p>
          <a:p>
            <a:pPr>
              <a:tabLst>
                <a:tab pos="176213" algn="l"/>
                <a:tab pos="361950" algn="l"/>
                <a:tab pos="538163" algn="l"/>
                <a:tab pos="715963" algn="l"/>
              </a:tabLst>
            </a:pPr>
            <a:r>
              <a:rPr lang="en-US" sz="1200" b="0">
                <a:solidFill>
                  <a:schemeClr val="folHlink"/>
                </a:solidFill>
                <a:latin typeface="Helvetica" charset="0"/>
              </a:rPr>
              <a:t>	&lt;Connect to the server&gt;</a:t>
            </a:r>
          </a:p>
          <a:p>
            <a:pPr>
              <a:tabLst>
                <a:tab pos="176213" algn="l"/>
                <a:tab pos="361950" algn="l"/>
                <a:tab pos="538163" algn="l"/>
                <a:tab pos="715963" algn="l"/>
              </a:tabLst>
            </a:pPr>
            <a:endParaRPr lang="en-US" sz="1200" b="0">
              <a:solidFill>
                <a:schemeClr val="folHlink"/>
              </a:solidFill>
              <a:latin typeface="Helvetica" charset="0"/>
            </a:endParaRPr>
          </a:p>
          <a:p>
            <a:pPr>
              <a:tabLst>
                <a:tab pos="176213" algn="l"/>
                <a:tab pos="361950" algn="l"/>
                <a:tab pos="538163" algn="l"/>
                <a:tab pos="715963" algn="l"/>
              </a:tabLst>
            </a:pPr>
            <a:r>
              <a:rPr lang="en-US" sz="1200" b="0">
                <a:latin typeface="Courier New" charset="0"/>
              </a:rPr>
              <a:t>	/* Send data */</a:t>
            </a:r>
          </a:p>
          <a:p>
            <a:pPr>
              <a:tabLst>
                <a:tab pos="176213" algn="l"/>
                <a:tab pos="361950" algn="l"/>
                <a:tab pos="538163" algn="l"/>
                <a:tab pos="715963" algn="l"/>
              </a:tabLst>
            </a:pPr>
            <a:r>
              <a:rPr lang="en-US" sz="1200" b="0">
                <a:latin typeface="Courier New" charset="0"/>
              </a:rPr>
              <a:t>	</a:t>
            </a:r>
            <a:r>
              <a:rPr lang="en-US" sz="1200">
                <a:latin typeface="Courier New" charset="0"/>
              </a:rPr>
              <a:t>write(sd, </a:t>
            </a:r>
            <a:r>
              <a:rPr lang="ja-JP" altLang="en-US" sz="1200">
                <a:latin typeface="Courier New" charset="0"/>
              </a:rPr>
              <a:t>“</a:t>
            </a:r>
            <a:r>
              <a:rPr lang="en-US" sz="1200">
                <a:latin typeface="Courier New" charset="0"/>
              </a:rPr>
              <a:t>Hello world!</a:t>
            </a:r>
            <a:r>
              <a:rPr lang="ja-JP" altLang="en-US" sz="1200">
                <a:latin typeface="Courier New" charset="0"/>
              </a:rPr>
              <a:t>”</a:t>
            </a:r>
            <a:r>
              <a:rPr lang="en-US" sz="1200">
                <a:latin typeface="Courier New" charset="0"/>
              </a:rPr>
              <a:t>, 12);</a:t>
            </a:r>
          </a:p>
          <a:p>
            <a:pPr>
              <a:tabLst>
                <a:tab pos="176213" algn="l"/>
                <a:tab pos="361950" algn="l"/>
                <a:tab pos="538163" algn="l"/>
                <a:tab pos="715963" algn="l"/>
              </a:tabLst>
            </a:pPr>
            <a:endParaRPr lang="en-US" sz="1200">
              <a:latin typeface="Courier New" charset="0"/>
            </a:endParaRPr>
          </a:p>
          <a:p>
            <a:pPr>
              <a:tabLst>
                <a:tab pos="176213" algn="l"/>
                <a:tab pos="361950" algn="l"/>
                <a:tab pos="538163" algn="l"/>
                <a:tab pos="715963" algn="l"/>
              </a:tabLst>
            </a:pPr>
            <a:r>
              <a:rPr lang="en-US" sz="1200" b="0">
                <a:latin typeface="Courier New" charset="0"/>
              </a:rPr>
              <a:t>	/* Read data from the socket */</a:t>
            </a:r>
          </a:p>
          <a:p>
            <a:pPr>
              <a:tabLst>
                <a:tab pos="176213" algn="l"/>
                <a:tab pos="361950" algn="l"/>
                <a:tab pos="538163" algn="l"/>
                <a:tab pos="715963" algn="l"/>
              </a:tabLst>
            </a:pPr>
            <a:r>
              <a:rPr lang="en-US" sz="1200" b="0">
                <a:latin typeface="Courier New" charset="0"/>
              </a:rPr>
              <a:t>	</a:t>
            </a:r>
            <a:r>
              <a:rPr lang="en-US" sz="1200">
                <a:latin typeface="Courier New" charset="0"/>
              </a:rPr>
              <a:t>read(sd, buf, 12);</a:t>
            </a:r>
          </a:p>
          <a:p>
            <a:pPr>
              <a:tabLst>
                <a:tab pos="176213" algn="l"/>
                <a:tab pos="361950" algn="l"/>
                <a:tab pos="538163" algn="l"/>
                <a:tab pos="715963" algn="l"/>
              </a:tabLst>
            </a:pPr>
            <a:endParaRPr lang="en-US" sz="1200">
              <a:latin typeface="Courier New" charset="0"/>
            </a:endParaRPr>
          </a:p>
          <a:p>
            <a:pPr>
              <a:tabLst>
                <a:tab pos="176213" algn="l"/>
                <a:tab pos="361950" algn="l"/>
                <a:tab pos="538163" algn="l"/>
                <a:tab pos="715963" algn="l"/>
              </a:tabLst>
            </a:pPr>
            <a:r>
              <a:rPr lang="en-US" sz="1200" b="0">
                <a:latin typeface="Courier New" charset="0"/>
              </a:rPr>
              <a:t>	/* Add a string termination sign,</a:t>
            </a:r>
          </a:p>
          <a:p>
            <a:pPr>
              <a:tabLst>
                <a:tab pos="176213" algn="l"/>
                <a:tab pos="361950" algn="l"/>
                <a:tab pos="538163" algn="l"/>
                <a:tab pos="715963" algn="l"/>
              </a:tabLst>
            </a:pPr>
            <a:r>
              <a:rPr lang="en-US" sz="1200" b="0">
                <a:latin typeface="Courier New" charset="0"/>
              </a:rPr>
              <a:t>	   and write to the screen. */</a:t>
            </a:r>
          </a:p>
          <a:p>
            <a:pPr>
              <a:tabLst>
                <a:tab pos="176213" algn="l"/>
                <a:tab pos="361950" algn="l"/>
                <a:tab pos="538163" algn="l"/>
                <a:tab pos="715963" algn="l"/>
              </a:tabLst>
            </a:pPr>
            <a:r>
              <a:rPr lang="en-US" sz="1200" b="0">
                <a:latin typeface="Courier New" charset="0"/>
              </a:rPr>
              <a:t>	</a:t>
            </a:r>
            <a:r>
              <a:rPr lang="en-US" sz="1200">
                <a:latin typeface="Courier New" charset="0"/>
              </a:rPr>
              <a:t>buf[12] = </a:t>
            </a:r>
            <a:r>
              <a:rPr lang="ja-JP" altLang="en-US" sz="1200">
                <a:latin typeface="Courier New" charset="0"/>
              </a:rPr>
              <a:t>‘</a:t>
            </a:r>
            <a:r>
              <a:rPr lang="en-US" sz="1200">
                <a:latin typeface="Courier New" charset="0"/>
              </a:rPr>
              <a:t>\0</a:t>
            </a:r>
            <a:r>
              <a:rPr lang="ja-JP" altLang="en-US" sz="1200">
                <a:latin typeface="Courier New" charset="0"/>
              </a:rPr>
              <a:t>’</a:t>
            </a:r>
            <a:r>
              <a:rPr lang="en-US" sz="1200">
                <a:latin typeface="Courier New" charset="0"/>
              </a:rPr>
              <a:t>;</a:t>
            </a:r>
          </a:p>
          <a:p>
            <a:pPr>
              <a:tabLst>
                <a:tab pos="176213" algn="l"/>
                <a:tab pos="361950" algn="l"/>
                <a:tab pos="538163" algn="l"/>
                <a:tab pos="715963" algn="l"/>
              </a:tabLst>
            </a:pPr>
            <a:r>
              <a:rPr lang="en-US" sz="1200">
                <a:latin typeface="Courier New" charset="0"/>
              </a:rPr>
              <a:t>	printf(</a:t>
            </a:r>
            <a:r>
              <a:rPr lang="ja-JP" altLang="en-US" sz="1200">
                <a:latin typeface="Courier New" charset="0"/>
              </a:rPr>
              <a:t>“</a:t>
            </a:r>
            <a:r>
              <a:rPr lang="en-US" sz="1200">
                <a:latin typeface="Courier New" charset="0"/>
              </a:rPr>
              <a:t>%s\n</a:t>
            </a:r>
            <a:r>
              <a:rPr lang="ja-JP" altLang="en-US" sz="1200">
                <a:latin typeface="Courier New" charset="0"/>
              </a:rPr>
              <a:t>”</a:t>
            </a:r>
            <a:r>
              <a:rPr lang="en-US" sz="1200">
                <a:latin typeface="Courier New" charset="0"/>
              </a:rPr>
              <a:t>, buf);</a:t>
            </a:r>
          </a:p>
          <a:p>
            <a:pPr>
              <a:tabLst>
                <a:tab pos="176213" algn="l"/>
                <a:tab pos="361950" algn="l"/>
                <a:tab pos="538163" algn="l"/>
                <a:tab pos="715963" algn="l"/>
              </a:tabLst>
            </a:pPr>
            <a:endParaRPr lang="en-US" sz="1200">
              <a:latin typeface="Courier New" charset="0"/>
            </a:endParaRPr>
          </a:p>
          <a:p>
            <a:pPr>
              <a:tabLst>
                <a:tab pos="176213" algn="l"/>
                <a:tab pos="361950" algn="l"/>
                <a:tab pos="538163" algn="l"/>
                <a:tab pos="715963" algn="l"/>
              </a:tabLst>
            </a:pPr>
            <a:r>
              <a:rPr lang="en-US" sz="1200" b="0">
                <a:latin typeface="Courier New" charset="0"/>
              </a:rPr>
              <a:t>	</a:t>
            </a:r>
            <a:r>
              <a:rPr lang="en-US" sz="1200" b="0">
                <a:solidFill>
                  <a:schemeClr val="folHlink"/>
                </a:solidFill>
                <a:latin typeface="Helvetica" charset="0"/>
              </a:rPr>
              <a:t>&lt;Closing code&gt;</a:t>
            </a:r>
          </a:p>
          <a:p>
            <a:pPr>
              <a:tabLst>
                <a:tab pos="176213" algn="l"/>
                <a:tab pos="361950" algn="l"/>
                <a:tab pos="538163" algn="l"/>
                <a:tab pos="715963" algn="l"/>
              </a:tabLst>
            </a:pPr>
            <a:r>
              <a:rPr lang="en-US" sz="1200">
                <a:latin typeface="Courier New" charset="0"/>
              </a:rPr>
              <a:t>}</a:t>
            </a:r>
          </a:p>
        </p:txBody>
      </p:sp>
      <p:sp>
        <p:nvSpPr>
          <p:cNvPr id="27652" name="Rectangle 4"/>
          <p:cNvSpPr>
            <a:spLocks noChangeArrowheads="1"/>
          </p:cNvSpPr>
          <p:nvPr/>
        </p:nvSpPr>
        <p:spPr bwMode="auto">
          <a:xfrm>
            <a:off x="4738688" y="1565275"/>
            <a:ext cx="4064000" cy="4770438"/>
          </a:xfrm>
          <a:prstGeom prst="rect">
            <a:avLst/>
          </a:prstGeom>
          <a:noFill/>
          <a:ln w="12700">
            <a:solidFill>
              <a:schemeClr val="tx1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wrap="none" lIns="89992" tIns="46795" rIns="89992" bIns="46795"/>
          <a:lstStyle/>
          <a:p>
            <a:pPr>
              <a:tabLst>
                <a:tab pos="176213" algn="l"/>
                <a:tab pos="361950" algn="l"/>
                <a:tab pos="538163" algn="l"/>
                <a:tab pos="715963" algn="l"/>
              </a:tabLst>
            </a:pPr>
            <a:r>
              <a:rPr lang="en-US" sz="1200" b="0">
                <a:solidFill>
                  <a:schemeClr val="folHlink"/>
                </a:solidFill>
                <a:latin typeface="Helvetica" charset="0"/>
              </a:rPr>
              <a:t>&lt;Necessary includes&gt;</a:t>
            </a:r>
          </a:p>
          <a:p>
            <a:pPr>
              <a:tabLst>
                <a:tab pos="176213" algn="l"/>
                <a:tab pos="361950" algn="l"/>
                <a:tab pos="538163" algn="l"/>
                <a:tab pos="715963" algn="l"/>
              </a:tabLst>
            </a:pPr>
            <a:endParaRPr lang="en-US" sz="1200" b="0">
              <a:solidFill>
                <a:schemeClr val="folHlink"/>
              </a:solidFill>
              <a:latin typeface="Helvetica" charset="0"/>
            </a:endParaRPr>
          </a:p>
          <a:p>
            <a:pPr>
              <a:tabLst>
                <a:tab pos="176213" algn="l"/>
                <a:tab pos="361950" algn="l"/>
                <a:tab pos="538163" algn="l"/>
                <a:tab pos="715963" algn="l"/>
              </a:tabLst>
            </a:pPr>
            <a:r>
              <a:rPr lang="en-US" sz="1200">
                <a:latin typeface="Courier New" charset="0"/>
              </a:rPr>
              <a:t>int main()</a:t>
            </a:r>
          </a:p>
          <a:p>
            <a:pPr>
              <a:tabLst>
                <a:tab pos="176213" algn="l"/>
                <a:tab pos="361950" algn="l"/>
                <a:tab pos="538163" algn="l"/>
                <a:tab pos="715963" algn="l"/>
              </a:tabLst>
            </a:pPr>
            <a:r>
              <a:rPr lang="en-US" sz="1200">
                <a:latin typeface="Courier New" charset="0"/>
              </a:rPr>
              <a:t>{</a:t>
            </a:r>
          </a:p>
          <a:p>
            <a:pPr>
              <a:tabLst>
                <a:tab pos="176213" algn="l"/>
                <a:tab pos="361950" algn="l"/>
                <a:tab pos="538163" algn="l"/>
                <a:tab pos="715963" algn="l"/>
              </a:tabLst>
            </a:pPr>
            <a:r>
              <a:rPr lang="en-US" sz="1200">
                <a:latin typeface="Courier New" charset="0"/>
              </a:rPr>
              <a:t>	char buf[13];</a:t>
            </a:r>
          </a:p>
          <a:p>
            <a:pPr>
              <a:tabLst>
                <a:tab pos="176213" algn="l"/>
                <a:tab pos="361950" algn="l"/>
                <a:tab pos="538163" algn="l"/>
                <a:tab pos="715963" algn="l"/>
              </a:tabLst>
            </a:pPr>
            <a:r>
              <a:rPr lang="en-US" sz="1200" b="0">
                <a:latin typeface="Helvetica" charset="0"/>
              </a:rPr>
              <a:t>	</a:t>
            </a:r>
            <a:r>
              <a:rPr lang="en-US" sz="1200" b="0">
                <a:solidFill>
                  <a:schemeClr val="folHlink"/>
                </a:solidFill>
                <a:latin typeface="Helvetica" charset="0"/>
              </a:rPr>
              <a:t>&lt;Declare some more data structures&gt;</a:t>
            </a:r>
          </a:p>
          <a:p>
            <a:pPr>
              <a:tabLst>
                <a:tab pos="176213" algn="l"/>
                <a:tab pos="361950" algn="l"/>
                <a:tab pos="538163" algn="l"/>
                <a:tab pos="715963" algn="l"/>
              </a:tabLst>
            </a:pPr>
            <a:r>
              <a:rPr lang="en-US" sz="1200" b="0">
                <a:solidFill>
                  <a:schemeClr val="folHlink"/>
                </a:solidFill>
                <a:latin typeface="Helvetica" charset="0"/>
              </a:rPr>
              <a:t>	&lt;Create a socket called </a:t>
            </a:r>
            <a:r>
              <a:rPr lang="ja-JP" altLang="en-US" sz="1200" b="0">
                <a:solidFill>
                  <a:schemeClr val="folHlink"/>
                </a:solidFill>
                <a:latin typeface="Helvetica" charset="0"/>
              </a:rPr>
              <a:t>“</a:t>
            </a:r>
            <a:r>
              <a:rPr lang="en-US" sz="1200" b="0">
                <a:solidFill>
                  <a:schemeClr val="folHlink"/>
                </a:solidFill>
                <a:latin typeface="Helvetica" charset="0"/>
              </a:rPr>
              <a:t>request-sd</a:t>
            </a:r>
            <a:r>
              <a:rPr lang="ja-JP" altLang="en-US" sz="1200" b="0">
                <a:solidFill>
                  <a:schemeClr val="folHlink"/>
                </a:solidFill>
                <a:latin typeface="Helvetica" charset="0"/>
              </a:rPr>
              <a:t>”</a:t>
            </a:r>
            <a:r>
              <a:rPr lang="en-US" sz="1200" b="0">
                <a:solidFill>
                  <a:schemeClr val="folHlink"/>
                </a:solidFill>
                <a:latin typeface="Helvetica" charset="0"/>
              </a:rPr>
              <a:t>&gt;</a:t>
            </a:r>
          </a:p>
          <a:p>
            <a:pPr>
              <a:tabLst>
                <a:tab pos="176213" algn="l"/>
                <a:tab pos="361950" algn="l"/>
                <a:tab pos="538163" algn="l"/>
                <a:tab pos="715963" algn="l"/>
              </a:tabLst>
            </a:pPr>
            <a:r>
              <a:rPr lang="en-US" sz="1200" b="0">
                <a:solidFill>
                  <a:schemeClr val="folHlink"/>
                </a:solidFill>
                <a:latin typeface="Helvetica" charset="0"/>
              </a:rPr>
              <a:t>	&lt;Define how the client can connect&gt;</a:t>
            </a:r>
          </a:p>
          <a:p>
            <a:pPr>
              <a:tabLst>
                <a:tab pos="176213" algn="l"/>
                <a:tab pos="361950" algn="l"/>
                <a:tab pos="538163" algn="l"/>
                <a:tab pos="715963" algn="l"/>
              </a:tabLst>
            </a:pPr>
            <a:r>
              <a:rPr lang="en-US" sz="1200" b="0">
                <a:solidFill>
                  <a:schemeClr val="folHlink"/>
                </a:solidFill>
                <a:latin typeface="Helvetica" charset="0"/>
              </a:rPr>
              <a:t>	&lt;Wait for a connection, and create a new socket </a:t>
            </a:r>
            <a:r>
              <a:rPr lang="ja-JP" altLang="en-US" sz="1200" b="0">
                <a:solidFill>
                  <a:schemeClr val="folHlink"/>
                </a:solidFill>
                <a:latin typeface="Helvetica" charset="0"/>
              </a:rPr>
              <a:t>“</a:t>
            </a:r>
            <a:r>
              <a:rPr lang="en-US" sz="1200" b="0">
                <a:solidFill>
                  <a:schemeClr val="folHlink"/>
                </a:solidFill>
                <a:latin typeface="Helvetica" charset="0"/>
              </a:rPr>
              <a:t>sd</a:t>
            </a:r>
            <a:r>
              <a:rPr lang="ja-JP" altLang="en-US" sz="1200" b="0">
                <a:solidFill>
                  <a:schemeClr val="folHlink"/>
                </a:solidFill>
                <a:latin typeface="Helvetica" charset="0"/>
              </a:rPr>
              <a:t>”</a:t>
            </a:r>
            <a:endParaRPr lang="en-US" sz="1200" b="0">
              <a:solidFill>
                <a:schemeClr val="folHlink"/>
              </a:solidFill>
              <a:latin typeface="Helvetica" charset="0"/>
            </a:endParaRPr>
          </a:p>
          <a:p>
            <a:pPr>
              <a:tabLst>
                <a:tab pos="176213" algn="l"/>
                <a:tab pos="361950" algn="l"/>
                <a:tab pos="538163" algn="l"/>
                <a:tab pos="715963" algn="l"/>
              </a:tabLst>
            </a:pPr>
            <a:r>
              <a:rPr lang="en-US" sz="1200" b="0">
                <a:solidFill>
                  <a:schemeClr val="folHlink"/>
                </a:solidFill>
                <a:latin typeface="Helvetica" charset="0"/>
              </a:rPr>
              <a:t>	  for that connection&gt;</a:t>
            </a:r>
          </a:p>
          <a:p>
            <a:pPr>
              <a:tabLst>
                <a:tab pos="176213" algn="l"/>
                <a:tab pos="361950" algn="l"/>
                <a:tab pos="538163" algn="l"/>
                <a:tab pos="715963" algn="l"/>
              </a:tabLst>
            </a:pPr>
            <a:r>
              <a:rPr lang="en-US" sz="1200" b="0">
                <a:latin typeface="Helvetica" charset="0"/>
              </a:rPr>
              <a:t>	</a:t>
            </a:r>
          </a:p>
          <a:p>
            <a:pPr>
              <a:tabLst>
                <a:tab pos="176213" algn="l"/>
                <a:tab pos="361950" algn="l"/>
                <a:tab pos="538163" algn="l"/>
                <a:tab pos="715963" algn="l"/>
              </a:tabLst>
            </a:pPr>
            <a:endParaRPr lang="en-US" sz="1200" b="0">
              <a:latin typeface="Courier New" charset="0"/>
            </a:endParaRPr>
          </a:p>
          <a:p>
            <a:pPr>
              <a:tabLst>
                <a:tab pos="176213" algn="l"/>
                <a:tab pos="361950" algn="l"/>
                <a:tab pos="538163" algn="l"/>
                <a:tab pos="715963" algn="l"/>
              </a:tabLst>
            </a:pPr>
            <a:r>
              <a:rPr lang="en-US" sz="1200" b="0">
                <a:latin typeface="Courier New" charset="0"/>
              </a:rPr>
              <a:t>	/* read data from the sd and</a:t>
            </a:r>
          </a:p>
          <a:p>
            <a:pPr>
              <a:tabLst>
                <a:tab pos="176213" algn="l"/>
                <a:tab pos="361950" algn="l"/>
                <a:tab pos="538163" algn="l"/>
                <a:tab pos="715963" algn="l"/>
              </a:tabLst>
            </a:pPr>
            <a:r>
              <a:rPr lang="en-US" sz="1200" b="0">
                <a:latin typeface="Courier New" charset="0"/>
              </a:rPr>
              <a:t>	   write it to the screen */</a:t>
            </a:r>
          </a:p>
          <a:p>
            <a:pPr>
              <a:tabLst>
                <a:tab pos="176213" algn="l"/>
                <a:tab pos="361950" algn="l"/>
                <a:tab pos="538163" algn="l"/>
                <a:tab pos="715963" algn="l"/>
              </a:tabLst>
            </a:pPr>
            <a:r>
              <a:rPr lang="en-US" sz="1200" b="0">
                <a:latin typeface="Courier New" charset="0"/>
              </a:rPr>
              <a:t>	</a:t>
            </a:r>
            <a:r>
              <a:rPr lang="en-US" sz="1200">
                <a:latin typeface="Courier New" charset="0"/>
              </a:rPr>
              <a:t>read(sd, buf, 12);</a:t>
            </a:r>
          </a:p>
          <a:p>
            <a:pPr>
              <a:tabLst>
                <a:tab pos="176213" algn="l"/>
                <a:tab pos="361950" algn="l"/>
                <a:tab pos="538163" algn="l"/>
                <a:tab pos="715963" algn="l"/>
              </a:tabLst>
            </a:pPr>
            <a:r>
              <a:rPr lang="en-US" sz="1200">
                <a:latin typeface="Courier New" charset="0"/>
              </a:rPr>
              <a:t>	buf[12] = </a:t>
            </a:r>
            <a:r>
              <a:rPr lang="ja-JP" altLang="en-US" sz="1200">
                <a:latin typeface="Courier New" charset="0"/>
              </a:rPr>
              <a:t>‘</a:t>
            </a:r>
            <a:r>
              <a:rPr lang="en-US" sz="1200">
                <a:latin typeface="Courier New" charset="0"/>
              </a:rPr>
              <a:t>\0</a:t>
            </a:r>
            <a:r>
              <a:rPr lang="ja-JP" altLang="en-US" sz="1200">
                <a:latin typeface="Courier New" charset="0"/>
              </a:rPr>
              <a:t>’</a:t>
            </a:r>
            <a:r>
              <a:rPr lang="en-US" sz="1200">
                <a:latin typeface="Courier New" charset="0"/>
              </a:rPr>
              <a:t>;</a:t>
            </a:r>
          </a:p>
          <a:p>
            <a:pPr>
              <a:tabLst>
                <a:tab pos="176213" algn="l"/>
                <a:tab pos="361950" algn="l"/>
                <a:tab pos="538163" algn="l"/>
                <a:tab pos="715963" algn="l"/>
              </a:tabLst>
            </a:pPr>
            <a:r>
              <a:rPr lang="en-US" sz="1200">
                <a:latin typeface="Courier New" charset="0"/>
              </a:rPr>
              <a:t>	printf(</a:t>
            </a:r>
            <a:r>
              <a:rPr lang="ja-JP" altLang="en-US" sz="1200">
                <a:latin typeface="Courier New" charset="0"/>
              </a:rPr>
              <a:t>“</a:t>
            </a:r>
            <a:r>
              <a:rPr lang="en-US" sz="1200">
                <a:latin typeface="Courier New" charset="0"/>
              </a:rPr>
              <a:t>%s\n</a:t>
            </a:r>
            <a:r>
              <a:rPr lang="ja-JP" altLang="en-US" sz="1200">
                <a:latin typeface="Courier New" charset="0"/>
              </a:rPr>
              <a:t>”</a:t>
            </a:r>
            <a:r>
              <a:rPr lang="en-US" sz="1200">
                <a:latin typeface="Courier New" charset="0"/>
              </a:rPr>
              <a:t>, buf );</a:t>
            </a:r>
          </a:p>
          <a:p>
            <a:pPr>
              <a:tabLst>
                <a:tab pos="176213" algn="l"/>
                <a:tab pos="361950" algn="l"/>
                <a:tab pos="538163" algn="l"/>
                <a:tab pos="715963" algn="l"/>
              </a:tabLst>
            </a:pPr>
            <a:endParaRPr lang="en-US" sz="1200">
              <a:latin typeface="Courier New" charset="0"/>
            </a:endParaRPr>
          </a:p>
          <a:p>
            <a:pPr>
              <a:tabLst>
                <a:tab pos="176213" algn="l"/>
                <a:tab pos="361950" algn="l"/>
                <a:tab pos="538163" algn="l"/>
                <a:tab pos="715963" algn="l"/>
              </a:tabLst>
            </a:pPr>
            <a:r>
              <a:rPr lang="en-US" sz="1200" b="0">
                <a:latin typeface="Courier New" charset="0"/>
              </a:rPr>
              <a:t>	/* send data back over the connection */</a:t>
            </a:r>
          </a:p>
          <a:p>
            <a:pPr>
              <a:tabLst>
                <a:tab pos="176213" algn="l"/>
                <a:tab pos="361950" algn="l"/>
                <a:tab pos="538163" algn="l"/>
                <a:tab pos="715963" algn="l"/>
              </a:tabLst>
            </a:pPr>
            <a:r>
              <a:rPr lang="en-US" sz="1200" b="0">
                <a:latin typeface="Courier New" charset="0"/>
              </a:rPr>
              <a:t>	</a:t>
            </a:r>
            <a:r>
              <a:rPr lang="en-US" sz="1200">
                <a:latin typeface="Courier New" charset="0"/>
              </a:rPr>
              <a:t>write(sd, buf, 12);</a:t>
            </a:r>
          </a:p>
          <a:p>
            <a:pPr>
              <a:tabLst>
                <a:tab pos="176213" algn="l"/>
                <a:tab pos="361950" algn="l"/>
                <a:tab pos="538163" algn="l"/>
                <a:tab pos="715963" algn="l"/>
              </a:tabLst>
            </a:pPr>
            <a:endParaRPr lang="en-US" sz="1200">
              <a:latin typeface="Courier New" charset="0"/>
            </a:endParaRPr>
          </a:p>
          <a:p>
            <a:pPr>
              <a:tabLst>
                <a:tab pos="176213" algn="l"/>
                <a:tab pos="361950" algn="l"/>
                <a:tab pos="538163" algn="l"/>
                <a:tab pos="715963" algn="l"/>
              </a:tabLst>
            </a:pPr>
            <a:r>
              <a:rPr lang="en-US" sz="1200" b="0">
                <a:solidFill>
                  <a:schemeClr val="folHlink"/>
                </a:solidFill>
                <a:latin typeface="Helvetica" charset="0"/>
              </a:rPr>
              <a:t>	&lt;Closing code&gt;</a:t>
            </a:r>
          </a:p>
          <a:p>
            <a:pPr>
              <a:tabLst>
                <a:tab pos="176213" algn="l"/>
                <a:tab pos="361950" algn="l"/>
                <a:tab pos="538163" algn="l"/>
                <a:tab pos="715963" algn="l"/>
              </a:tabLst>
            </a:pPr>
            <a:r>
              <a:rPr lang="en-US" sz="1200">
                <a:latin typeface="Courier New" charset="0"/>
              </a:rPr>
              <a:t>}</a:t>
            </a:r>
          </a:p>
        </p:txBody>
      </p:sp>
      <p:sp>
        <p:nvSpPr>
          <p:cNvPr id="27653" name="Text Box 5"/>
          <p:cNvSpPr txBox="1">
            <a:spLocks noChangeArrowheads="1"/>
          </p:cNvSpPr>
          <p:nvPr/>
        </p:nvSpPr>
        <p:spPr bwMode="auto">
          <a:xfrm>
            <a:off x="552450" y="1090613"/>
            <a:ext cx="962025" cy="457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89992" tIns="46795" rIns="89992" bIns="46795">
            <a:spAutoFit/>
          </a:bodyPr>
          <a:lstStyle>
            <a:lvl1pPr>
              <a:defRPr sz="3200" b="1">
                <a:solidFill>
                  <a:schemeClr val="tx1"/>
                </a:solidFill>
                <a:latin typeface="Tahoma" charset="0"/>
                <a:ea typeface="ＭＳ Ｐゴシック" charset="0"/>
                <a:cs typeface="ＭＳ Ｐゴシック" charset="0"/>
              </a:defRPr>
            </a:lvl1pPr>
            <a:lvl2pPr marL="37931725" indent="-37474525">
              <a:defRPr sz="3200" b="1">
                <a:solidFill>
                  <a:schemeClr val="tx1"/>
                </a:solidFill>
                <a:latin typeface="Tahoma" charset="0"/>
                <a:ea typeface="ＭＳ Ｐゴシック" charset="0"/>
              </a:defRPr>
            </a:lvl2pPr>
            <a:lvl3pPr>
              <a:defRPr sz="3200" b="1">
                <a:solidFill>
                  <a:schemeClr val="tx1"/>
                </a:solidFill>
                <a:latin typeface="Tahoma" charset="0"/>
                <a:ea typeface="ＭＳ Ｐゴシック" charset="0"/>
              </a:defRPr>
            </a:lvl3pPr>
            <a:lvl4pPr>
              <a:defRPr sz="3200" b="1">
                <a:solidFill>
                  <a:schemeClr val="tx1"/>
                </a:solidFill>
                <a:latin typeface="Tahoma" charset="0"/>
                <a:ea typeface="ＭＳ Ｐゴシック" charset="0"/>
              </a:defRPr>
            </a:lvl4pPr>
            <a:lvl5pPr>
              <a:defRPr sz="3200" b="1">
                <a:solidFill>
                  <a:schemeClr val="tx1"/>
                </a:solidFill>
                <a:latin typeface="Tahoma" charset="0"/>
                <a:ea typeface="ＭＳ Ｐゴシック" charset="0"/>
              </a:defRPr>
            </a:lvl5pPr>
            <a:lvl6pPr marL="457200" eaLnBrk="0" fontAlgn="base" hangingPunct="0">
              <a:spcBef>
                <a:spcPct val="0"/>
              </a:spcBef>
              <a:spcAft>
                <a:spcPct val="0"/>
              </a:spcAft>
              <a:defRPr sz="3200" b="1">
                <a:solidFill>
                  <a:schemeClr val="tx1"/>
                </a:solidFill>
                <a:latin typeface="Tahoma" charset="0"/>
                <a:ea typeface="ＭＳ Ｐゴシック" charset="0"/>
              </a:defRPr>
            </a:lvl6pPr>
            <a:lvl7pPr marL="914400" eaLnBrk="0" fontAlgn="base" hangingPunct="0">
              <a:spcBef>
                <a:spcPct val="0"/>
              </a:spcBef>
              <a:spcAft>
                <a:spcPct val="0"/>
              </a:spcAft>
              <a:defRPr sz="3200" b="1">
                <a:solidFill>
                  <a:schemeClr val="tx1"/>
                </a:solidFill>
                <a:latin typeface="Tahoma" charset="0"/>
                <a:ea typeface="ＭＳ Ｐゴシック" charset="0"/>
              </a:defRPr>
            </a:lvl7pPr>
            <a:lvl8pPr marL="1371600" eaLnBrk="0" fontAlgn="base" hangingPunct="0">
              <a:spcBef>
                <a:spcPct val="0"/>
              </a:spcBef>
              <a:spcAft>
                <a:spcPct val="0"/>
              </a:spcAft>
              <a:defRPr sz="3200" b="1">
                <a:solidFill>
                  <a:schemeClr val="tx1"/>
                </a:solidFill>
                <a:latin typeface="Tahoma" charset="0"/>
                <a:ea typeface="ＭＳ Ｐゴシック" charset="0"/>
              </a:defRPr>
            </a:lvl8pPr>
            <a:lvl9pPr marL="1828800" eaLnBrk="0" fontAlgn="base" hangingPunct="0">
              <a:spcBef>
                <a:spcPct val="0"/>
              </a:spcBef>
              <a:spcAft>
                <a:spcPct val="0"/>
              </a:spcAft>
              <a:defRPr sz="3200" b="1">
                <a:solidFill>
                  <a:schemeClr val="tx1"/>
                </a:solidFill>
                <a:latin typeface="Tahoma" charset="0"/>
                <a:ea typeface="ＭＳ Ｐゴシック" charset="0"/>
              </a:defRPr>
            </a:lvl9pPr>
          </a:lstStyle>
          <a:p>
            <a:r>
              <a:rPr lang="en-US" sz="2400" b="0">
                <a:solidFill>
                  <a:srgbClr val="FF0000"/>
                </a:solidFill>
                <a:latin typeface="Helvetica" charset="0"/>
              </a:rPr>
              <a:t>Client</a:t>
            </a:r>
          </a:p>
        </p:txBody>
      </p:sp>
      <p:sp>
        <p:nvSpPr>
          <p:cNvPr id="27654" name="Text Box 6"/>
          <p:cNvSpPr txBox="1">
            <a:spLocks noChangeArrowheads="1"/>
          </p:cNvSpPr>
          <p:nvPr/>
        </p:nvSpPr>
        <p:spPr bwMode="auto">
          <a:xfrm>
            <a:off x="4616450" y="1090613"/>
            <a:ext cx="1077913" cy="457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89992" tIns="46795" rIns="89992" bIns="46795">
            <a:spAutoFit/>
          </a:bodyPr>
          <a:lstStyle>
            <a:lvl1pPr>
              <a:defRPr sz="3200" b="1">
                <a:solidFill>
                  <a:schemeClr val="tx1"/>
                </a:solidFill>
                <a:latin typeface="Tahoma" charset="0"/>
                <a:ea typeface="ＭＳ Ｐゴシック" charset="0"/>
                <a:cs typeface="ＭＳ Ｐゴシック" charset="0"/>
              </a:defRPr>
            </a:lvl1pPr>
            <a:lvl2pPr marL="37931725" indent="-37474525">
              <a:defRPr sz="3200" b="1">
                <a:solidFill>
                  <a:schemeClr val="tx1"/>
                </a:solidFill>
                <a:latin typeface="Tahoma" charset="0"/>
                <a:ea typeface="ＭＳ Ｐゴシック" charset="0"/>
              </a:defRPr>
            </a:lvl2pPr>
            <a:lvl3pPr>
              <a:defRPr sz="3200" b="1">
                <a:solidFill>
                  <a:schemeClr val="tx1"/>
                </a:solidFill>
                <a:latin typeface="Tahoma" charset="0"/>
                <a:ea typeface="ＭＳ Ｐゴシック" charset="0"/>
              </a:defRPr>
            </a:lvl3pPr>
            <a:lvl4pPr>
              <a:defRPr sz="3200" b="1">
                <a:solidFill>
                  <a:schemeClr val="tx1"/>
                </a:solidFill>
                <a:latin typeface="Tahoma" charset="0"/>
                <a:ea typeface="ＭＳ Ｐゴシック" charset="0"/>
              </a:defRPr>
            </a:lvl4pPr>
            <a:lvl5pPr>
              <a:defRPr sz="3200" b="1">
                <a:solidFill>
                  <a:schemeClr val="tx1"/>
                </a:solidFill>
                <a:latin typeface="Tahoma" charset="0"/>
                <a:ea typeface="ＭＳ Ｐゴシック" charset="0"/>
              </a:defRPr>
            </a:lvl5pPr>
            <a:lvl6pPr marL="457200" eaLnBrk="0" fontAlgn="base" hangingPunct="0">
              <a:spcBef>
                <a:spcPct val="0"/>
              </a:spcBef>
              <a:spcAft>
                <a:spcPct val="0"/>
              </a:spcAft>
              <a:defRPr sz="3200" b="1">
                <a:solidFill>
                  <a:schemeClr val="tx1"/>
                </a:solidFill>
                <a:latin typeface="Tahoma" charset="0"/>
                <a:ea typeface="ＭＳ Ｐゴシック" charset="0"/>
              </a:defRPr>
            </a:lvl6pPr>
            <a:lvl7pPr marL="914400" eaLnBrk="0" fontAlgn="base" hangingPunct="0">
              <a:spcBef>
                <a:spcPct val="0"/>
              </a:spcBef>
              <a:spcAft>
                <a:spcPct val="0"/>
              </a:spcAft>
              <a:defRPr sz="3200" b="1">
                <a:solidFill>
                  <a:schemeClr val="tx1"/>
                </a:solidFill>
                <a:latin typeface="Tahoma" charset="0"/>
                <a:ea typeface="ＭＳ Ｐゴシック" charset="0"/>
              </a:defRPr>
            </a:lvl7pPr>
            <a:lvl8pPr marL="1371600" eaLnBrk="0" fontAlgn="base" hangingPunct="0">
              <a:spcBef>
                <a:spcPct val="0"/>
              </a:spcBef>
              <a:spcAft>
                <a:spcPct val="0"/>
              </a:spcAft>
              <a:defRPr sz="3200" b="1">
                <a:solidFill>
                  <a:schemeClr val="tx1"/>
                </a:solidFill>
                <a:latin typeface="Tahoma" charset="0"/>
                <a:ea typeface="ＭＳ Ｐゴシック" charset="0"/>
              </a:defRPr>
            </a:lvl8pPr>
            <a:lvl9pPr marL="1828800" eaLnBrk="0" fontAlgn="base" hangingPunct="0">
              <a:spcBef>
                <a:spcPct val="0"/>
              </a:spcBef>
              <a:spcAft>
                <a:spcPct val="0"/>
              </a:spcAft>
              <a:defRPr sz="3200" b="1">
                <a:solidFill>
                  <a:schemeClr val="tx1"/>
                </a:solidFill>
                <a:latin typeface="Tahoma" charset="0"/>
                <a:ea typeface="ＭＳ Ｐゴシック" charset="0"/>
              </a:defRPr>
            </a:lvl9pPr>
          </a:lstStyle>
          <a:p>
            <a:r>
              <a:rPr lang="en-US" sz="2400" b="0">
                <a:solidFill>
                  <a:srgbClr val="FF0000"/>
                </a:solidFill>
                <a:latin typeface="Helvetica" charset="0"/>
              </a:rPr>
              <a:t>Server</a:t>
            </a:r>
          </a:p>
        </p:txBody>
      </p:sp>
    </p:spTree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674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>
                <a:latin typeface="Tahoma" charset="0"/>
                <a:ea typeface="ＭＳ Ｐゴシック" charset="0"/>
                <a:cs typeface="ＭＳ Ｐゴシック" charset="0"/>
              </a:rPr>
              <a:t>&lt;Necessary includes&gt;</a:t>
            </a:r>
          </a:p>
        </p:txBody>
      </p:sp>
      <p:sp>
        <p:nvSpPr>
          <p:cNvPr id="1171459" name="Rectangle 3"/>
          <p:cNvSpPr>
            <a:spLocks noGrp="1" noChangeArrowheads="1"/>
          </p:cNvSpPr>
          <p:nvPr>
            <p:ph type="body" sz="half" idx="2"/>
          </p:nvPr>
        </p:nvSpPr>
        <p:spPr>
          <a:xfrm>
            <a:off x="511175" y="3543300"/>
            <a:ext cx="8058150" cy="3062288"/>
          </a:xfrm>
        </p:spPr>
        <p:txBody>
          <a:bodyPr/>
          <a:lstStyle/>
          <a:p>
            <a:pPr eaLnBrk="1" hangingPunct="1">
              <a:lnSpc>
                <a:spcPct val="90000"/>
              </a:lnSpc>
            </a:pPr>
            <a:r>
              <a:rPr lang="en-US" sz="2400" dirty="0">
                <a:latin typeface="Tahoma" charset="0"/>
                <a:ea typeface="ＭＳ Ｐゴシック" charset="0"/>
                <a:cs typeface="ＭＳ Ｐゴシック" charset="0"/>
              </a:rPr>
              <a:t>These five files are needed by both client and server </a:t>
            </a:r>
          </a:p>
          <a:p>
            <a:pPr eaLnBrk="1" hangingPunct="1">
              <a:lnSpc>
                <a:spcPct val="90000"/>
              </a:lnSpc>
            </a:pPr>
            <a:r>
              <a:rPr lang="en-US" sz="2400" dirty="0">
                <a:latin typeface="Tahoma" charset="0"/>
                <a:ea typeface="ＭＳ Ｐゴシック" charset="0"/>
                <a:cs typeface="ＭＳ Ｐゴシック" charset="0"/>
              </a:rPr>
              <a:t>They include definitions and declarations as described on the following sides</a:t>
            </a:r>
            <a:br>
              <a:rPr lang="en-US" sz="2400" dirty="0">
                <a:latin typeface="Tahoma" charset="0"/>
                <a:ea typeface="ＭＳ Ｐゴシック" charset="0"/>
                <a:cs typeface="ＭＳ Ｐゴシック" charset="0"/>
              </a:rPr>
            </a:br>
            <a:endParaRPr lang="en-US" sz="2400" dirty="0">
              <a:latin typeface="Tahoma" charset="0"/>
              <a:ea typeface="ＭＳ Ｐゴシック" charset="0"/>
              <a:cs typeface="ＭＳ Ｐゴシック" charset="0"/>
            </a:endParaRPr>
          </a:p>
          <a:p>
            <a:pPr eaLnBrk="1" hangingPunct="1">
              <a:lnSpc>
                <a:spcPct val="90000"/>
              </a:lnSpc>
            </a:pPr>
            <a:r>
              <a:rPr lang="en-US" sz="2400" dirty="0">
                <a:latin typeface="Tahoma" charset="0"/>
                <a:ea typeface="ＭＳ Ｐゴシック" charset="0"/>
                <a:cs typeface="ＭＳ Ｐゴシック" charset="0"/>
              </a:rPr>
              <a:t>Some systems will have the same declarations in different files – the above examples should work at IFI</a:t>
            </a:r>
            <a:br>
              <a:rPr lang="en-US" sz="2400" dirty="0">
                <a:latin typeface="Tahoma" charset="0"/>
                <a:ea typeface="ＭＳ Ｐゴシック" charset="0"/>
                <a:cs typeface="ＭＳ Ｐゴシック" charset="0"/>
              </a:rPr>
            </a:br>
            <a:r>
              <a:rPr lang="en-US" sz="1800" dirty="0">
                <a:latin typeface="Tahoma" charset="0"/>
                <a:ea typeface="ＭＳ Ｐゴシック" charset="0"/>
                <a:cs typeface="ＭＳ Ｐゴシック" charset="0"/>
              </a:rPr>
              <a:t>(see </a:t>
            </a:r>
            <a:r>
              <a:rPr lang="en-US" sz="1800" dirty="0">
                <a:latin typeface="Courier New" charset="0"/>
                <a:ea typeface="ＭＳ Ｐゴシック" charset="0"/>
                <a:cs typeface="ＭＳ Ｐゴシック" charset="0"/>
              </a:rPr>
              <a:t>/</a:t>
            </a:r>
            <a:r>
              <a:rPr lang="en-US" sz="1800" dirty="0" err="1">
                <a:latin typeface="Courier New" charset="0"/>
                <a:ea typeface="ＭＳ Ｐゴシック" charset="0"/>
                <a:cs typeface="ＭＳ Ｐゴシック" charset="0"/>
              </a:rPr>
              <a:t>usr</a:t>
            </a:r>
            <a:r>
              <a:rPr lang="en-US" sz="1800" dirty="0">
                <a:latin typeface="Courier New" charset="0"/>
                <a:ea typeface="ＭＳ Ｐゴシック" charset="0"/>
                <a:cs typeface="ＭＳ Ｐゴシック" charset="0"/>
              </a:rPr>
              <a:t>/include</a:t>
            </a:r>
            <a:r>
              <a:rPr lang="en-US" sz="1800" dirty="0">
                <a:latin typeface="Tahoma" charset="0"/>
                <a:ea typeface="ＭＳ Ｐゴシック" charset="0"/>
                <a:cs typeface="ＭＳ Ｐゴシック" charset="0"/>
              </a:rPr>
              <a:t> on Linux &amp; Solaris</a:t>
            </a:r>
            <a:r>
              <a:rPr lang="en-US" sz="1800" dirty="0" smtClean="0">
                <a:latin typeface="Tahoma" charset="0"/>
                <a:ea typeface="ＭＳ Ｐゴシック" charset="0"/>
                <a:cs typeface="ＭＳ Ｐゴシック" charset="0"/>
              </a:rPr>
              <a:t>)</a:t>
            </a:r>
            <a:endParaRPr lang="en-US" sz="1800" dirty="0">
              <a:latin typeface="Tahoma" charset="0"/>
              <a:ea typeface="ＭＳ Ｐゴシック" charset="0"/>
              <a:cs typeface="ＭＳ Ｐゴシック" charset="0"/>
            </a:endParaRPr>
          </a:p>
          <a:p>
            <a:pPr eaLnBrk="1" hangingPunct="1">
              <a:lnSpc>
                <a:spcPct val="90000"/>
              </a:lnSpc>
            </a:pPr>
            <a:r>
              <a:rPr lang="nb-NO" sz="2400" dirty="0" smtClean="0">
                <a:latin typeface="Tahoma" charset="0"/>
                <a:ea typeface="ＭＳ Ｐゴシック" charset="0"/>
                <a:cs typeface="ＭＳ Ｐゴシック" charset="0"/>
              </a:rPr>
              <a:t>man-</a:t>
            </a:r>
            <a:r>
              <a:rPr lang="nb-NO" sz="2400" dirty="0" err="1" smtClean="0">
                <a:latin typeface="Tahoma" charset="0"/>
                <a:ea typeface="ＭＳ Ｐゴシック" charset="0"/>
                <a:cs typeface="ＭＳ Ｐゴシック" charset="0"/>
              </a:rPr>
              <a:t>pages</a:t>
            </a:r>
            <a:r>
              <a:rPr lang="nb-NO" sz="2400" dirty="0" smtClean="0">
                <a:latin typeface="Tahoma" charset="0"/>
                <a:ea typeface="ＭＳ Ｐゴシック" charset="0"/>
                <a:cs typeface="ＭＳ Ｐゴシック" charset="0"/>
              </a:rPr>
              <a:t> </a:t>
            </a:r>
            <a:r>
              <a:rPr lang="nb-NO" sz="2400" dirty="0" err="1" smtClean="0">
                <a:latin typeface="Tahoma" charset="0"/>
                <a:ea typeface="ＭＳ Ｐゴシック" charset="0"/>
                <a:cs typeface="ＭＳ Ｐゴシック" charset="0"/>
              </a:rPr>
              <a:t>will</a:t>
            </a:r>
            <a:r>
              <a:rPr lang="nb-NO" sz="2400" dirty="0" smtClean="0">
                <a:latin typeface="Tahoma" charset="0"/>
                <a:ea typeface="ＭＳ Ｐゴシック" charset="0"/>
                <a:cs typeface="ＭＳ Ｐゴシック" charset="0"/>
              </a:rPr>
              <a:t> have </a:t>
            </a:r>
            <a:r>
              <a:rPr lang="nb-NO" sz="2400" dirty="0" err="1" smtClean="0">
                <a:latin typeface="Tahoma" charset="0"/>
                <a:ea typeface="ＭＳ Ｐゴシック" charset="0"/>
                <a:cs typeface="ＭＳ Ｐゴシック" charset="0"/>
              </a:rPr>
              <a:t>the</a:t>
            </a:r>
            <a:r>
              <a:rPr lang="nb-NO" sz="2400" dirty="0" smtClean="0">
                <a:latin typeface="Tahoma" charset="0"/>
                <a:ea typeface="ＭＳ Ｐゴシック" charset="0"/>
                <a:cs typeface="ＭＳ Ｐゴシック" charset="0"/>
              </a:rPr>
              <a:t> info </a:t>
            </a:r>
            <a:r>
              <a:rPr lang="nb-NO" sz="2400" dirty="0" err="1" smtClean="0">
                <a:latin typeface="Tahoma" charset="0"/>
                <a:ea typeface="ＭＳ Ｐゴシック" charset="0"/>
                <a:cs typeface="ＭＳ Ｐゴシック" charset="0"/>
              </a:rPr>
              <a:t>you</a:t>
            </a:r>
            <a:r>
              <a:rPr lang="nb-NO" sz="2400" dirty="0" smtClean="0">
                <a:latin typeface="Tahoma" charset="0"/>
                <a:ea typeface="ＭＳ Ｐゴシック" charset="0"/>
                <a:cs typeface="ＭＳ Ｐゴシック" charset="0"/>
              </a:rPr>
              <a:t> </a:t>
            </a:r>
            <a:r>
              <a:rPr lang="nb-NO" sz="2400" dirty="0" err="1" smtClean="0">
                <a:latin typeface="Tahoma" charset="0"/>
                <a:ea typeface="ＭＳ Ｐゴシック" charset="0"/>
                <a:cs typeface="ＭＳ Ｐゴシック" charset="0"/>
              </a:rPr>
              <a:t>need</a:t>
            </a:r>
            <a:endParaRPr lang="en-US" sz="2400" dirty="0" smtClean="0">
              <a:latin typeface="Tahoma" charset="0"/>
              <a:ea typeface="ＭＳ Ｐゴシック" charset="0"/>
              <a:cs typeface="ＭＳ Ｐゴシック" charset="0"/>
            </a:endParaRPr>
          </a:p>
        </p:txBody>
      </p:sp>
      <p:sp>
        <p:nvSpPr>
          <p:cNvPr id="28676" name="Text Box 4"/>
          <p:cNvSpPr txBox="1">
            <a:spLocks noChangeArrowheads="1"/>
          </p:cNvSpPr>
          <p:nvPr/>
        </p:nvSpPr>
        <p:spPr bwMode="auto">
          <a:xfrm>
            <a:off x="6164263" y="3040968"/>
            <a:ext cx="146050" cy="3968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28575">
                <a:solidFill>
                  <a:srgbClr val="000000"/>
                </a:solidFill>
                <a:miter lim="800000"/>
                <a:headEnd/>
                <a:tailEnd type="none" w="lg" len="lg"/>
              </a14:hiddenLine>
            </a:ext>
          </a:extLst>
        </p:spPr>
        <p:txBody>
          <a:bodyPr wrap="none" rIns="54000">
            <a:spAutoFit/>
          </a:bodyPr>
          <a:lstStyle>
            <a:lvl1pPr>
              <a:defRPr sz="3200" b="1">
                <a:solidFill>
                  <a:schemeClr val="tx1"/>
                </a:solidFill>
                <a:latin typeface="Tahoma" charset="0"/>
                <a:ea typeface="ＭＳ Ｐゴシック" charset="0"/>
                <a:cs typeface="ＭＳ Ｐゴシック" charset="0"/>
              </a:defRPr>
            </a:lvl1pPr>
            <a:lvl2pPr marL="37931725" indent="-37474525">
              <a:defRPr sz="3200" b="1">
                <a:solidFill>
                  <a:schemeClr val="tx1"/>
                </a:solidFill>
                <a:latin typeface="Tahoma" charset="0"/>
                <a:ea typeface="ＭＳ Ｐゴシック" charset="0"/>
              </a:defRPr>
            </a:lvl2pPr>
            <a:lvl3pPr>
              <a:defRPr sz="3200" b="1">
                <a:solidFill>
                  <a:schemeClr val="tx1"/>
                </a:solidFill>
                <a:latin typeface="Tahoma" charset="0"/>
                <a:ea typeface="ＭＳ Ｐゴシック" charset="0"/>
              </a:defRPr>
            </a:lvl3pPr>
            <a:lvl4pPr>
              <a:defRPr sz="3200" b="1">
                <a:solidFill>
                  <a:schemeClr val="tx1"/>
                </a:solidFill>
                <a:latin typeface="Tahoma" charset="0"/>
                <a:ea typeface="ＭＳ Ｐゴシック" charset="0"/>
              </a:defRPr>
            </a:lvl4pPr>
            <a:lvl5pPr>
              <a:defRPr sz="3200" b="1">
                <a:solidFill>
                  <a:schemeClr val="tx1"/>
                </a:solidFill>
                <a:latin typeface="Tahoma" charset="0"/>
                <a:ea typeface="ＭＳ Ｐゴシック" charset="0"/>
              </a:defRPr>
            </a:lvl5pPr>
            <a:lvl6pPr marL="457200" eaLnBrk="0" fontAlgn="base" hangingPunct="0">
              <a:spcBef>
                <a:spcPct val="0"/>
              </a:spcBef>
              <a:spcAft>
                <a:spcPct val="0"/>
              </a:spcAft>
              <a:defRPr sz="3200" b="1">
                <a:solidFill>
                  <a:schemeClr val="tx1"/>
                </a:solidFill>
                <a:latin typeface="Tahoma" charset="0"/>
                <a:ea typeface="ＭＳ Ｐゴシック" charset="0"/>
              </a:defRPr>
            </a:lvl6pPr>
            <a:lvl7pPr marL="914400" eaLnBrk="0" fontAlgn="base" hangingPunct="0">
              <a:spcBef>
                <a:spcPct val="0"/>
              </a:spcBef>
              <a:spcAft>
                <a:spcPct val="0"/>
              </a:spcAft>
              <a:defRPr sz="3200" b="1">
                <a:solidFill>
                  <a:schemeClr val="tx1"/>
                </a:solidFill>
                <a:latin typeface="Tahoma" charset="0"/>
                <a:ea typeface="ＭＳ Ｐゴシック" charset="0"/>
              </a:defRPr>
            </a:lvl7pPr>
            <a:lvl8pPr marL="1371600" eaLnBrk="0" fontAlgn="base" hangingPunct="0">
              <a:spcBef>
                <a:spcPct val="0"/>
              </a:spcBef>
              <a:spcAft>
                <a:spcPct val="0"/>
              </a:spcAft>
              <a:defRPr sz="3200" b="1">
                <a:solidFill>
                  <a:schemeClr val="tx1"/>
                </a:solidFill>
                <a:latin typeface="Tahoma" charset="0"/>
                <a:ea typeface="ＭＳ Ｐゴシック" charset="0"/>
              </a:defRPr>
            </a:lvl8pPr>
            <a:lvl9pPr marL="1828800" eaLnBrk="0" fontAlgn="base" hangingPunct="0">
              <a:spcBef>
                <a:spcPct val="0"/>
              </a:spcBef>
              <a:spcAft>
                <a:spcPct val="0"/>
              </a:spcAft>
              <a:defRPr sz="3200" b="1">
                <a:solidFill>
                  <a:schemeClr val="tx1"/>
                </a:solidFill>
                <a:latin typeface="Tahoma" charset="0"/>
                <a:ea typeface="ＭＳ Ｐゴシック" charset="0"/>
              </a:defRPr>
            </a:lvl9pPr>
          </a:lstStyle>
          <a:p>
            <a:pPr algn="ctr" eaLnBrk="1" hangingPunct="1">
              <a:spcBef>
                <a:spcPct val="20000"/>
              </a:spcBef>
              <a:buClr>
                <a:schemeClr val="hlink"/>
              </a:buClr>
              <a:buSzPct val="75000"/>
              <a:buFont typeface="Wingdings" charset="0"/>
              <a:buNone/>
            </a:pPr>
            <a:endParaRPr lang="en-US" sz="2000" b="0"/>
          </a:p>
        </p:txBody>
      </p:sp>
      <p:grpSp>
        <p:nvGrpSpPr>
          <p:cNvPr id="2" name="Group 5"/>
          <p:cNvGrpSpPr>
            <a:grpSpLocks/>
          </p:cNvGrpSpPr>
          <p:nvPr/>
        </p:nvGrpSpPr>
        <p:grpSpPr bwMode="auto">
          <a:xfrm>
            <a:off x="5381625" y="1189041"/>
            <a:ext cx="3762375" cy="630237"/>
            <a:chOff x="3390" y="714"/>
            <a:chExt cx="2370" cy="397"/>
          </a:xfrm>
        </p:grpSpPr>
        <p:grpSp>
          <p:nvGrpSpPr>
            <p:cNvPr id="28699" name="Group 6"/>
            <p:cNvGrpSpPr>
              <a:grpSpLocks/>
            </p:cNvGrpSpPr>
            <p:nvPr/>
          </p:nvGrpSpPr>
          <p:grpSpPr bwMode="auto">
            <a:xfrm>
              <a:off x="3390" y="714"/>
              <a:ext cx="2370" cy="397"/>
              <a:chOff x="3390" y="714"/>
              <a:chExt cx="2370" cy="397"/>
            </a:xfrm>
          </p:grpSpPr>
          <p:sp>
            <p:nvSpPr>
              <p:cNvPr id="28701" name="AutoShape 7"/>
              <p:cNvSpPr>
                <a:spLocks noChangeArrowheads="1"/>
              </p:cNvSpPr>
              <p:nvPr/>
            </p:nvSpPr>
            <p:spPr bwMode="auto">
              <a:xfrm rot="5400000">
                <a:off x="3418" y="686"/>
                <a:ext cx="397" cy="454"/>
              </a:xfrm>
              <a:custGeom>
                <a:avLst/>
                <a:gdLst>
                  <a:gd name="T0" fmla="*/ 0 w 21600"/>
                  <a:gd name="T1" fmla="*/ 0 h 21600"/>
                  <a:gd name="T2" fmla="*/ 0 w 21600"/>
                  <a:gd name="T3" fmla="*/ 0 h 21600"/>
                  <a:gd name="T4" fmla="*/ 0 w 21600"/>
                  <a:gd name="T5" fmla="*/ 0 h 21600"/>
                  <a:gd name="T6" fmla="*/ 0 w 21600"/>
                  <a:gd name="T7" fmla="*/ 0 h 21600"/>
                  <a:gd name="T8" fmla="*/ 0 60000 65536"/>
                  <a:gd name="T9" fmla="*/ 0 60000 65536"/>
                  <a:gd name="T10" fmla="*/ 0 60000 65536"/>
                  <a:gd name="T11" fmla="*/ 0 60000 65536"/>
                  <a:gd name="T12" fmla="*/ 5550 w 21600"/>
                  <a:gd name="T13" fmla="*/ 5519 h 21600"/>
                  <a:gd name="T14" fmla="*/ 16050 w 21600"/>
                  <a:gd name="T15" fmla="*/ 16081 h 21600"/>
                </a:gdLst>
                <a:ahLst/>
                <a:cxnLst>
                  <a:cxn ang="T8">
                    <a:pos x="T0" y="T1"/>
                  </a:cxn>
                  <a:cxn ang="T9">
                    <a:pos x="T2" y="T3"/>
                  </a:cxn>
                  <a:cxn ang="T10">
                    <a:pos x="T4" y="T5"/>
                  </a:cxn>
                  <a:cxn ang="T11">
                    <a:pos x="T6" y="T7"/>
                  </a:cxn>
                </a:cxnLst>
                <a:rect l="T12" t="T13" r="T14" b="T15"/>
                <a:pathLst>
                  <a:path w="21600" h="21600">
                    <a:moveTo>
                      <a:pt x="0" y="0"/>
                    </a:moveTo>
                    <a:lnTo>
                      <a:pt x="7453" y="21600"/>
                    </a:lnTo>
                    <a:lnTo>
                      <a:pt x="14147" y="21600"/>
                    </a:lnTo>
                    <a:lnTo>
                      <a:pt x="21600" y="0"/>
                    </a:lnTo>
                    <a:close/>
                  </a:path>
                </a:pathLst>
              </a:custGeom>
              <a:solidFill>
                <a:srgbClr val="C0C0C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28575">
                    <a:solidFill>
                      <a:srgbClr val="000000"/>
                    </a:solidFill>
                    <a:miter lim="800000"/>
                    <a:headEnd/>
                    <a:tailEnd type="none" w="lg" len="lg"/>
                  </a14:hiddenLine>
                </a:ext>
              </a:extLst>
            </p:spPr>
            <p:txBody>
              <a:bodyPr rIns="54000" anchor="ctr">
                <a:spAutoFit/>
              </a:bodyPr>
              <a:lstStyle/>
              <a:p>
                <a:endParaRPr lang="en-US"/>
              </a:p>
            </p:txBody>
          </p:sp>
          <p:sp>
            <p:nvSpPr>
              <p:cNvPr id="28702" name="Rectangle 8"/>
              <p:cNvSpPr>
                <a:spLocks noChangeArrowheads="1"/>
              </p:cNvSpPr>
              <p:nvPr/>
            </p:nvSpPr>
            <p:spPr bwMode="auto">
              <a:xfrm>
                <a:off x="3844" y="719"/>
                <a:ext cx="1916" cy="391"/>
              </a:xfrm>
              <a:prstGeom prst="rect">
                <a:avLst/>
              </a:prstGeom>
              <a:gradFill rotWithShape="1">
                <a:gsLst>
                  <a:gs pos="0">
                    <a:srgbClr val="C0C0C0"/>
                  </a:gs>
                  <a:gs pos="100000">
                    <a:srgbClr val="DDDDDD"/>
                  </a:gs>
                </a:gsLst>
                <a:lin ang="0" scaled="1"/>
              </a:gradFill>
              <a:ln>
                <a:noFill/>
              </a:ln>
              <a:extLst>
                <a:ext uri="{91240B29-F687-4f45-9708-019B960494DF}">
                  <a14:hiddenLine xmlns:a14="http://schemas.microsoft.com/office/drawing/2010/main" w="28575">
                    <a:solidFill>
                      <a:srgbClr val="000000"/>
                    </a:solidFill>
                    <a:miter lim="800000"/>
                    <a:headEnd/>
                    <a:tailEnd type="none" w="lg" len="lg"/>
                  </a14:hiddenLine>
                </a:ext>
              </a:extLst>
            </p:spPr>
            <p:txBody>
              <a:bodyPr rIns="54000" anchor="ctr">
                <a:spAutoFit/>
              </a:bodyPr>
              <a:lstStyle/>
              <a:p>
                <a:endParaRPr lang="en-US"/>
              </a:p>
            </p:txBody>
          </p:sp>
        </p:grpSp>
        <p:sp>
          <p:nvSpPr>
            <p:cNvPr id="28700" name="Text Box 9"/>
            <p:cNvSpPr txBox="1">
              <a:spLocks noChangeArrowheads="1"/>
            </p:cNvSpPr>
            <p:nvPr/>
          </p:nvSpPr>
          <p:spPr bwMode="auto">
            <a:xfrm>
              <a:off x="3844" y="750"/>
              <a:ext cx="1669" cy="311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28575">
                  <a:solidFill>
                    <a:srgbClr val="000000"/>
                  </a:solidFill>
                  <a:miter lim="800000"/>
                  <a:headEnd/>
                  <a:tailEnd type="none" w="lg" len="lg"/>
                </a14:hiddenLine>
              </a:ext>
            </a:extLst>
          </p:spPr>
          <p:txBody>
            <a:bodyPr wrap="none" rIns="54000">
              <a:spAutoFit/>
            </a:bodyPr>
            <a:lstStyle>
              <a:lvl1pPr>
                <a:defRPr sz="3200" b="1">
                  <a:solidFill>
                    <a:schemeClr val="tx1"/>
                  </a:solidFill>
                  <a:latin typeface="Tahoma" charset="0"/>
                  <a:ea typeface="ＭＳ Ｐゴシック" charset="0"/>
                  <a:cs typeface="ＭＳ Ｐゴシック" charset="0"/>
                </a:defRPr>
              </a:lvl1pPr>
              <a:lvl2pPr marL="37931725" indent="-37474525">
                <a:defRPr sz="3200" b="1">
                  <a:solidFill>
                    <a:schemeClr val="tx1"/>
                  </a:solidFill>
                  <a:latin typeface="Tahoma" charset="0"/>
                  <a:ea typeface="ＭＳ Ｐゴシック" charset="0"/>
                </a:defRPr>
              </a:lvl2pPr>
              <a:lvl3pPr>
                <a:defRPr sz="3200" b="1">
                  <a:solidFill>
                    <a:schemeClr val="tx1"/>
                  </a:solidFill>
                  <a:latin typeface="Tahoma" charset="0"/>
                  <a:ea typeface="ＭＳ Ｐゴシック" charset="0"/>
                </a:defRPr>
              </a:lvl3pPr>
              <a:lvl4pPr>
                <a:defRPr sz="3200" b="1">
                  <a:solidFill>
                    <a:schemeClr val="tx1"/>
                  </a:solidFill>
                  <a:latin typeface="Tahoma" charset="0"/>
                  <a:ea typeface="ＭＳ Ｐゴシック" charset="0"/>
                </a:defRPr>
              </a:lvl4pPr>
              <a:lvl5pPr>
                <a:defRPr sz="3200" b="1">
                  <a:solidFill>
                    <a:schemeClr val="tx1"/>
                  </a:solidFill>
                  <a:latin typeface="Tahoma" charset="0"/>
                  <a:ea typeface="ＭＳ Ｐゴシック" charset="0"/>
                </a:defRPr>
              </a:lvl5pPr>
              <a:lvl6pPr marL="457200" eaLnBrk="0" fontAlgn="base" hangingPunct="0">
                <a:spcBef>
                  <a:spcPct val="0"/>
                </a:spcBef>
                <a:spcAft>
                  <a:spcPct val="0"/>
                </a:spcAft>
                <a:defRPr sz="3200" b="1">
                  <a:solidFill>
                    <a:schemeClr val="tx1"/>
                  </a:solidFill>
                  <a:latin typeface="Tahoma" charset="0"/>
                  <a:ea typeface="ＭＳ Ｐゴシック" charset="0"/>
                </a:defRPr>
              </a:lvl6pPr>
              <a:lvl7pPr marL="914400" eaLnBrk="0" fontAlgn="base" hangingPunct="0">
                <a:spcBef>
                  <a:spcPct val="0"/>
                </a:spcBef>
                <a:spcAft>
                  <a:spcPct val="0"/>
                </a:spcAft>
                <a:defRPr sz="3200" b="1">
                  <a:solidFill>
                    <a:schemeClr val="tx1"/>
                  </a:solidFill>
                  <a:latin typeface="Tahoma" charset="0"/>
                  <a:ea typeface="ＭＳ Ｐゴシック" charset="0"/>
                </a:defRPr>
              </a:lvl7pPr>
              <a:lvl8pPr marL="1371600" eaLnBrk="0" fontAlgn="base" hangingPunct="0">
                <a:spcBef>
                  <a:spcPct val="0"/>
                </a:spcBef>
                <a:spcAft>
                  <a:spcPct val="0"/>
                </a:spcAft>
                <a:defRPr sz="3200" b="1">
                  <a:solidFill>
                    <a:schemeClr val="tx1"/>
                  </a:solidFill>
                  <a:latin typeface="Tahoma" charset="0"/>
                  <a:ea typeface="ＭＳ Ｐゴシック" charset="0"/>
                </a:defRPr>
              </a:lvl8pPr>
              <a:lvl9pPr marL="1828800" eaLnBrk="0" fontAlgn="base" hangingPunct="0">
                <a:spcBef>
                  <a:spcPct val="0"/>
                </a:spcBef>
                <a:spcAft>
                  <a:spcPct val="0"/>
                </a:spcAft>
                <a:defRPr sz="3200" b="1">
                  <a:solidFill>
                    <a:schemeClr val="tx1"/>
                  </a:solidFill>
                  <a:latin typeface="Tahoma" charset="0"/>
                  <a:ea typeface="ＭＳ Ｐゴシック" charset="0"/>
                </a:defRPr>
              </a:lvl9pPr>
            </a:lstStyle>
            <a:p>
              <a:pPr eaLnBrk="1" hangingPunct="1">
                <a:spcBef>
                  <a:spcPct val="20000"/>
                </a:spcBef>
                <a:buClr>
                  <a:schemeClr val="hlink"/>
                </a:buClr>
                <a:buSzPct val="75000"/>
                <a:buFont typeface="Wingdings" charset="0"/>
                <a:buChar char="Ø"/>
              </a:pPr>
              <a:r>
                <a:rPr lang="en-US" sz="1200" b="0"/>
                <a:t> prototypes &amp; defines (</a:t>
              </a:r>
              <a:r>
                <a:rPr lang="en-US" sz="1200" b="0">
                  <a:latin typeface="Courier New" charset="0"/>
                </a:rPr>
                <a:t>htons</a:t>
              </a:r>
              <a:r>
                <a:rPr lang="en-US" sz="1200" b="0"/>
                <a:t>, etc.)</a:t>
              </a:r>
            </a:p>
            <a:p>
              <a:pPr eaLnBrk="1" hangingPunct="1">
                <a:spcBef>
                  <a:spcPct val="20000"/>
                </a:spcBef>
                <a:buClr>
                  <a:schemeClr val="hlink"/>
                </a:buClr>
                <a:buSzPct val="75000"/>
                <a:buFont typeface="Wingdings" charset="0"/>
                <a:buChar char="Ø"/>
              </a:pPr>
              <a:r>
                <a:rPr lang="en-US" sz="1200" b="0"/>
                <a:t> </a:t>
              </a:r>
              <a:r>
                <a:rPr lang="en-US" sz="1200" b="0">
                  <a:latin typeface="Courier New" charset="0"/>
                </a:rPr>
                <a:t>sockaddr_in</a:t>
              </a:r>
            </a:p>
          </p:txBody>
        </p:sp>
      </p:grpSp>
      <p:grpSp>
        <p:nvGrpSpPr>
          <p:cNvPr id="4" name="Group 10"/>
          <p:cNvGrpSpPr>
            <a:grpSpLocks/>
          </p:cNvGrpSpPr>
          <p:nvPr/>
        </p:nvGrpSpPr>
        <p:grpSpPr bwMode="auto">
          <a:xfrm>
            <a:off x="5381625" y="1666193"/>
            <a:ext cx="3762375" cy="630237"/>
            <a:chOff x="3390" y="846"/>
            <a:chExt cx="2370" cy="397"/>
          </a:xfrm>
        </p:grpSpPr>
        <p:grpSp>
          <p:nvGrpSpPr>
            <p:cNvPr id="28695" name="Group 11"/>
            <p:cNvGrpSpPr>
              <a:grpSpLocks/>
            </p:cNvGrpSpPr>
            <p:nvPr/>
          </p:nvGrpSpPr>
          <p:grpSpPr bwMode="auto">
            <a:xfrm>
              <a:off x="3390" y="846"/>
              <a:ext cx="2370" cy="397"/>
              <a:chOff x="3390" y="714"/>
              <a:chExt cx="2370" cy="397"/>
            </a:xfrm>
          </p:grpSpPr>
          <p:sp>
            <p:nvSpPr>
              <p:cNvPr id="28697" name="AutoShape 12"/>
              <p:cNvSpPr>
                <a:spLocks noChangeArrowheads="1"/>
              </p:cNvSpPr>
              <p:nvPr/>
            </p:nvSpPr>
            <p:spPr bwMode="auto">
              <a:xfrm rot="5400000">
                <a:off x="3418" y="686"/>
                <a:ext cx="397" cy="454"/>
              </a:xfrm>
              <a:custGeom>
                <a:avLst/>
                <a:gdLst>
                  <a:gd name="T0" fmla="*/ 0 w 21600"/>
                  <a:gd name="T1" fmla="*/ 0 h 21600"/>
                  <a:gd name="T2" fmla="*/ 0 w 21600"/>
                  <a:gd name="T3" fmla="*/ 0 h 21600"/>
                  <a:gd name="T4" fmla="*/ 0 w 21600"/>
                  <a:gd name="T5" fmla="*/ 0 h 21600"/>
                  <a:gd name="T6" fmla="*/ 0 w 21600"/>
                  <a:gd name="T7" fmla="*/ 0 h 21600"/>
                  <a:gd name="T8" fmla="*/ 0 60000 65536"/>
                  <a:gd name="T9" fmla="*/ 0 60000 65536"/>
                  <a:gd name="T10" fmla="*/ 0 60000 65536"/>
                  <a:gd name="T11" fmla="*/ 0 60000 65536"/>
                  <a:gd name="T12" fmla="*/ 5550 w 21600"/>
                  <a:gd name="T13" fmla="*/ 5519 h 21600"/>
                  <a:gd name="T14" fmla="*/ 16050 w 21600"/>
                  <a:gd name="T15" fmla="*/ 16081 h 21600"/>
                </a:gdLst>
                <a:ahLst/>
                <a:cxnLst>
                  <a:cxn ang="T8">
                    <a:pos x="T0" y="T1"/>
                  </a:cxn>
                  <a:cxn ang="T9">
                    <a:pos x="T2" y="T3"/>
                  </a:cxn>
                  <a:cxn ang="T10">
                    <a:pos x="T4" y="T5"/>
                  </a:cxn>
                  <a:cxn ang="T11">
                    <a:pos x="T6" y="T7"/>
                  </a:cxn>
                </a:cxnLst>
                <a:rect l="T12" t="T13" r="T14" b="T15"/>
                <a:pathLst>
                  <a:path w="21600" h="21600">
                    <a:moveTo>
                      <a:pt x="0" y="0"/>
                    </a:moveTo>
                    <a:lnTo>
                      <a:pt x="7453" y="21600"/>
                    </a:lnTo>
                    <a:lnTo>
                      <a:pt x="14147" y="21600"/>
                    </a:lnTo>
                    <a:lnTo>
                      <a:pt x="21600" y="0"/>
                    </a:lnTo>
                    <a:close/>
                  </a:path>
                </a:pathLst>
              </a:custGeom>
              <a:solidFill>
                <a:srgbClr val="C0C0C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28575">
                    <a:solidFill>
                      <a:srgbClr val="000000"/>
                    </a:solidFill>
                    <a:miter lim="800000"/>
                    <a:headEnd/>
                    <a:tailEnd type="none" w="lg" len="lg"/>
                  </a14:hiddenLine>
                </a:ext>
              </a:extLst>
            </p:spPr>
            <p:txBody>
              <a:bodyPr rIns="54000" anchor="ctr">
                <a:spAutoFit/>
              </a:bodyPr>
              <a:lstStyle/>
              <a:p>
                <a:endParaRPr lang="en-US"/>
              </a:p>
            </p:txBody>
          </p:sp>
          <p:sp>
            <p:nvSpPr>
              <p:cNvPr id="28698" name="Rectangle 13"/>
              <p:cNvSpPr>
                <a:spLocks noChangeArrowheads="1"/>
              </p:cNvSpPr>
              <p:nvPr/>
            </p:nvSpPr>
            <p:spPr bwMode="auto">
              <a:xfrm>
                <a:off x="3844" y="719"/>
                <a:ext cx="1916" cy="391"/>
              </a:xfrm>
              <a:prstGeom prst="rect">
                <a:avLst/>
              </a:prstGeom>
              <a:gradFill rotWithShape="1">
                <a:gsLst>
                  <a:gs pos="0">
                    <a:srgbClr val="C0C0C0"/>
                  </a:gs>
                  <a:gs pos="100000">
                    <a:srgbClr val="DDDDDD"/>
                  </a:gs>
                </a:gsLst>
                <a:lin ang="0" scaled="1"/>
              </a:gradFill>
              <a:ln>
                <a:noFill/>
              </a:ln>
              <a:extLst>
                <a:ext uri="{91240B29-F687-4f45-9708-019B960494DF}">
                  <a14:hiddenLine xmlns:a14="http://schemas.microsoft.com/office/drawing/2010/main" w="28575">
                    <a:solidFill>
                      <a:srgbClr val="000000"/>
                    </a:solidFill>
                    <a:miter lim="800000"/>
                    <a:headEnd/>
                    <a:tailEnd type="none" w="lg" len="lg"/>
                  </a14:hiddenLine>
                </a:ext>
              </a:extLst>
            </p:spPr>
            <p:txBody>
              <a:bodyPr rIns="54000" anchor="ctr">
                <a:spAutoFit/>
              </a:bodyPr>
              <a:lstStyle/>
              <a:p>
                <a:endParaRPr lang="en-US"/>
              </a:p>
            </p:txBody>
          </p:sp>
        </p:grpSp>
        <p:sp>
          <p:nvSpPr>
            <p:cNvPr id="28696" name="Text Box 14"/>
            <p:cNvSpPr txBox="1">
              <a:spLocks noChangeArrowheads="1"/>
            </p:cNvSpPr>
            <p:nvPr/>
          </p:nvSpPr>
          <p:spPr bwMode="auto">
            <a:xfrm>
              <a:off x="3838" y="895"/>
              <a:ext cx="1646" cy="311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28575">
                  <a:solidFill>
                    <a:srgbClr val="000000"/>
                  </a:solidFill>
                  <a:miter lim="800000"/>
                  <a:headEnd/>
                  <a:tailEnd type="none" w="lg" len="lg"/>
                </a14:hiddenLine>
              </a:ext>
            </a:extLst>
          </p:spPr>
          <p:txBody>
            <a:bodyPr wrap="none" rIns="54000">
              <a:spAutoFit/>
            </a:bodyPr>
            <a:lstStyle>
              <a:lvl1pPr>
                <a:defRPr sz="3200" b="1">
                  <a:solidFill>
                    <a:schemeClr val="tx1"/>
                  </a:solidFill>
                  <a:latin typeface="Tahoma" charset="0"/>
                  <a:ea typeface="ＭＳ Ｐゴシック" charset="0"/>
                  <a:cs typeface="ＭＳ Ｐゴシック" charset="0"/>
                </a:defRPr>
              </a:lvl1pPr>
              <a:lvl2pPr marL="37931725" indent="-37474525">
                <a:defRPr sz="3200" b="1">
                  <a:solidFill>
                    <a:schemeClr val="tx1"/>
                  </a:solidFill>
                  <a:latin typeface="Tahoma" charset="0"/>
                  <a:ea typeface="ＭＳ Ｐゴシック" charset="0"/>
                </a:defRPr>
              </a:lvl2pPr>
              <a:lvl3pPr>
                <a:defRPr sz="3200" b="1">
                  <a:solidFill>
                    <a:schemeClr val="tx1"/>
                  </a:solidFill>
                  <a:latin typeface="Tahoma" charset="0"/>
                  <a:ea typeface="ＭＳ Ｐゴシック" charset="0"/>
                </a:defRPr>
              </a:lvl3pPr>
              <a:lvl4pPr>
                <a:defRPr sz="3200" b="1">
                  <a:solidFill>
                    <a:schemeClr val="tx1"/>
                  </a:solidFill>
                  <a:latin typeface="Tahoma" charset="0"/>
                  <a:ea typeface="ＭＳ Ｐゴシック" charset="0"/>
                </a:defRPr>
              </a:lvl4pPr>
              <a:lvl5pPr>
                <a:defRPr sz="3200" b="1">
                  <a:solidFill>
                    <a:schemeClr val="tx1"/>
                  </a:solidFill>
                  <a:latin typeface="Tahoma" charset="0"/>
                  <a:ea typeface="ＭＳ Ｐゴシック" charset="0"/>
                </a:defRPr>
              </a:lvl5pPr>
              <a:lvl6pPr marL="457200" eaLnBrk="0" fontAlgn="base" hangingPunct="0">
                <a:spcBef>
                  <a:spcPct val="0"/>
                </a:spcBef>
                <a:spcAft>
                  <a:spcPct val="0"/>
                </a:spcAft>
                <a:defRPr sz="3200" b="1">
                  <a:solidFill>
                    <a:schemeClr val="tx1"/>
                  </a:solidFill>
                  <a:latin typeface="Tahoma" charset="0"/>
                  <a:ea typeface="ＭＳ Ｐゴシック" charset="0"/>
                </a:defRPr>
              </a:lvl6pPr>
              <a:lvl7pPr marL="914400" eaLnBrk="0" fontAlgn="base" hangingPunct="0">
                <a:spcBef>
                  <a:spcPct val="0"/>
                </a:spcBef>
                <a:spcAft>
                  <a:spcPct val="0"/>
                </a:spcAft>
                <a:defRPr sz="3200" b="1">
                  <a:solidFill>
                    <a:schemeClr val="tx1"/>
                  </a:solidFill>
                  <a:latin typeface="Tahoma" charset="0"/>
                  <a:ea typeface="ＭＳ Ｐゴシック" charset="0"/>
                </a:defRPr>
              </a:lvl7pPr>
              <a:lvl8pPr marL="1371600" eaLnBrk="0" fontAlgn="base" hangingPunct="0">
                <a:spcBef>
                  <a:spcPct val="0"/>
                </a:spcBef>
                <a:spcAft>
                  <a:spcPct val="0"/>
                </a:spcAft>
                <a:defRPr sz="3200" b="1">
                  <a:solidFill>
                    <a:schemeClr val="tx1"/>
                  </a:solidFill>
                  <a:latin typeface="Tahoma" charset="0"/>
                  <a:ea typeface="ＭＳ Ｐゴシック" charset="0"/>
                </a:defRPr>
              </a:lvl8pPr>
              <a:lvl9pPr marL="1828800" eaLnBrk="0" fontAlgn="base" hangingPunct="0">
                <a:spcBef>
                  <a:spcPct val="0"/>
                </a:spcBef>
                <a:spcAft>
                  <a:spcPct val="0"/>
                </a:spcAft>
                <a:defRPr sz="3200" b="1">
                  <a:solidFill>
                    <a:schemeClr val="tx1"/>
                  </a:solidFill>
                  <a:latin typeface="Tahoma" charset="0"/>
                  <a:ea typeface="ＭＳ Ｐゴシック" charset="0"/>
                </a:defRPr>
              </a:lvl9pPr>
            </a:lstStyle>
            <a:p>
              <a:pPr eaLnBrk="1" hangingPunct="1">
                <a:spcBef>
                  <a:spcPct val="20000"/>
                </a:spcBef>
                <a:buClr>
                  <a:schemeClr val="hlink"/>
                </a:buClr>
                <a:buSzPct val="75000"/>
                <a:buFont typeface="Wingdings" charset="0"/>
                <a:buChar char="Ø"/>
              </a:pPr>
              <a:r>
                <a:rPr lang="en-US" sz="1200" b="0"/>
                <a:t> prototypes (</a:t>
              </a:r>
              <a:r>
                <a:rPr lang="en-US" sz="1200" b="0">
                  <a:latin typeface="Courier New" charset="0"/>
                </a:rPr>
                <a:t>send</a:t>
              </a:r>
              <a:r>
                <a:rPr lang="en-US" sz="1200" b="0"/>
                <a:t>, </a:t>
              </a:r>
              <a:r>
                <a:rPr lang="en-US" sz="1200" b="0">
                  <a:latin typeface="Courier New" charset="0"/>
                </a:rPr>
                <a:t>connect</a:t>
              </a:r>
              <a:r>
                <a:rPr lang="en-US" sz="1200" b="0"/>
                <a:t>, etc.)</a:t>
              </a:r>
            </a:p>
            <a:p>
              <a:pPr eaLnBrk="1" hangingPunct="1">
                <a:spcBef>
                  <a:spcPct val="20000"/>
                </a:spcBef>
                <a:buClr>
                  <a:schemeClr val="hlink"/>
                </a:buClr>
                <a:buSzPct val="75000"/>
                <a:buFont typeface="Wingdings" charset="0"/>
                <a:buChar char="Ø"/>
              </a:pPr>
              <a:r>
                <a:rPr lang="en-US" sz="1200" b="0"/>
                <a:t> defines</a:t>
              </a:r>
            </a:p>
          </p:txBody>
        </p:sp>
      </p:grpSp>
      <p:grpSp>
        <p:nvGrpSpPr>
          <p:cNvPr id="6" name="Group 15"/>
          <p:cNvGrpSpPr>
            <a:grpSpLocks/>
          </p:cNvGrpSpPr>
          <p:nvPr/>
        </p:nvGrpSpPr>
        <p:grpSpPr bwMode="auto">
          <a:xfrm>
            <a:off x="5381625" y="2017030"/>
            <a:ext cx="3762375" cy="630238"/>
            <a:chOff x="3390" y="1068"/>
            <a:chExt cx="2370" cy="397"/>
          </a:xfrm>
        </p:grpSpPr>
        <p:grpSp>
          <p:nvGrpSpPr>
            <p:cNvPr id="28691" name="Group 16"/>
            <p:cNvGrpSpPr>
              <a:grpSpLocks/>
            </p:cNvGrpSpPr>
            <p:nvPr/>
          </p:nvGrpSpPr>
          <p:grpSpPr bwMode="auto">
            <a:xfrm>
              <a:off x="3390" y="1068"/>
              <a:ext cx="2370" cy="397"/>
              <a:chOff x="3390" y="714"/>
              <a:chExt cx="2370" cy="397"/>
            </a:xfrm>
          </p:grpSpPr>
          <p:sp>
            <p:nvSpPr>
              <p:cNvPr id="28693" name="AutoShape 17"/>
              <p:cNvSpPr>
                <a:spLocks noChangeArrowheads="1"/>
              </p:cNvSpPr>
              <p:nvPr/>
            </p:nvSpPr>
            <p:spPr bwMode="auto">
              <a:xfrm rot="5400000">
                <a:off x="3418" y="686"/>
                <a:ext cx="397" cy="454"/>
              </a:xfrm>
              <a:custGeom>
                <a:avLst/>
                <a:gdLst>
                  <a:gd name="T0" fmla="*/ 0 w 21600"/>
                  <a:gd name="T1" fmla="*/ 0 h 21600"/>
                  <a:gd name="T2" fmla="*/ 0 w 21600"/>
                  <a:gd name="T3" fmla="*/ 0 h 21600"/>
                  <a:gd name="T4" fmla="*/ 0 w 21600"/>
                  <a:gd name="T5" fmla="*/ 0 h 21600"/>
                  <a:gd name="T6" fmla="*/ 0 w 21600"/>
                  <a:gd name="T7" fmla="*/ 0 h 21600"/>
                  <a:gd name="T8" fmla="*/ 0 60000 65536"/>
                  <a:gd name="T9" fmla="*/ 0 60000 65536"/>
                  <a:gd name="T10" fmla="*/ 0 60000 65536"/>
                  <a:gd name="T11" fmla="*/ 0 60000 65536"/>
                  <a:gd name="T12" fmla="*/ 5550 w 21600"/>
                  <a:gd name="T13" fmla="*/ 5519 h 21600"/>
                  <a:gd name="T14" fmla="*/ 16050 w 21600"/>
                  <a:gd name="T15" fmla="*/ 16081 h 21600"/>
                </a:gdLst>
                <a:ahLst/>
                <a:cxnLst>
                  <a:cxn ang="T8">
                    <a:pos x="T0" y="T1"/>
                  </a:cxn>
                  <a:cxn ang="T9">
                    <a:pos x="T2" y="T3"/>
                  </a:cxn>
                  <a:cxn ang="T10">
                    <a:pos x="T4" y="T5"/>
                  </a:cxn>
                  <a:cxn ang="T11">
                    <a:pos x="T6" y="T7"/>
                  </a:cxn>
                </a:cxnLst>
                <a:rect l="T12" t="T13" r="T14" b="T15"/>
                <a:pathLst>
                  <a:path w="21600" h="21600">
                    <a:moveTo>
                      <a:pt x="0" y="0"/>
                    </a:moveTo>
                    <a:lnTo>
                      <a:pt x="7453" y="21600"/>
                    </a:lnTo>
                    <a:lnTo>
                      <a:pt x="14147" y="21600"/>
                    </a:lnTo>
                    <a:lnTo>
                      <a:pt x="21600" y="0"/>
                    </a:lnTo>
                    <a:close/>
                  </a:path>
                </a:pathLst>
              </a:custGeom>
              <a:solidFill>
                <a:srgbClr val="C0C0C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28575">
                    <a:solidFill>
                      <a:srgbClr val="000000"/>
                    </a:solidFill>
                    <a:miter lim="800000"/>
                    <a:headEnd/>
                    <a:tailEnd type="none" w="lg" len="lg"/>
                  </a14:hiddenLine>
                </a:ext>
              </a:extLst>
            </p:spPr>
            <p:txBody>
              <a:bodyPr rIns="54000" anchor="ctr">
                <a:spAutoFit/>
              </a:bodyPr>
              <a:lstStyle/>
              <a:p>
                <a:endParaRPr lang="en-US"/>
              </a:p>
            </p:txBody>
          </p:sp>
          <p:sp>
            <p:nvSpPr>
              <p:cNvPr id="28694" name="Rectangle 18"/>
              <p:cNvSpPr>
                <a:spLocks noChangeArrowheads="1"/>
              </p:cNvSpPr>
              <p:nvPr/>
            </p:nvSpPr>
            <p:spPr bwMode="auto">
              <a:xfrm>
                <a:off x="3844" y="719"/>
                <a:ext cx="1916" cy="391"/>
              </a:xfrm>
              <a:prstGeom prst="rect">
                <a:avLst/>
              </a:prstGeom>
              <a:gradFill rotWithShape="1">
                <a:gsLst>
                  <a:gs pos="0">
                    <a:srgbClr val="C0C0C0"/>
                  </a:gs>
                  <a:gs pos="100000">
                    <a:srgbClr val="DDDDDD"/>
                  </a:gs>
                </a:gsLst>
                <a:lin ang="0" scaled="1"/>
              </a:gradFill>
              <a:ln>
                <a:noFill/>
              </a:ln>
              <a:extLst>
                <a:ext uri="{91240B29-F687-4f45-9708-019B960494DF}">
                  <a14:hiddenLine xmlns:a14="http://schemas.microsoft.com/office/drawing/2010/main" w="28575">
                    <a:solidFill>
                      <a:srgbClr val="000000"/>
                    </a:solidFill>
                    <a:miter lim="800000"/>
                    <a:headEnd/>
                    <a:tailEnd type="none" w="lg" len="lg"/>
                  </a14:hiddenLine>
                </a:ext>
              </a:extLst>
            </p:spPr>
            <p:txBody>
              <a:bodyPr rIns="54000" anchor="ctr">
                <a:spAutoFit/>
              </a:bodyPr>
              <a:lstStyle/>
              <a:p>
                <a:endParaRPr lang="en-US"/>
              </a:p>
            </p:txBody>
          </p:sp>
        </p:grpSp>
        <p:sp>
          <p:nvSpPr>
            <p:cNvPr id="28692" name="Text Box 19"/>
            <p:cNvSpPr txBox="1">
              <a:spLocks noChangeArrowheads="1"/>
            </p:cNvSpPr>
            <p:nvPr/>
          </p:nvSpPr>
          <p:spPr bwMode="auto">
            <a:xfrm>
              <a:off x="3835" y="1160"/>
              <a:ext cx="1645" cy="17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28575">
                  <a:solidFill>
                    <a:srgbClr val="000000"/>
                  </a:solidFill>
                  <a:miter lim="800000"/>
                  <a:headEnd/>
                  <a:tailEnd type="none" w="lg" len="lg"/>
                </a14:hiddenLine>
              </a:ext>
            </a:extLst>
          </p:spPr>
          <p:txBody>
            <a:bodyPr wrap="none" rIns="54000">
              <a:spAutoFit/>
            </a:bodyPr>
            <a:lstStyle>
              <a:lvl1pPr>
                <a:defRPr sz="3200" b="1">
                  <a:solidFill>
                    <a:schemeClr val="tx1"/>
                  </a:solidFill>
                  <a:latin typeface="Tahoma" charset="0"/>
                  <a:ea typeface="ＭＳ Ｐゴシック" charset="0"/>
                  <a:cs typeface="ＭＳ Ｐゴシック" charset="0"/>
                </a:defRPr>
              </a:lvl1pPr>
              <a:lvl2pPr marL="37931725" indent="-37474525">
                <a:defRPr sz="3200" b="1">
                  <a:solidFill>
                    <a:schemeClr val="tx1"/>
                  </a:solidFill>
                  <a:latin typeface="Tahoma" charset="0"/>
                  <a:ea typeface="ＭＳ Ｐゴシック" charset="0"/>
                </a:defRPr>
              </a:lvl2pPr>
              <a:lvl3pPr>
                <a:defRPr sz="3200" b="1">
                  <a:solidFill>
                    <a:schemeClr val="tx1"/>
                  </a:solidFill>
                  <a:latin typeface="Tahoma" charset="0"/>
                  <a:ea typeface="ＭＳ Ｐゴシック" charset="0"/>
                </a:defRPr>
              </a:lvl3pPr>
              <a:lvl4pPr>
                <a:defRPr sz="3200" b="1">
                  <a:solidFill>
                    <a:schemeClr val="tx1"/>
                  </a:solidFill>
                  <a:latin typeface="Tahoma" charset="0"/>
                  <a:ea typeface="ＭＳ Ｐゴシック" charset="0"/>
                </a:defRPr>
              </a:lvl4pPr>
              <a:lvl5pPr>
                <a:defRPr sz="3200" b="1">
                  <a:solidFill>
                    <a:schemeClr val="tx1"/>
                  </a:solidFill>
                  <a:latin typeface="Tahoma" charset="0"/>
                  <a:ea typeface="ＭＳ Ｐゴシック" charset="0"/>
                </a:defRPr>
              </a:lvl5pPr>
              <a:lvl6pPr marL="457200" eaLnBrk="0" fontAlgn="base" hangingPunct="0">
                <a:spcBef>
                  <a:spcPct val="0"/>
                </a:spcBef>
                <a:spcAft>
                  <a:spcPct val="0"/>
                </a:spcAft>
                <a:defRPr sz="3200" b="1">
                  <a:solidFill>
                    <a:schemeClr val="tx1"/>
                  </a:solidFill>
                  <a:latin typeface="Tahoma" charset="0"/>
                  <a:ea typeface="ＭＳ Ｐゴシック" charset="0"/>
                </a:defRPr>
              </a:lvl6pPr>
              <a:lvl7pPr marL="914400" eaLnBrk="0" fontAlgn="base" hangingPunct="0">
                <a:spcBef>
                  <a:spcPct val="0"/>
                </a:spcBef>
                <a:spcAft>
                  <a:spcPct val="0"/>
                </a:spcAft>
                <a:defRPr sz="3200" b="1">
                  <a:solidFill>
                    <a:schemeClr val="tx1"/>
                  </a:solidFill>
                  <a:latin typeface="Tahoma" charset="0"/>
                  <a:ea typeface="ＭＳ Ｐゴシック" charset="0"/>
                </a:defRPr>
              </a:lvl7pPr>
              <a:lvl8pPr marL="1371600" eaLnBrk="0" fontAlgn="base" hangingPunct="0">
                <a:spcBef>
                  <a:spcPct val="0"/>
                </a:spcBef>
                <a:spcAft>
                  <a:spcPct val="0"/>
                </a:spcAft>
                <a:defRPr sz="3200" b="1">
                  <a:solidFill>
                    <a:schemeClr val="tx1"/>
                  </a:solidFill>
                  <a:latin typeface="Tahoma" charset="0"/>
                  <a:ea typeface="ＭＳ Ｐゴシック" charset="0"/>
                </a:defRPr>
              </a:lvl8pPr>
              <a:lvl9pPr marL="1828800" eaLnBrk="0" fontAlgn="base" hangingPunct="0">
                <a:spcBef>
                  <a:spcPct val="0"/>
                </a:spcBef>
                <a:spcAft>
                  <a:spcPct val="0"/>
                </a:spcAft>
                <a:defRPr sz="3200" b="1">
                  <a:solidFill>
                    <a:schemeClr val="tx1"/>
                  </a:solidFill>
                  <a:latin typeface="Tahoma" charset="0"/>
                  <a:ea typeface="ＭＳ Ｐゴシック" charset="0"/>
                </a:defRPr>
              </a:lvl9pPr>
            </a:lstStyle>
            <a:p>
              <a:pPr eaLnBrk="1" hangingPunct="1">
                <a:spcBef>
                  <a:spcPct val="20000"/>
                </a:spcBef>
                <a:buClr>
                  <a:schemeClr val="hlink"/>
                </a:buClr>
                <a:buSzPct val="75000"/>
                <a:buFont typeface="Wingdings" charset="0"/>
                <a:buChar char="Ø"/>
              </a:pPr>
              <a:r>
                <a:rPr lang="en-US" sz="1200" b="0"/>
                <a:t> prototypes (</a:t>
              </a:r>
              <a:r>
                <a:rPr lang="en-US" sz="1200" b="0">
                  <a:latin typeface="Courier New" charset="0"/>
                </a:rPr>
                <a:t>gethostbyame</a:t>
              </a:r>
              <a:r>
                <a:rPr lang="en-US" sz="1200" b="0"/>
                <a:t>, etc.)</a:t>
              </a:r>
            </a:p>
          </p:txBody>
        </p:sp>
      </p:grpSp>
      <p:grpSp>
        <p:nvGrpSpPr>
          <p:cNvPr id="8" name="Group 20"/>
          <p:cNvGrpSpPr>
            <a:grpSpLocks/>
          </p:cNvGrpSpPr>
          <p:nvPr/>
        </p:nvGrpSpPr>
        <p:grpSpPr bwMode="auto">
          <a:xfrm>
            <a:off x="5381625" y="2388505"/>
            <a:ext cx="3762375" cy="630238"/>
            <a:chOff x="3390" y="1991"/>
            <a:chExt cx="2370" cy="397"/>
          </a:xfrm>
        </p:grpSpPr>
        <p:grpSp>
          <p:nvGrpSpPr>
            <p:cNvPr id="28687" name="Group 21"/>
            <p:cNvGrpSpPr>
              <a:grpSpLocks/>
            </p:cNvGrpSpPr>
            <p:nvPr/>
          </p:nvGrpSpPr>
          <p:grpSpPr bwMode="auto">
            <a:xfrm>
              <a:off x="3390" y="1991"/>
              <a:ext cx="2370" cy="397"/>
              <a:chOff x="3390" y="714"/>
              <a:chExt cx="2370" cy="397"/>
            </a:xfrm>
          </p:grpSpPr>
          <p:sp>
            <p:nvSpPr>
              <p:cNvPr id="28689" name="AutoShape 22"/>
              <p:cNvSpPr>
                <a:spLocks noChangeArrowheads="1"/>
              </p:cNvSpPr>
              <p:nvPr/>
            </p:nvSpPr>
            <p:spPr bwMode="auto">
              <a:xfrm rot="5400000">
                <a:off x="3418" y="686"/>
                <a:ext cx="397" cy="454"/>
              </a:xfrm>
              <a:custGeom>
                <a:avLst/>
                <a:gdLst>
                  <a:gd name="T0" fmla="*/ 0 w 21600"/>
                  <a:gd name="T1" fmla="*/ 0 h 21600"/>
                  <a:gd name="T2" fmla="*/ 0 w 21600"/>
                  <a:gd name="T3" fmla="*/ 0 h 21600"/>
                  <a:gd name="T4" fmla="*/ 0 w 21600"/>
                  <a:gd name="T5" fmla="*/ 0 h 21600"/>
                  <a:gd name="T6" fmla="*/ 0 w 21600"/>
                  <a:gd name="T7" fmla="*/ 0 h 21600"/>
                  <a:gd name="T8" fmla="*/ 0 60000 65536"/>
                  <a:gd name="T9" fmla="*/ 0 60000 65536"/>
                  <a:gd name="T10" fmla="*/ 0 60000 65536"/>
                  <a:gd name="T11" fmla="*/ 0 60000 65536"/>
                  <a:gd name="T12" fmla="*/ 5550 w 21600"/>
                  <a:gd name="T13" fmla="*/ 5519 h 21600"/>
                  <a:gd name="T14" fmla="*/ 16050 w 21600"/>
                  <a:gd name="T15" fmla="*/ 16081 h 21600"/>
                </a:gdLst>
                <a:ahLst/>
                <a:cxnLst>
                  <a:cxn ang="T8">
                    <a:pos x="T0" y="T1"/>
                  </a:cxn>
                  <a:cxn ang="T9">
                    <a:pos x="T2" y="T3"/>
                  </a:cxn>
                  <a:cxn ang="T10">
                    <a:pos x="T4" y="T5"/>
                  </a:cxn>
                  <a:cxn ang="T11">
                    <a:pos x="T6" y="T7"/>
                  </a:cxn>
                </a:cxnLst>
                <a:rect l="T12" t="T13" r="T14" b="T15"/>
                <a:pathLst>
                  <a:path w="21600" h="21600">
                    <a:moveTo>
                      <a:pt x="0" y="0"/>
                    </a:moveTo>
                    <a:lnTo>
                      <a:pt x="7453" y="21600"/>
                    </a:lnTo>
                    <a:lnTo>
                      <a:pt x="14147" y="21600"/>
                    </a:lnTo>
                    <a:lnTo>
                      <a:pt x="21600" y="0"/>
                    </a:lnTo>
                    <a:close/>
                  </a:path>
                </a:pathLst>
              </a:custGeom>
              <a:solidFill>
                <a:srgbClr val="C0C0C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28575">
                    <a:solidFill>
                      <a:srgbClr val="000000"/>
                    </a:solidFill>
                    <a:miter lim="800000"/>
                    <a:headEnd/>
                    <a:tailEnd type="none" w="lg" len="lg"/>
                  </a14:hiddenLine>
                </a:ext>
              </a:extLst>
            </p:spPr>
            <p:txBody>
              <a:bodyPr rIns="54000" anchor="ctr">
                <a:spAutoFit/>
              </a:bodyPr>
              <a:lstStyle/>
              <a:p>
                <a:endParaRPr lang="en-US"/>
              </a:p>
            </p:txBody>
          </p:sp>
          <p:sp>
            <p:nvSpPr>
              <p:cNvPr id="28690" name="Rectangle 23"/>
              <p:cNvSpPr>
                <a:spLocks noChangeArrowheads="1"/>
              </p:cNvSpPr>
              <p:nvPr/>
            </p:nvSpPr>
            <p:spPr bwMode="auto">
              <a:xfrm>
                <a:off x="3844" y="719"/>
                <a:ext cx="1916" cy="391"/>
              </a:xfrm>
              <a:prstGeom prst="rect">
                <a:avLst/>
              </a:prstGeom>
              <a:gradFill rotWithShape="1">
                <a:gsLst>
                  <a:gs pos="0">
                    <a:srgbClr val="C0C0C0"/>
                  </a:gs>
                  <a:gs pos="100000">
                    <a:srgbClr val="DDDDDD"/>
                  </a:gs>
                </a:gsLst>
                <a:lin ang="0" scaled="1"/>
              </a:gradFill>
              <a:ln>
                <a:noFill/>
              </a:ln>
              <a:extLst>
                <a:ext uri="{91240B29-F687-4f45-9708-019B960494DF}">
                  <a14:hiddenLine xmlns:a14="http://schemas.microsoft.com/office/drawing/2010/main" w="28575">
                    <a:solidFill>
                      <a:srgbClr val="000000"/>
                    </a:solidFill>
                    <a:miter lim="800000"/>
                    <a:headEnd/>
                    <a:tailEnd type="none" w="lg" len="lg"/>
                  </a14:hiddenLine>
                </a:ext>
              </a:extLst>
            </p:spPr>
            <p:txBody>
              <a:bodyPr rIns="54000" anchor="ctr">
                <a:spAutoFit/>
              </a:bodyPr>
              <a:lstStyle/>
              <a:p>
                <a:endParaRPr lang="en-US"/>
              </a:p>
            </p:txBody>
          </p:sp>
        </p:grpSp>
        <p:sp>
          <p:nvSpPr>
            <p:cNvPr id="28688" name="Text Box 24"/>
            <p:cNvSpPr txBox="1">
              <a:spLocks noChangeArrowheads="1"/>
            </p:cNvSpPr>
            <p:nvPr/>
          </p:nvSpPr>
          <p:spPr bwMode="auto">
            <a:xfrm>
              <a:off x="3835" y="2100"/>
              <a:ext cx="1297" cy="17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28575">
                  <a:solidFill>
                    <a:srgbClr val="000000"/>
                  </a:solidFill>
                  <a:miter lim="800000"/>
                  <a:headEnd/>
                  <a:tailEnd type="none" w="lg" len="lg"/>
                </a14:hiddenLine>
              </a:ext>
            </a:extLst>
          </p:spPr>
          <p:txBody>
            <a:bodyPr wrap="none" rIns="54000">
              <a:spAutoFit/>
            </a:bodyPr>
            <a:lstStyle>
              <a:lvl1pPr>
                <a:defRPr sz="3200" b="1">
                  <a:solidFill>
                    <a:schemeClr val="tx1"/>
                  </a:solidFill>
                  <a:latin typeface="Tahoma" charset="0"/>
                  <a:ea typeface="ＭＳ Ｐゴシック" charset="0"/>
                  <a:cs typeface="ＭＳ Ｐゴシック" charset="0"/>
                </a:defRPr>
              </a:lvl1pPr>
              <a:lvl2pPr marL="37931725" indent="-37474525">
                <a:defRPr sz="3200" b="1">
                  <a:solidFill>
                    <a:schemeClr val="tx1"/>
                  </a:solidFill>
                  <a:latin typeface="Tahoma" charset="0"/>
                  <a:ea typeface="ＭＳ Ｐゴシック" charset="0"/>
                </a:defRPr>
              </a:lvl2pPr>
              <a:lvl3pPr>
                <a:defRPr sz="3200" b="1">
                  <a:solidFill>
                    <a:schemeClr val="tx1"/>
                  </a:solidFill>
                  <a:latin typeface="Tahoma" charset="0"/>
                  <a:ea typeface="ＭＳ Ｐゴシック" charset="0"/>
                </a:defRPr>
              </a:lvl3pPr>
              <a:lvl4pPr>
                <a:defRPr sz="3200" b="1">
                  <a:solidFill>
                    <a:schemeClr val="tx1"/>
                  </a:solidFill>
                  <a:latin typeface="Tahoma" charset="0"/>
                  <a:ea typeface="ＭＳ Ｐゴシック" charset="0"/>
                </a:defRPr>
              </a:lvl4pPr>
              <a:lvl5pPr>
                <a:defRPr sz="3200" b="1">
                  <a:solidFill>
                    <a:schemeClr val="tx1"/>
                  </a:solidFill>
                  <a:latin typeface="Tahoma" charset="0"/>
                  <a:ea typeface="ＭＳ Ｐゴシック" charset="0"/>
                </a:defRPr>
              </a:lvl5pPr>
              <a:lvl6pPr marL="457200" eaLnBrk="0" fontAlgn="base" hangingPunct="0">
                <a:spcBef>
                  <a:spcPct val="0"/>
                </a:spcBef>
                <a:spcAft>
                  <a:spcPct val="0"/>
                </a:spcAft>
                <a:defRPr sz="3200" b="1">
                  <a:solidFill>
                    <a:schemeClr val="tx1"/>
                  </a:solidFill>
                  <a:latin typeface="Tahoma" charset="0"/>
                  <a:ea typeface="ＭＳ Ｐゴシック" charset="0"/>
                </a:defRPr>
              </a:lvl6pPr>
              <a:lvl7pPr marL="914400" eaLnBrk="0" fontAlgn="base" hangingPunct="0">
                <a:spcBef>
                  <a:spcPct val="0"/>
                </a:spcBef>
                <a:spcAft>
                  <a:spcPct val="0"/>
                </a:spcAft>
                <a:defRPr sz="3200" b="1">
                  <a:solidFill>
                    <a:schemeClr val="tx1"/>
                  </a:solidFill>
                  <a:latin typeface="Tahoma" charset="0"/>
                  <a:ea typeface="ＭＳ Ｐゴシック" charset="0"/>
                </a:defRPr>
              </a:lvl7pPr>
              <a:lvl8pPr marL="1371600" eaLnBrk="0" fontAlgn="base" hangingPunct="0">
                <a:spcBef>
                  <a:spcPct val="0"/>
                </a:spcBef>
                <a:spcAft>
                  <a:spcPct val="0"/>
                </a:spcAft>
                <a:defRPr sz="3200" b="1">
                  <a:solidFill>
                    <a:schemeClr val="tx1"/>
                  </a:solidFill>
                  <a:latin typeface="Tahoma" charset="0"/>
                  <a:ea typeface="ＭＳ Ｐゴシック" charset="0"/>
                </a:defRPr>
              </a:lvl8pPr>
              <a:lvl9pPr marL="1828800" eaLnBrk="0" fontAlgn="base" hangingPunct="0">
                <a:spcBef>
                  <a:spcPct val="0"/>
                </a:spcBef>
                <a:spcAft>
                  <a:spcPct val="0"/>
                </a:spcAft>
                <a:defRPr sz="3200" b="1">
                  <a:solidFill>
                    <a:schemeClr val="tx1"/>
                  </a:solidFill>
                  <a:latin typeface="Tahoma" charset="0"/>
                  <a:ea typeface="ＭＳ Ｐゴシック" charset="0"/>
                </a:defRPr>
              </a:lvl9pPr>
            </a:lstStyle>
            <a:p>
              <a:pPr eaLnBrk="1" hangingPunct="1">
                <a:spcBef>
                  <a:spcPct val="20000"/>
                </a:spcBef>
                <a:buClr>
                  <a:schemeClr val="hlink"/>
                </a:buClr>
                <a:buSzPct val="75000"/>
                <a:buFont typeface="Wingdings" charset="0"/>
                <a:buChar char="Ø"/>
              </a:pPr>
              <a:r>
                <a:rPr lang="en-US" sz="1200" b="0"/>
                <a:t> prototypes (</a:t>
              </a:r>
              <a:r>
                <a:rPr lang="en-US" sz="1200" b="0">
                  <a:latin typeface="Courier New" charset="0"/>
                </a:rPr>
                <a:t>printf</a:t>
              </a:r>
              <a:r>
                <a:rPr lang="en-US" sz="1200" b="0"/>
                <a:t>, etc.)</a:t>
              </a:r>
            </a:p>
          </p:txBody>
        </p:sp>
      </p:grpSp>
      <p:grpSp>
        <p:nvGrpSpPr>
          <p:cNvPr id="10" name="Group 25"/>
          <p:cNvGrpSpPr>
            <a:grpSpLocks/>
          </p:cNvGrpSpPr>
          <p:nvPr/>
        </p:nvGrpSpPr>
        <p:grpSpPr bwMode="auto">
          <a:xfrm>
            <a:off x="5383213" y="2789006"/>
            <a:ext cx="3762375" cy="630238"/>
            <a:chOff x="3390" y="1530"/>
            <a:chExt cx="2370" cy="397"/>
          </a:xfrm>
        </p:grpSpPr>
        <p:grpSp>
          <p:nvGrpSpPr>
            <p:cNvPr id="28683" name="Group 26"/>
            <p:cNvGrpSpPr>
              <a:grpSpLocks/>
            </p:cNvGrpSpPr>
            <p:nvPr/>
          </p:nvGrpSpPr>
          <p:grpSpPr bwMode="auto">
            <a:xfrm>
              <a:off x="3390" y="1530"/>
              <a:ext cx="2370" cy="397"/>
              <a:chOff x="3390" y="714"/>
              <a:chExt cx="2370" cy="397"/>
            </a:xfrm>
          </p:grpSpPr>
          <p:sp>
            <p:nvSpPr>
              <p:cNvPr id="28685" name="AutoShape 27"/>
              <p:cNvSpPr>
                <a:spLocks noChangeArrowheads="1"/>
              </p:cNvSpPr>
              <p:nvPr/>
            </p:nvSpPr>
            <p:spPr bwMode="auto">
              <a:xfrm rot="5400000">
                <a:off x="3418" y="686"/>
                <a:ext cx="397" cy="454"/>
              </a:xfrm>
              <a:custGeom>
                <a:avLst/>
                <a:gdLst>
                  <a:gd name="T0" fmla="*/ 0 w 21600"/>
                  <a:gd name="T1" fmla="*/ 0 h 21600"/>
                  <a:gd name="T2" fmla="*/ 0 w 21600"/>
                  <a:gd name="T3" fmla="*/ 0 h 21600"/>
                  <a:gd name="T4" fmla="*/ 0 w 21600"/>
                  <a:gd name="T5" fmla="*/ 0 h 21600"/>
                  <a:gd name="T6" fmla="*/ 0 w 21600"/>
                  <a:gd name="T7" fmla="*/ 0 h 21600"/>
                  <a:gd name="T8" fmla="*/ 0 60000 65536"/>
                  <a:gd name="T9" fmla="*/ 0 60000 65536"/>
                  <a:gd name="T10" fmla="*/ 0 60000 65536"/>
                  <a:gd name="T11" fmla="*/ 0 60000 65536"/>
                  <a:gd name="T12" fmla="*/ 5550 w 21600"/>
                  <a:gd name="T13" fmla="*/ 5519 h 21600"/>
                  <a:gd name="T14" fmla="*/ 16050 w 21600"/>
                  <a:gd name="T15" fmla="*/ 16081 h 21600"/>
                </a:gdLst>
                <a:ahLst/>
                <a:cxnLst>
                  <a:cxn ang="T8">
                    <a:pos x="T0" y="T1"/>
                  </a:cxn>
                  <a:cxn ang="T9">
                    <a:pos x="T2" y="T3"/>
                  </a:cxn>
                  <a:cxn ang="T10">
                    <a:pos x="T4" y="T5"/>
                  </a:cxn>
                  <a:cxn ang="T11">
                    <a:pos x="T6" y="T7"/>
                  </a:cxn>
                </a:cxnLst>
                <a:rect l="T12" t="T13" r="T14" b="T15"/>
                <a:pathLst>
                  <a:path w="21600" h="21600">
                    <a:moveTo>
                      <a:pt x="0" y="0"/>
                    </a:moveTo>
                    <a:lnTo>
                      <a:pt x="7453" y="21600"/>
                    </a:lnTo>
                    <a:lnTo>
                      <a:pt x="14147" y="21600"/>
                    </a:lnTo>
                    <a:lnTo>
                      <a:pt x="21600" y="0"/>
                    </a:lnTo>
                    <a:close/>
                  </a:path>
                </a:pathLst>
              </a:custGeom>
              <a:solidFill>
                <a:srgbClr val="C0C0C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28575">
                    <a:solidFill>
                      <a:srgbClr val="000000"/>
                    </a:solidFill>
                    <a:miter lim="800000"/>
                    <a:headEnd/>
                    <a:tailEnd type="none" w="lg" len="lg"/>
                  </a14:hiddenLine>
                </a:ext>
              </a:extLst>
            </p:spPr>
            <p:txBody>
              <a:bodyPr rIns="54000" anchor="ctr">
                <a:spAutoFit/>
              </a:bodyPr>
              <a:lstStyle/>
              <a:p>
                <a:endParaRPr lang="en-US"/>
              </a:p>
            </p:txBody>
          </p:sp>
          <p:sp>
            <p:nvSpPr>
              <p:cNvPr id="28686" name="Rectangle 28"/>
              <p:cNvSpPr>
                <a:spLocks noChangeArrowheads="1"/>
              </p:cNvSpPr>
              <p:nvPr/>
            </p:nvSpPr>
            <p:spPr bwMode="auto">
              <a:xfrm>
                <a:off x="3844" y="719"/>
                <a:ext cx="1916" cy="391"/>
              </a:xfrm>
              <a:prstGeom prst="rect">
                <a:avLst/>
              </a:prstGeom>
              <a:gradFill rotWithShape="1">
                <a:gsLst>
                  <a:gs pos="0">
                    <a:srgbClr val="C0C0C0"/>
                  </a:gs>
                  <a:gs pos="100000">
                    <a:srgbClr val="DDDDDD"/>
                  </a:gs>
                </a:gsLst>
                <a:lin ang="0" scaled="1"/>
              </a:gradFill>
              <a:ln>
                <a:noFill/>
              </a:ln>
              <a:extLst>
                <a:ext uri="{91240B29-F687-4f45-9708-019B960494DF}">
                  <a14:hiddenLine xmlns:a14="http://schemas.microsoft.com/office/drawing/2010/main" w="28575">
                    <a:solidFill>
                      <a:srgbClr val="000000"/>
                    </a:solidFill>
                    <a:miter lim="800000"/>
                    <a:headEnd/>
                    <a:tailEnd type="none" w="lg" len="lg"/>
                  </a14:hiddenLine>
                </a:ext>
              </a:extLst>
            </p:spPr>
            <p:txBody>
              <a:bodyPr rIns="54000" anchor="ctr">
                <a:spAutoFit/>
              </a:bodyPr>
              <a:lstStyle/>
              <a:p>
                <a:endParaRPr lang="en-US"/>
              </a:p>
            </p:txBody>
          </p:sp>
        </p:grpSp>
        <p:sp>
          <p:nvSpPr>
            <p:cNvPr id="28684" name="Text Box 29"/>
            <p:cNvSpPr txBox="1">
              <a:spLocks noChangeArrowheads="1"/>
            </p:cNvSpPr>
            <p:nvPr/>
          </p:nvSpPr>
          <p:spPr bwMode="auto">
            <a:xfrm>
              <a:off x="3838" y="1632"/>
              <a:ext cx="1296" cy="174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28575">
                  <a:solidFill>
                    <a:srgbClr val="000000"/>
                  </a:solidFill>
                  <a:miter lim="800000"/>
                  <a:headEnd/>
                  <a:tailEnd type="none" w="lg" len="lg"/>
                </a14:hiddenLine>
              </a:ext>
            </a:extLst>
          </p:spPr>
          <p:txBody>
            <a:bodyPr wrap="none" rIns="54000">
              <a:spAutoFit/>
            </a:bodyPr>
            <a:lstStyle>
              <a:lvl1pPr>
                <a:defRPr sz="3200" b="1">
                  <a:solidFill>
                    <a:schemeClr val="tx1"/>
                  </a:solidFill>
                  <a:latin typeface="Tahoma" charset="0"/>
                  <a:ea typeface="ＭＳ Ｐゴシック" charset="0"/>
                  <a:cs typeface="ＭＳ Ｐゴシック" charset="0"/>
                </a:defRPr>
              </a:lvl1pPr>
              <a:lvl2pPr marL="37931725" indent="-37474525">
                <a:defRPr sz="3200" b="1">
                  <a:solidFill>
                    <a:schemeClr val="tx1"/>
                  </a:solidFill>
                  <a:latin typeface="Tahoma" charset="0"/>
                  <a:ea typeface="ＭＳ Ｐゴシック" charset="0"/>
                </a:defRPr>
              </a:lvl2pPr>
              <a:lvl3pPr>
                <a:defRPr sz="3200" b="1">
                  <a:solidFill>
                    <a:schemeClr val="tx1"/>
                  </a:solidFill>
                  <a:latin typeface="Tahoma" charset="0"/>
                  <a:ea typeface="ＭＳ Ｐゴシック" charset="0"/>
                </a:defRPr>
              </a:lvl3pPr>
              <a:lvl4pPr>
                <a:defRPr sz="3200" b="1">
                  <a:solidFill>
                    <a:schemeClr val="tx1"/>
                  </a:solidFill>
                  <a:latin typeface="Tahoma" charset="0"/>
                  <a:ea typeface="ＭＳ Ｐゴシック" charset="0"/>
                </a:defRPr>
              </a:lvl4pPr>
              <a:lvl5pPr>
                <a:defRPr sz="3200" b="1">
                  <a:solidFill>
                    <a:schemeClr val="tx1"/>
                  </a:solidFill>
                  <a:latin typeface="Tahoma" charset="0"/>
                  <a:ea typeface="ＭＳ Ｐゴシック" charset="0"/>
                </a:defRPr>
              </a:lvl5pPr>
              <a:lvl6pPr marL="457200" eaLnBrk="0" fontAlgn="base" hangingPunct="0">
                <a:spcBef>
                  <a:spcPct val="0"/>
                </a:spcBef>
                <a:spcAft>
                  <a:spcPct val="0"/>
                </a:spcAft>
                <a:defRPr sz="3200" b="1">
                  <a:solidFill>
                    <a:schemeClr val="tx1"/>
                  </a:solidFill>
                  <a:latin typeface="Tahoma" charset="0"/>
                  <a:ea typeface="ＭＳ Ｐゴシック" charset="0"/>
                </a:defRPr>
              </a:lvl6pPr>
              <a:lvl7pPr marL="914400" eaLnBrk="0" fontAlgn="base" hangingPunct="0">
                <a:spcBef>
                  <a:spcPct val="0"/>
                </a:spcBef>
                <a:spcAft>
                  <a:spcPct val="0"/>
                </a:spcAft>
                <a:defRPr sz="3200" b="1">
                  <a:solidFill>
                    <a:schemeClr val="tx1"/>
                  </a:solidFill>
                  <a:latin typeface="Tahoma" charset="0"/>
                  <a:ea typeface="ＭＳ Ｐゴシック" charset="0"/>
                </a:defRPr>
              </a:lvl7pPr>
              <a:lvl8pPr marL="1371600" eaLnBrk="0" fontAlgn="base" hangingPunct="0">
                <a:spcBef>
                  <a:spcPct val="0"/>
                </a:spcBef>
                <a:spcAft>
                  <a:spcPct val="0"/>
                </a:spcAft>
                <a:defRPr sz="3200" b="1">
                  <a:solidFill>
                    <a:schemeClr val="tx1"/>
                  </a:solidFill>
                  <a:latin typeface="Tahoma" charset="0"/>
                  <a:ea typeface="ＭＳ Ｐゴシック" charset="0"/>
                </a:defRPr>
              </a:lvl8pPr>
              <a:lvl9pPr marL="1828800" eaLnBrk="0" fontAlgn="base" hangingPunct="0">
                <a:spcBef>
                  <a:spcPct val="0"/>
                </a:spcBef>
                <a:spcAft>
                  <a:spcPct val="0"/>
                </a:spcAft>
                <a:defRPr sz="3200" b="1">
                  <a:solidFill>
                    <a:schemeClr val="tx1"/>
                  </a:solidFill>
                  <a:latin typeface="Tahoma" charset="0"/>
                  <a:ea typeface="ＭＳ Ｐゴシック" charset="0"/>
                </a:defRPr>
              </a:lvl9pPr>
            </a:lstStyle>
            <a:p>
              <a:pPr eaLnBrk="1" hangingPunct="1">
                <a:spcBef>
                  <a:spcPct val="20000"/>
                </a:spcBef>
                <a:buClr>
                  <a:schemeClr val="hlink"/>
                </a:buClr>
                <a:buSzPct val="75000"/>
                <a:buFont typeface="Wingdings" charset="0"/>
                <a:buChar char="Ø"/>
              </a:pPr>
              <a:r>
                <a:rPr lang="en-US" sz="1200" b="0" dirty="0"/>
                <a:t> prototypes </a:t>
              </a:r>
              <a:r>
                <a:rPr lang="en-US" sz="1200" b="0" dirty="0" smtClean="0"/>
                <a:t>(</a:t>
              </a:r>
              <a:r>
                <a:rPr lang="en-US" sz="1200" b="0" dirty="0" err="1" smtClean="0">
                  <a:latin typeface="Courier New" charset="0"/>
                </a:rPr>
                <a:t>memset</a:t>
              </a:r>
              <a:r>
                <a:rPr lang="en-US" sz="1200" b="0" dirty="0" smtClean="0"/>
                <a:t>, </a:t>
              </a:r>
              <a:r>
                <a:rPr lang="en-US" sz="1200" b="0" dirty="0"/>
                <a:t>etc.)</a:t>
              </a:r>
            </a:p>
          </p:txBody>
        </p:sp>
      </p:grpSp>
      <p:sp>
        <p:nvSpPr>
          <p:cNvPr id="28682" name="Rectangle 30"/>
          <p:cNvSpPr>
            <a:spLocks noChangeArrowheads="1"/>
          </p:cNvSpPr>
          <p:nvPr/>
        </p:nvSpPr>
        <p:spPr bwMode="auto">
          <a:xfrm>
            <a:off x="1236663" y="1323975"/>
            <a:ext cx="4470400" cy="1998663"/>
          </a:xfrm>
          <a:prstGeom prst="rect">
            <a:avLst/>
          </a:prstGeom>
          <a:noFill/>
          <a:ln w="12700">
            <a:solidFill>
              <a:schemeClr val="tx1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wrap="none" lIns="89992" tIns="46795" rIns="89992" bIns="46795"/>
          <a:lstStyle/>
          <a:p>
            <a:pPr>
              <a:tabLst>
                <a:tab pos="176213" algn="l"/>
                <a:tab pos="361950" algn="l"/>
                <a:tab pos="538163" algn="l"/>
                <a:tab pos="715963" algn="l"/>
              </a:tabLst>
            </a:pPr>
            <a:r>
              <a:rPr lang="en-US" sz="2400" b="0" dirty="0">
                <a:latin typeface="Courier New" charset="0"/>
              </a:rPr>
              <a:t>#include &lt;</a:t>
            </a:r>
            <a:r>
              <a:rPr lang="en-US" sz="2400" b="0" dirty="0" err="1">
                <a:latin typeface="Courier New" charset="0"/>
              </a:rPr>
              <a:t>netinet</a:t>
            </a:r>
            <a:r>
              <a:rPr lang="en-US" sz="2400" b="0" dirty="0">
                <a:latin typeface="Courier New" charset="0"/>
              </a:rPr>
              <a:t>/</a:t>
            </a:r>
            <a:r>
              <a:rPr lang="en-US" sz="2400" b="0" dirty="0" err="1">
                <a:latin typeface="Courier New" charset="0"/>
              </a:rPr>
              <a:t>in.h</a:t>
            </a:r>
            <a:r>
              <a:rPr lang="en-US" sz="2400" b="0" dirty="0">
                <a:latin typeface="Courier New" charset="0"/>
              </a:rPr>
              <a:t>&gt;</a:t>
            </a:r>
          </a:p>
          <a:p>
            <a:pPr>
              <a:tabLst>
                <a:tab pos="176213" algn="l"/>
                <a:tab pos="361950" algn="l"/>
                <a:tab pos="538163" algn="l"/>
                <a:tab pos="715963" algn="l"/>
              </a:tabLst>
            </a:pPr>
            <a:r>
              <a:rPr lang="en-US" sz="2400" b="0" dirty="0">
                <a:latin typeface="Courier New" charset="0"/>
              </a:rPr>
              <a:t>#include &lt;sys/</a:t>
            </a:r>
            <a:r>
              <a:rPr lang="en-US" sz="2400" b="0" dirty="0" err="1">
                <a:latin typeface="Courier New" charset="0"/>
              </a:rPr>
              <a:t>socket.h</a:t>
            </a:r>
            <a:r>
              <a:rPr lang="en-US" sz="2400" b="0" dirty="0">
                <a:latin typeface="Courier New" charset="0"/>
              </a:rPr>
              <a:t>&gt;</a:t>
            </a:r>
          </a:p>
          <a:p>
            <a:pPr>
              <a:tabLst>
                <a:tab pos="176213" algn="l"/>
                <a:tab pos="361950" algn="l"/>
                <a:tab pos="538163" algn="l"/>
                <a:tab pos="715963" algn="l"/>
              </a:tabLst>
            </a:pPr>
            <a:r>
              <a:rPr lang="en-US" sz="2400" b="0" dirty="0">
                <a:latin typeface="Courier New" charset="0"/>
              </a:rPr>
              <a:t>#include &lt;</a:t>
            </a:r>
            <a:r>
              <a:rPr lang="en-US" sz="2400" b="0" dirty="0" err="1">
                <a:latin typeface="Courier New" charset="0"/>
              </a:rPr>
              <a:t>netdb.h</a:t>
            </a:r>
            <a:r>
              <a:rPr lang="en-US" sz="2400" b="0" dirty="0">
                <a:latin typeface="Courier New" charset="0"/>
              </a:rPr>
              <a:t>&gt;</a:t>
            </a:r>
          </a:p>
          <a:p>
            <a:pPr>
              <a:tabLst>
                <a:tab pos="176213" algn="l"/>
                <a:tab pos="361950" algn="l"/>
                <a:tab pos="538163" algn="l"/>
                <a:tab pos="715963" algn="l"/>
              </a:tabLst>
            </a:pPr>
            <a:r>
              <a:rPr lang="en-US" sz="2400" b="0" dirty="0">
                <a:latin typeface="Courier New" charset="0"/>
              </a:rPr>
              <a:t>#include &lt;</a:t>
            </a:r>
            <a:r>
              <a:rPr lang="en-US" sz="2400" b="0" dirty="0" err="1">
                <a:latin typeface="Courier New" charset="0"/>
              </a:rPr>
              <a:t>stdio.h</a:t>
            </a:r>
            <a:r>
              <a:rPr lang="en-US" sz="2400" b="0" dirty="0">
                <a:latin typeface="Courier New" charset="0"/>
              </a:rPr>
              <a:t>&gt;</a:t>
            </a:r>
          </a:p>
          <a:p>
            <a:pPr>
              <a:tabLst>
                <a:tab pos="176213" algn="l"/>
                <a:tab pos="361950" algn="l"/>
                <a:tab pos="538163" algn="l"/>
                <a:tab pos="715963" algn="l"/>
              </a:tabLst>
            </a:pPr>
            <a:r>
              <a:rPr lang="en-US" sz="2400" b="0" dirty="0">
                <a:latin typeface="Courier New" charset="0"/>
              </a:rPr>
              <a:t>#include &lt;</a:t>
            </a:r>
            <a:r>
              <a:rPr lang="en-US" sz="2400" b="0" dirty="0" err="1">
                <a:latin typeface="Courier New" charset="0"/>
              </a:rPr>
              <a:t>string.h</a:t>
            </a:r>
            <a:r>
              <a:rPr lang="en-US" sz="2400" b="0" dirty="0">
                <a:latin typeface="Courier New" charset="0"/>
              </a:rPr>
              <a:t>&gt;</a:t>
            </a:r>
          </a:p>
        </p:txBody>
      </p:sp>
    </p:spTree>
  </p:cSld>
  <p:clrMapOvr>
    <a:masterClrMapping/>
  </p:clrMapOvr>
  <p:timing>
    <p:tnLst>
      <p:par>
        <p:cTn xmlns:p14="http://schemas.microsoft.com/office/powerpoint/2010/main"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 nodeType="clickPar">
                      <p:stCondLst>
                        <p:cond delay="indefinite"/>
                      </p:stCondLst>
                      <p:childTnLst>
                        <p:par>
                          <p:cTn id="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2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" presetID="22" presetClass="exit" presetSubtype="2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wipe(right)">
                                      <p:cBhvr>
                                        <p:cTn id="14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" fill="hold" nodeType="clickPar">
                      <p:stCondLst>
                        <p:cond delay="indefinite"/>
                      </p:stCondLst>
                      <p:childTnLst>
                        <p:par>
                          <p:cTn id="17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8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0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1" presetID="22" presetClass="exit" presetSubtype="2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wipe(right)">
                                      <p:cBhvr>
                                        <p:cTn id="22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 nodeType="clickPar">
                      <p:stCondLst>
                        <p:cond delay="indefinite"/>
                      </p:stCondLst>
                      <p:childTnLst>
                        <p:par>
                          <p:cTn id="25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6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8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9" presetID="22" presetClass="exit" presetSubtype="2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wipe(right)">
                                      <p:cBhvr>
                                        <p:cTn id="30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2" fill="hold" nodeType="clickPar">
                      <p:stCondLst>
                        <p:cond delay="indefinite"/>
                      </p:stCondLst>
                      <p:childTnLst>
                        <p:par>
                          <p:cTn id="33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34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6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7" presetID="22" presetClass="exit" presetSubtype="2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wipe(right)">
                                      <p:cBhvr>
                                        <p:cTn id="38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0" fill="hold" nodeType="clickPar">
                      <p:stCondLst>
                        <p:cond delay="indefinite"/>
                      </p:stCondLst>
                      <p:childTnLst>
                        <p:par>
                          <p:cTn id="41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42" presetID="22" presetClass="exit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wipe(right)">
                                      <p:cBhvr>
                                        <p:cTn id="43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71459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71459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698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>
                <a:latin typeface="Tahoma" charset="0"/>
                <a:ea typeface="ＭＳ Ｐゴシック" charset="0"/>
                <a:cs typeface="ＭＳ Ｐゴシック" charset="0"/>
              </a:rPr>
              <a:t>&lt;Create a socket&gt;</a:t>
            </a:r>
          </a:p>
        </p:txBody>
      </p:sp>
      <p:sp>
        <p:nvSpPr>
          <p:cNvPr id="29699" name="Rectangle 3"/>
          <p:cNvSpPr>
            <a:spLocks noGrp="1" noChangeArrowheads="1"/>
          </p:cNvSpPr>
          <p:nvPr>
            <p:ph type="body" sz="half" idx="2"/>
          </p:nvPr>
        </p:nvSpPr>
        <p:spPr>
          <a:xfrm>
            <a:off x="476250" y="3068638"/>
            <a:ext cx="8326438" cy="1533525"/>
          </a:xfrm>
        </p:spPr>
        <p:txBody>
          <a:bodyPr/>
          <a:lstStyle/>
          <a:p>
            <a:pPr eaLnBrk="1" hangingPunct="1"/>
            <a:r>
              <a:rPr lang="en-US" sz="2400">
                <a:latin typeface="Tahoma" charset="0"/>
                <a:ea typeface="ＭＳ Ｐゴシック" charset="0"/>
                <a:cs typeface="ＭＳ Ｐゴシック" charset="0"/>
              </a:rPr>
              <a:t>Call to the function </a:t>
            </a:r>
            <a:r>
              <a:rPr lang="en-US" sz="2400" b="1">
                <a:solidFill>
                  <a:schemeClr val="folHlink"/>
                </a:solidFill>
                <a:latin typeface="Courier New" charset="0"/>
                <a:ea typeface="ＭＳ Ｐゴシック" charset="0"/>
                <a:cs typeface="ＭＳ Ｐゴシック" charset="0"/>
              </a:rPr>
              <a:t>socket()</a:t>
            </a:r>
            <a:r>
              <a:rPr lang="en-US" sz="2400">
                <a:latin typeface="Tahoma" charset="0"/>
                <a:ea typeface="ＭＳ Ｐゴシック" charset="0"/>
                <a:cs typeface="ＭＳ Ｐゴシック" charset="0"/>
              </a:rPr>
              <a:t> creates a transport  control block (hidden in kernel), and returns a reference to it (integer used as index)</a:t>
            </a:r>
          </a:p>
        </p:txBody>
      </p:sp>
      <p:sp>
        <p:nvSpPr>
          <p:cNvPr id="29700" name="Rectangle 4"/>
          <p:cNvSpPr>
            <a:spLocks noChangeArrowheads="1"/>
          </p:cNvSpPr>
          <p:nvPr/>
        </p:nvSpPr>
        <p:spPr bwMode="auto">
          <a:xfrm>
            <a:off x="554038" y="1447800"/>
            <a:ext cx="4070350" cy="1466850"/>
          </a:xfrm>
          <a:prstGeom prst="rect">
            <a:avLst/>
          </a:prstGeom>
          <a:noFill/>
          <a:ln w="12700">
            <a:solidFill>
              <a:schemeClr val="tx1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wrap="none" lIns="89992" tIns="46795" rIns="89992" bIns="46795"/>
          <a:lstStyle/>
          <a:p>
            <a:pPr>
              <a:tabLst>
                <a:tab pos="176213" algn="l"/>
                <a:tab pos="361950" algn="l"/>
                <a:tab pos="538163" algn="l"/>
                <a:tab pos="715963" algn="l"/>
              </a:tabLst>
            </a:pPr>
            <a:r>
              <a:rPr lang="en-US" sz="1200" b="0">
                <a:latin typeface="Courier New" charset="0"/>
              </a:rPr>
              <a:t>	/* declarations */</a:t>
            </a:r>
          </a:p>
          <a:p>
            <a:pPr>
              <a:tabLst>
                <a:tab pos="176213" algn="l"/>
                <a:tab pos="361950" algn="l"/>
                <a:tab pos="538163" algn="l"/>
                <a:tab pos="715963" algn="l"/>
              </a:tabLst>
            </a:pPr>
            <a:r>
              <a:rPr lang="en-US" sz="1200" b="0">
                <a:latin typeface="Courier New" charset="0"/>
              </a:rPr>
              <a:t>	</a:t>
            </a:r>
            <a:r>
              <a:rPr lang="en-US" sz="1200">
                <a:latin typeface="Courier New" charset="0"/>
              </a:rPr>
              <a:t>int sd;</a:t>
            </a:r>
          </a:p>
          <a:p>
            <a:pPr>
              <a:tabLst>
                <a:tab pos="176213" algn="l"/>
                <a:tab pos="361950" algn="l"/>
                <a:tab pos="538163" algn="l"/>
                <a:tab pos="715963" algn="l"/>
              </a:tabLst>
            </a:pPr>
            <a:endParaRPr lang="en-US" sz="1200" b="0">
              <a:latin typeface="Courier New" charset="0"/>
            </a:endParaRPr>
          </a:p>
          <a:p>
            <a:pPr>
              <a:tabLst>
                <a:tab pos="176213" algn="l"/>
                <a:tab pos="361950" algn="l"/>
                <a:tab pos="538163" algn="l"/>
                <a:tab pos="715963" algn="l"/>
              </a:tabLst>
            </a:pPr>
            <a:r>
              <a:rPr lang="en-US" sz="1200" b="0">
                <a:latin typeface="Courier New" charset="0"/>
              </a:rPr>
              <a:t>	/* creation of the socket */</a:t>
            </a:r>
          </a:p>
          <a:p>
            <a:pPr>
              <a:tabLst>
                <a:tab pos="176213" algn="l"/>
                <a:tab pos="361950" algn="l"/>
                <a:tab pos="538163" algn="l"/>
                <a:tab pos="715963" algn="l"/>
              </a:tabLst>
            </a:pPr>
            <a:r>
              <a:rPr lang="en-US" sz="1200" b="0">
                <a:latin typeface="Courier New" charset="0"/>
              </a:rPr>
              <a:t>	</a:t>
            </a:r>
            <a:r>
              <a:rPr lang="en-US" sz="1200">
                <a:latin typeface="Courier New" charset="0"/>
              </a:rPr>
              <a:t>sd = </a:t>
            </a:r>
            <a:r>
              <a:rPr lang="en-US" sz="1200">
                <a:solidFill>
                  <a:schemeClr val="folHlink"/>
                </a:solidFill>
                <a:latin typeface="Courier New" charset="0"/>
              </a:rPr>
              <a:t>socket</a:t>
            </a:r>
            <a:r>
              <a:rPr lang="en-US" sz="1200">
                <a:latin typeface="Courier New" charset="0"/>
              </a:rPr>
              <a:t>(PF_INET,</a:t>
            </a:r>
          </a:p>
          <a:p>
            <a:pPr>
              <a:tabLst>
                <a:tab pos="176213" algn="l"/>
                <a:tab pos="361950" algn="l"/>
                <a:tab pos="538163" algn="l"/>
                <a:tab pos="715963" algn="l"/>
              </a:tabLst>
            </a:pPr>
            <a:r>
              <a:rPr lang="en-US" sz="1200">
                <a:latin typeface="Courier New" charset="0"/>
              </a:rPr>
              <a:t>	              SOCK_STREAM,</a:t>
            </a:r>
          </a:p>
          <a:p>
            <a:pPr>
              <a:tabLst>
                <a:tab pos="176213" algn="l"/>
                <a:tab pos="361950" algn="l"/>
                <a:tab pos="538163" algn="l"/>
                <a:tab pos="715963" algn="l"/>
              </a:tabLst>
            </a:pPr>
            <a:r>
              <a:rPr lang="en-US" sz="1200">
                <a:latin typeface="Courier New" charset="0"/>
              </a:rPr>
              <a:t>	              IPPROTO_TCP);</a:t>
            </a:r>
          </a:p>
        </p:txBody>
      </p:sp>
      <p:sp>
        <p:nvSpPr>
          <p:cNvPr id="29701" name="Rectangle 5"/>
          <p:cNvSpPr>
            <a:spLocks noChangeArrowheads="1"/>
          </p:cNvSpPr>
          <p:nvPr/>
        </p:nvSpPr>
        <p:spPr bwMode="auto">
          <a:xfrm>
            <a:off x="4738688" y="1447800"/>
            <a:ext cx="4064000" cy="1479550"/>
          </a:xfrm>
          <a:prstGeom prst="rect">
            <a:avLst/>
          </a:prstGeom>
          <a:noFill/>
          <a:ln w="12700">
            <a:solidFill>
              <a:schemeClr val="tx1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wrap="none" lIns="89992" tIns="46795" rIns="89992" bIns="46795"/>
          <a:lstStyle/>
          <a:p>
            <a:pPr>
              <a:tabLst>
                <a:tab pos="176213" algn="l"/>
                <a:tab pos="361950" algn="l"/>
                <a:tab pos="538163" algn="l"/>
                <a:tab pos="715963" algn="l"/>
              </a:tabLst>
            </a:pPr>
            <a:r>
              <a:rPr lang="en-US" sz="1200" b="0">
                <a:latin typeface="Courier New" charset="0"/>
              </a:rPr>
              <a:t>	/* declarations */</a:t>
            </a:r>
          </a:p>
          <a:p>
            <a:pPr>
              <a:tabLst>
                <a:tab pos="176213" algn="l"/>
                <a:tab pos="361950" algn="l"/>
                <a:tab pos="538163" algn="l"/>
                <a:tab pos="715963" algn="l"/>
              </a:tabLst>
            </a:pPr>
            <a:r>
              <a:rPr lang="en-US" sz="1200" b="0">
                <a:latin typeface="Courier New" charset="0"/>
              </a:rPr>
              <a:t>	</a:t>
            </a:r>
            <a:r>
              <a:rPr lang="en-US" sz="1200">
                <a:latin typeface="Courier New" charset="0"/>
              </a:rPr>
              <a:t>int request_sd;</a:t>
            </a:r>
          </a:p>
          <a:p>
            <a:pPr>
              <a:tabLst>
                <a:tab pos="176213" algn="l"/>
                <a:tab pos="361950" algn="l"/>
                <a:tab pos="538163" algn="l"/>
                <a:tab pos="715963" algn="l"/>
              </a:tabLst>
            </a:pPr>
            <a:endParaRPr lang="en-US" sz="1200">
              <a:latin typeface="Courier New" charset="0"/>
            </a:endParaRPr>
          </a:p>
          <a:p>
            <a:pPr>
              <a:tabLst>
                <a:tab pos="176213" algn="l"/>
                <a:tab pos="361950" algn="l"/>
                <a:tab pos="538163" algn="l"/>
                <a:tab pos="715963" algn="l"/>
              </a:tabLst>
            </a:pPr>
            <a:r>
              <a:rPr lang="en-US" sz="1200" b="0">
                <a:latin typeface="Courier New" charset="0"/>
              </a:rPr>
              <a:t>	/* creation of the socket */</a:t>
            </a:r>
          </a:p>
          <a:p>
            <a:pPr>
              <a:tabLst>
                <a:tab pos="176213" algn="l"/>
                <a:tab pos="361950" algn="l"/>
                <a:tab pos="538163" algn="l"/>
                <a:tab pos="715963" algn="l"/>
              </a:tabLst>
            </a:pPr>
            <a:r>
              <a:rPr lang="en-US" sz="1200" b="0">
                <a:latin typeface="Courier New" charset="0"/>
              </a:rPr>
              <a:t>	</a:t>
            </a:r>
            <a:r>
              <a:rPr lang="en-US" sz="1200">
                <a:latin typeface="Courier New" charset="0"/>
              </a:rPr>
              <a:t>request_sd = </a:t>
            </a:r>
            <a:r>
              <a:rPr lang="en-US" sz="1200">
                <a:solidFill>
                  <a:schemeClr val="folHlink"/>
                </a:solidFill>
                <a:latin typeface="Courier New" charset="0"/>
              </a:rPr>
              <a:t>socket</a:t>
            </a:r>
            <a:r>
              <a:rPr lang="en-US" sz="1200">
                <a:latin typeface="Courier New" charset="0"/>
              </a:rPr>
              <a:t>(PF_INET,</a:t>
            </a:r>
          </a:p>
          <a:p>
            <a:pPr>
              <a:tabLst>
                <a:tab pos="176213" algn="l"/>
                <a:tab pos="361950" algn="l"/>
                <a:tab pos="538163" algn="l"/>
                <a:tab pos="715963" algn="l"/>
              </a:tabLst>
            </a:pPr>
            <a:r>
              <a:rPr lang="en-US" sz="1200">
                <a:latin typeface="Courier New" charset="0"/>
              </a:rPr>
              <a:t>	                      SOCK_STREAM,</a:t>
            </a:r>
          </a:p>
          <a:p>
            <a:pPr>
              <a:tabLst>
                <a:tab pos="176213" algn="l"/>
                <a:tab pos="361950" algn="l"/>
                <a:tab pos="538163" algn="l"/>
                <a:tab pos="715963" algn="l"/>
              </a:tabLst>
            </a:pPr>
            <a:r>
              <a:rPr lang="en-US" sz="1200">
                <a:latin typeface="Courier New" charset="0"/>
              </a:rPr>
              <a:t>	                      IPPROTO_TCP);</a:t>
            </a:r>
          </a:p>
        </p:txBody>
      </p:sp>
      <p:sp>
        <p:nvSpPr>
          <p:cNvPr id="29702" name="Text Box 6"/>
          <p:cNvSpPr txBox="1">
            <a:spLocks noChangeArrowheads="1"/>
          </p:cNvSpPr>
          <p:nvPr/>
        </p:nvSpPr>
        <p:spPr bwMode="auto">
          <a:xfrm>
            <a:off x="552450" y="973138"/>
            <a:ext cx="962025" cy="457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89992" tIns="46795" rIns="89992" bIns="46795">
            <a:spAutoFit/>
          </a:bodyPr>
          <a:lstStyle>
            <a:lvl1pPr>
              <a:defRPr sz="3200" b="1">
                <a:solidFill>
                  <a:schemeClr val="tx1"/>
                </a:solidFill>
                <a:latin typeface="Tahoma" charset="0"/>
                <a:ea typeface="ＭＳ Ｐゴシック" charset="0"/>
                <a:cs typeface="ＭＳ Ｐゴシック" charset="0"/>
              </a:defRPr>
            </a:lvl1pPr>
            <a:lvl2pPr marL="37931725" indent="-37474525">
              <a:defRPr sz="3200" b="1">
                <a:solidFill>
                  <a:schemeClr val="tx1"/>
                </a:solidFill>
                <a:latin typeface="Tahoma" charset="0"/>
                <a:ea typeface="ＭＳ Ｐゴシック" charset="0"/>
              </a:defRPr>
            </a:lvl2pPr>
            <a:lvl3pPr>
              <a:defRPr sz="3200" b="1">
                <a:solidFill>
                  <a:schemeClr val="tx1"/>
                </a:solidFill>
                <a:latin typeface="Tahoma" charset="0"/>
                <a:ea typeface="ＭＳ Ｐゴシック" charset="0"/>
              </a:defRPr>
            </a:lvl3pPr>
            <a:lvl4pPr>
              <a:defRPr sz="3200" b="1">
                <a:solidFill>
                  <a:schemeClr val="tx1"/>
                </a:solidFill>
                <a:latin typeface="Tahoma" charset="0"/>
                <a:ea typeface="ＭＳ Ｐゴシック" charset="0"/>
              </a:defRPr>
            </a:lvl4pPr>
            <a:lvl5pPr>
              <a:defRPr sz="3200" b="1">
                <a:solidFill>
                  <a:schemeClr val="tx1"/>
                </a:solidFill>
                <a:latin typeface="Tahoma" charset="0"/>
                <a:ea typeface="ＭＳ Ｐゴシック" charset="0"/>
              </a:defRPr>
            </a:lvl5pPr>
            <a:lvl6pPr marL="457200" eaLnBrk="0" fontAlgn="base" hangingPunct="0">
              <a:spcBef>
                <a:spcPct val="0"/>
              </a:spcBef>
              <a:spcAft>
                <a:spcPct val="0"/>
              </a:spcAft>
              <a:defRPr sz="3200" b="1">
                <a:solidFill>
                  <a:schemeClr val="tx1"/>
                </a:solidFill>
                <a:latin typeface="Tahoma" charset="0"/>
                <a:ea typeface="ＭＳ Ｐゴシック" charset="0"/>
              </a:defRPr>
            </a:lvl6pPr>
            <a:lvl7pPr marL="914400" eaLnBrk="0" fontAlgn="base" hangingPunct="0">
              <a:spcBef>
                <a:spcPct val="0"/>
              </a:spcBef>
              <a:spcAft>
                <a:spcPct val="0"/>
              </a:spcAft>
              <a:defRPr sz="3200" b="1">
                <a:solidFill>
                  <a:schemeClr val="tx1"/>
                </a:solidFill>
                <a:latin typeface="Tahoma" charset="0"/>
                <a:ea typeface="ＭＳ Ｐゴシック" charset="0"/>
              </a:defRPr>
            </a:lvl7pPr>
            <a:lvl8pPr marL="1371600" eaLnBrk="0" fontAlgn="base" hangingPunct="0">
              <a:spcBef>
                <a:spcPct val="0"/>
              </a:spcBef>
              <a:spcAft>
                <a:spcPct val="0"/>
              </a:spcAft>
              <a:defRPr sz="3200" b="1">
                <a:solidFill>
                  <a:schemeClr val="tx1"/>
                </a:solidFill>
                <a:latin typeface="Tahoma" charset="0"/>
                <a:ea typeface="ＭＳ Ｐゴシック" charset="0"/>
              </a:defRPr>
            </a:lvl8pPr>
            <a:lvl9pPr marL="1828800" eaLnBrk="0" fontAlgn="base" hangingPunct="0">
              <a:spcBef>
                <a:spcPct val="0"/>
              </a:spcBef>
              <a:spcAft>
                <a:spcPct val="0"/>
              </a:spcAft>
              <a:defRPr sz="3200" b="1">
                <a:solidFill>
                  <a:schemeClr val="tx1"/>
                </a:solidFill>
                <a:latin typeface="Tahoma" charset="0"/>
                <a:ea typeface="ＭＳ Ｐゴシック" charset="0"/>
              </a:defRPr>
            </a:lvl9pPr>
          </a:lstStyle>
          <a:p>
            <a:r>
              <a:rPr lang="en-US" sz="2400" b="0">
                <a:solidFill>
                  <a:srgbClr val="FF0000"/>
                </a:solidFill>
                <a:latin typeface="Helvetica" charset="0"/>
              </a:rPr>
              <a:t>Client</a:t>
            </a:r>
          </a:p>
        </p:txBody>
      </p:sp>
      <p:sp>
        <p:nvSpPr>
          <p:cNvPr id="29703" name="Text Box 7"/>
          <p:cNvSpPr txBox="1">
            <a:spLocks noChangeArrowheads="1"/>
          </p:cNvSpPr>
          <p:nvPr/>
        </p:nvSpPr>
        <p:spPr bwMode="auto">
          <a:xfrm>
            <a:off x="4616450" y="908050"/>
            <a:ext cx="1077913" cy="457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89992" tIns="46795" rIns="89992" bIns="46795">
            <a:spAutoFit/>
          </a:bodyPr>
          <a:lstStyle>
            <a:lvl1pPr>
              <a:defRPr sz="3200" b="1">
                <a:solidFill>
                  <a:schemeClr val="tx1"/>
                </a:solidFill>
                <a:latin typeface="Tahoma" charset="0"/>
                <a:ea typeface="ＭＳ Ｐゴシック" charset="0"/>
                <a:cs typeface="ＭＳ Ｐゴシック" charset="0"/>
              </a:defRPr>
            </a:lvl1pPr>
            <a:lvl2pPr marL="37931725" indent="-37474525">
              <a:defRPr sz="3200" b="1">
                <a:solidFill>
                  <a:schemeClr val="tx1"/>
                </a:solidFill>
                <a:latin typeface="Tahoma" charset="0"/>
                <a:ea typeface="ＭＳ Ｐゴシック" charset="0"/>
              </a:defRPr>
            </a:lvl2pPr>
            <a:lvl3pPr>
              <a:defRPr sz="3200" b="1">
                <a:solidFill>
                  <a:schemeClr val="tx1"/>
                </a:solidFill>
                <a:latin typeface="Tahoma" charset="0"/>
                <a:ea typeface="ＭＳ Ｐゴシック" charset="0"/>
              </a:defRPr>
            </a:lvl3pPr>
            <a:lvl4pPr>
              <a:defRPr sz="3200" b="1">
                <a:solidFill>
                  <a:schemeClr val="tx1"/>
                </a:solidFill>
                <a:latin typeface="Tahoma" charset="0"/>
                <a:ea typeface="ＭＳ Ｐゴシック" charset="0"/>
              </a:defRPr>
            </a:lvl4pPr>
            <a:lvl5pPr>
              <a:defRPr sz="3200" b="1">
                <a:solidFill>
                  <a:schemeClr val="tx1"/>
                </a:solidFill>
                <a:latin typeface="Tahoma" charset="0"/>
                <a:ea typeface="ＭＳ Ｐゴシック" charset="0"/>
              </a:defRPr>
            </a:lvl5pPr>
            <a:lvl6pPr marL="457200" eaLnBrk="0" fontAlgn="base" hangingPunct="0">
              <a:spcBef>
                <a:spcPct val="0"/>
              </a:spcBef>
              <a:spcAft>
                <a:spcPct val="0"/>
              </a:spcAft>
              <a:defRPr sz="3200" b="1">
                <a:solidFill>
                  <a:schemeClr val="tx1"/>
                </a:solidFill>
                <a:latin typeface="Tahoma" charset="0"/>
                <a:ea typeface="ＭＳ Ｐゴシック" charset="0"/>
              </a:defRPr>
            </a:lvl6pPr>
            <a:lvl7pPr marL="914400" eaLnBrk="0" fontAlgn="base" hangingPunct="0">
              <a:spcBef>
                <a:spcPct val="0"/>
              </a:spcBef>
              <a:spcAft>
                <a:spcPct val="0"/>
              </a:spcAft>
              <a:defRPr sz="3200" b="1">
                <a:solidFill>
                  <a:schemeClr val="tx1"/>
                </a:solidFill>
                <a:latin typeface="Tahoma" charset="0"/>
                <a:ea typeface="ＭＳ Ｐゴシック" charset="0"/>
              </a:defRPr>
            </a:lvl7pPr>
            <a:lvl8pPr marL="1371600" eaLnBrk="0" fontAlgn="base" hangingPunct="0">
              <a:spcBef>
                <a:spcPct val="0"/>
              </a:spcBef>
              <a:spcAft>
                <a:spcPct val="0"/>
              </a:spcAft>
              <a:defRPr sz="3200" b="1">
                <a:solidFill>
                  <a:schemeClr val="tx1"/>
                </a:solidFill>
                <a:latin typeface="Tahoma" charset="0"/>
                <a:ea typeface="ＭＳ Ｐゴシック" charset="0"/>
              </a:defRPr>
            </a:lvl8pPr>
            <a:lvl9pPr marL="1828800" eaLnBrk="0" fontAlgn="base" hangingPunct="0">
              <a:spcBef>
                <a:spcPct val="0"/>
              </a:spcBef>
              <a:spcAft>
                <a:spcPct val="0"/>
              </a:spcAft>
              <a:defRPr sz="3200" b="1">
                <a:solidFill>
                  <a:schemeClr val="tx1"/>
                </a:solidFill>
                <a:latin typeface="Tahoma" charset="0"/>
                <a:ea typeface="ＭＳ Ｐゴシック" charset="0"/>
              </a:defRPr>
            </a:lvl9pPr>
          </a:lstStyle>
          <a:p>
            <a:r>
              <a:rPr lang="en-US" sz="2400" b="0">
                <a:solidFill>
                  <a:srgbClr val="FF0000"/>
                </a:solidFill>
                <a:latin typeface="Helvetica" charset="0"/>
              </a:rPr>
              <a:t>Server</a:t>
            </a:r>
          </a:p>
        </p:txBody>
      </p:sp>
      <p:grpSp>
        <p:nvGrpSpPr>
          <p:cNvPr id="2" name="Group 8"/>
          <p:cNvGrpSpPr>
            <a:grpSpLocks/>
          </p:cNvGrpSpPr>
          <p:nvPr/>
        </p:nvGrpSpPr>
        <p:grpSpPr bwMode="auto">
          <a:xfrm>
            <a:off x="5100638" y="5173663"/>
            <a:ext cx="979487" cy="966787"/>
            <a:chOff x="3288" y="3196"/>
            <a:chExt cx="617" cy="609"/>
          </a:xfrm>
        </p:grpSpPr>
        <p:sp>
          <p:nvSpPr>
            <p:cNvPr id="29728" name="Rectangle 9"/>
            <p:cNvSpPr>
              <a:spLocks noChangeArrowheads="1"/>
            </p:cNvSpPr>
            <p:nvPr/>
          </p:nvSpPr>
          <p:spPr bwMode="auto">
            <a:xfrm>
              <a:off x="3329" y="3229"/>
              <a:ext cx="576" cy="576"/>
            </a:xfrm>
            <a:prstGeom prst="rect">
              <a:avLst/>
            </a:prstGeom>
            <a:solidFill>
              <a:schemeClr val="hlink"/>
            </a:solidFill>
            <a:ln w="12700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lIns="90000" tIns="46800" rIns="90000" bIns="46800" anchor="ctr"/>
            <a:lstStyle/>
            <a:p>
              <a:endParaRPr lang="en-US"/>
            </a:p>
          </p:txBody>
        </p:sp>
        <p:sp>
          <p:nvSpPr>
            <p:cNvPr id="29729" name="Text Box 10"/>
            <p:cNvSpPr txBox="1">
              <a:spLocks noChangeArrowheads="1"/>
            </p:cNvSpPr>
            <p:nvPr/>
          </p:nvSpPr>
          <p:spPr bwMode="auto">
            <a:xfrm>
              <a:off x="3288" y="3196"/>
              <a:ext cx="476" cy="13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12700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lIns="90000" tIns="46800" rIns="90000" bIns="46800">
              <a:spAutoFit/>
            </a:bodyPr>
            <a:lstStyle>
              <a:lvl1pPr>
                <a:defRPr sz="3200" b="1">
                  <a:solidFill>
                    <a:schemeClr val="tx1"/>
                  </a:solidFill>
                  <a:latin typeface="Tahoma" charset="0"/>
                  <a:ea typeface="ＭＳ Ｐゴシック" charset="0"/>
                  <a:cs typeface="ＭＳ Ｐゴシック" charset="0"/>
                </a:defRPr>
              </a:lvl1pPr>
              <a:lvl2pPr marL="37931725" indent="-37474525">
                <a:defRPr sz="3200" b="1">
                  <a:solidFill>
                    <a:schemeClr val="tx1"/>
                  </a:solidFill>
                  <a:latin typeface="Tahoma" charset="0"/>
                  <a:ea typeface="ＭＳ Ｐゴシック" charset="0"/>
                </a:defRPr>
              </a:lvl2pPr>
              <a:lvl3pPr>
                <a:defRPr sz="3200" b="1">
                  <a:solidFill>
                    <a:schemeClr val="tx1"/>
                  </a:solidFill>
                  <a:latin typeface="Tahoma" charset="0"/>
                  <a:ea typeface="ＭＳ Ｐゴシック" charset="0"/>
                </a:defRPr>
              </a:lvl3pPr>
              <a:lvl4pPr>
                <a:defRPr sz="3200" b="1">
                  <a:solidFill>
                    <a:schemeClr val="tx1"/>
                  </a:solidFill>
                  <a:latin typeface="Tahoma" charset="0"/>
                  <a:ea typeface="ＭＳ Ｐゴシック" charset="0"/>
                </a:defRPr>
              </a:lvl4pPr>
              <a:lvl5pPr>
                <a:defRPr sz="3200" b="1">
                  <a:solidFill>
                    <a:schemeClr val="tx1"/>
                  </a:solidFill>
                  <a:latin typeface="Tahoma" charset="0"/>
                  <a:ea typeface="ＭＳ Ｐゴシック" charset="0"/>
                </a:defRPr>
              </a:lvl5pPr>
              <a:lvl6pPr marL="457200" eaLnBrk="0" fontAlgn="base" hangingPunct="0">
                <a:spcBef>
                  <a:spcPct val="0"/>
                </a:spcBef>
                <a:spcAft>
                  <a:spcPct val="0"/>
                </a:spcAft>
                <a:defRPr sz="3200" b="1">
                  <a:solidFill>
                    <a:schemeClr val="tx1"/>
                  </a:solidFill>
                  <a:latin typeface="Tahoma" charset="0"/>
                  <a:ea typeface="ＭＳ Ｐゴシック" charset="0"/>
                </a:defRPr>
              </a:lvl6pPr>
              <a:lvl7pPr marL="914400" eaLnBrk="0" fontAlgn="base" hangingPunct="0">
                <a:spcBef>
                  <a:spcPct val="0"/>
                </a:spcBef>
                <a:spcAft>
                  <a:spcPct val="0"/>
                </a:spcAft>
                <a:defRPr sz="3200" b="1">
                  <a:solidFill>
                    <a:schemeClr val="tx1"/>
                  </a:solidFill>
                  <a:latin typeface="Tahoma" charset="0"/>
                  <a:ea typeface="ＭＳ Ｐゴシック" charset="0"/>
                </a:defRPr>
              </a:lvl7pPr>
              <a:lvl8pPr marL="1371600" eaLnBrk="0" fontAlgn="base" hangingPunct="0">
                <a:spcBef>
                  <a:spcPct val="0"/>
                </a:spcBef>
                <a:spcAft>
                  <a:spcPct val="0"/>
                </a:spcAft>
                <a:defRPr sz="3200" b="1">
                  <a:solidFill>
                    <a:schemeClr val="tx1"/>
                  </a:solidFill>
                  <a:latin typeface="Tahoma" charset="0"/>
                  <a:ea typeface="ＭＳ Ｐゴシック" charset="0"/>
                </a:defRPr>
              </a:lvl8pPr>
              <a:lvl9pPr marL="1828800" eaLnBrk="0" fontAlgn="base" hangingPunct="0">
                <a:spcBef>
                  <a:spcPct val="0"/>
                </a:spcBef>
                <a:spcAft>
                  <a:spcPct val="0"/>
                </a:spcAft>
                <a:defRPr sz="3200" b="1">
                  <a:solidFill>
                    <a:schemeClr val="tx1"/>
                  </a:solidFill>
                  <a:latin typeface="Tahoma" charset="0"/>
                  <a:ea typeface="ＭＳ Ｐゴシック" charset="0"/>
                </a:defRPr>
              </a:lvl9pPr>
            </a:lstStyle>
            <a:p>
              <a:r>
                <a:rPr lang="en-US" sz="800" b="0"/>
                <a:t>control block</a:t>
              </a:r>
            </a:p>
          </p:txBody>
        </p:sp>
      </p:grpSp>
      <p:grpSp>
        <p:nvGrpSpPr>
          <p:cNvPr id="3" name="Group 11"/>
          <p:cNvGrpSpPr>
            <a:grpSpLocks/>
          </p:cNvGrpSpPr>
          <p:nvPr/>
        </p:nvGrpSpPr>
        <p:grpSpPr bwMode="auto">
          <a:xfrm>
            <a:off x="5316538" y="5389563"/>
            <a:ext cx="979487" cy="966787"/>
            <a:chOff x="3288" y="3196"/>
            <a:chExt cx="617" cy="609"/>
          </a:xfrm>
        </p:grpSpPr>
        <p:sp>
          <p:nvSpPr>
            <p:cNvPr id="29726" name="Rectangle 12"/>
            <p:cNvSpPr>
              <a:spLocks noChangeArrowheads="1"/>
            </p:cNvSpPr>
            <p:nvPr/>
          </p:nvSpPr>
          <p:spPr bwMode="auto">
            <a:xfrm>
              <a:off x="3329" y="3229"/>
              <a:ext cx="576" cy="576"/>
            </a:xfrm>
            <a:prstGeom prst="rect">
              <a:avLst/>
            </a:prstGeom>
            <a:solidFill>
              <a:schemeClr val="hlink"/>
            </a:solidFill>
            <a:ln w="12700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lIns="90000" tIns="46800" rIns="90000" bIns="46800" anchor="ctr"/>
            <a:lstStyle/>
            <a:p>
              <a:endParaRPr lang="en-US"/>
            </a:p>
          </p:txBody>
        </p:sp>
        <p:sp>
          <p:nvSpPr>
            <p:cNvPr id="29727" name="Text Box 13"/>
            <p:cNvSpPr txBox="1">
              <a:spLocks noChangeArrowheads="1"/>
            </p:cNvSpPr>
            <p:nvPr/>
          </p:nvSpPr>
          <p:spPr bwMode="auto">
            <a:xfrm>
              <a:off x="3288" y="3196"/>
              <a:ext cx="476" cy="13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12700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lIns="90000" tIns="46800" rIns="90000" bIns="46800">
              <a:spAutoFit/>
            </a:bodyPr>
            <a:lstStyle>
              <a:lvl1pPr>
                <a:defRPr sz="3200" b="1">
                  <a:solidFill>
                    <a:schemeClr val="tx1"/>
                  </a:solidFill>
                  <a:latin typeface="Tahoma" charset="0"/>
                  <a:ea typeface="ＭＳ Ｐゴシック" charset="0"/>
                  <a:cs typeface="ＭＳ Ｐゴシック" charset="0"/>
                </a:defRPr>
              </a:lvl1pPr>
              <a:lvl2pPr marL="37931725" indent="-37474525">
                <a:defRPr sz="3200" b="1">
                  <a:solidFill>
                    <a:schemeClr val="tx1"/>
                  </a:solidFill>
                  <a:latin typeface="Tahoma" charset="0"/>
                  <a:ea typeface="ＭＳ Ｐゴシック" charset="0"/>
                </a:defRPr>
              </a:lvl2pPr>
              <a:lvl3pPr>
                <a:defRPr sz="3200" b="1">
                  <a:solidFill>
                    <a:schemeClr val="tx1"/>
                  </a:solidFill>
                  <a:latin typeface="Tahoma" charset="0"/>
                  <a:ea typeface="ＭＳ Ｐゴシック" charset="0"/>
                </a:defRPr>
              </a:lvl3pPr>
              <a:lvl4pPr>
                <a:defRPr sz="3200" b="1">
                  <a:solidFill>
                    <a:schemeClr val="tx1"/>
                  </a:solidFill>
                  <a:latin typeface="Tahoma" charset="0"/>
                  <a:ea typeface="ＭＳ Ｐゴシック" charset="0"/>
                </a:defRPr>
              </a:lvl4pPr>
              <a:lvl5pPr>
                <a:defRPr sz="3200" b="1">
                  <a:solidFill>
                    <a:schemeClr val="tx1"/>
                  </a:solidFill>
                  <a:latin typeface="Tahoma" charset="0"/>
                  <a:ea typeface="ＭＳ Ｐゴシック" charset="0"/>
                </a:defRPr>
              </a:lvl5pPr>
              <a:lvl6pPr marL="457200" eaLnBrk="0" fontAlgn="base" hangingPunct="0">
                <a:spcBef>
                  <a:spcPct val="0"/>
                </a:spcBef>
                <a:spcAft>
                  <a:spcPct val="0"/>
                </a:spcAft>
                <a:defRPr sz="3200" b="1">
                  <a:solidFill>
                    <a:schemeClr val="tx1"/>
                  </a:solidFill>
                  <a:latin typeface="Tahoma" charset="0"/>
                  <a:ea typeface="ＭＳ Ｐゴシック" charset="0"/>
                </a:defRPr>
              </a:lvl6pPr>
              <a:lvl7pPr marL="914400" eaLnBrk="0" fontAlgn="base" hangingPunct="0">
                <a:spcBef>
                  <a:spcPct val="0"/>
                </a:spcBef>
                <a:spcAft>
                  <a:spcPct val="0"/>
                </a:spcAft>
                <a:defRPr sz="3200" b="1">
                  <a:solidFill>
                    <a:schemeClr val="tx1"/>
                  </a:solidFill>
                  <a:latin typeface="Tahoma" charset="0"/>
                  <a:ea typeface="ＭＳ Ｐゴシック" charset="0"/>
                </a:defRPr>
              </a:lvl7pPr>
              <a:lvl8pPr marL="1371600" eaLnBrk="0" fontAlgn="base" hangingPunct="0">
                <a:spcBef>
                  <a:spcPct val="0"/>
                </a:spcBef>
                <a:spcAft>
                  <a:spcPct val="0"/>
                </a:spcAft>
                <a:defRPr sz="3200" b="1">
                  <a:solidFill>
                    <a:schemeClr val="tx1"/>
                  </a:solidFill>
                  <a:latin typeface="Tahoma" charset="0"/>
                  <a:ea typeface="ＭＳ Ｐゴシック" charset="0"/>
                </a:defRPr>
              </a:lvl8pPr>
              <a:lvl9pPr marL="1828800" eaLnBrk="0" fontAlgn="base" hangingPunct="0">
                <a:spcBef>
                  <a:spcPct val="0"/>
                </a:spcBef>
                <a:spcAft>
                  <a:spcPct val="0"/>
                </a:spcAft>
                <a:defRPr sz="3200" b="1">
                  <a:solidFill>
                    <a:schemeClr val="tx1"/>
                  </a:solidFill>
                  <a:latin typeface="Tahoma" charset="0"/>
                  <a:ea typeface="ＭＳ Ｐゴシック" charset="0"/>
                </a:defRPr>
              </a:lvl9pPr>
            </a:lstStyle>
            <a:p>
              <a:r>
                <a:rPr lang="en-US" sz="800" b="0"/>
                <a:t>control block</a:t>
              </a:r>
            </a:p>
          </p:txBody>
        </p:sp>
      </p:grpSp>
      <p:grpSp>
        <p:nvGrpSpPr>
          <p:cNvPr id="4" name="Group 14"/>
          <p:cNvGrpSpPr>
            <a:grpSpLocks/>
          </p:cNvGrpSpPr>
          <p:nvPr/>
        </p:nvGrpSpPr>
        <p:grpSpPr bwMode="auto">
          <a:xfrm>
            <a:off x="5532438" y="5605463"/>
            <a:ext cx="979487" cy="966787"/>
            <a:chOff x="3288" y="3196"/>
            <a:chExt cx="617" cy="609"/>
          </a:xfrm>
        </p:grpSpPr>
        <p:sp>
          <p:nvSpPr>
            <p:cNvPr id="29724" name="Rectangle 15"/>
            <p:cNvSpPr>
              <a:spLocks noChangeArrowheads="1"/>
            </p:cNvSpPr>
            <p:nvPr/>
          </p:nvSpPr>
          <p:spPr bwMode="auto">
            <a:xfrm>
              <a:off x="3329" y="3229"/>
              <a:ext cx="576" cy="576"/>
            </a:xfrm>
            <a:prstGeom prst="rect">
              <a:avLst/>
            </a:prstGeom>
            <a:solidFill>
              <a:schemeClr val="hlink"/>
            </a:solidFill>
            <a:ln w="12700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lIns="90000" tIns="46800" rIns="90000" bIns="46800" anchor="ctr"/>
            <a:lstStyle/>
            <a:p>
              <a:endParaRPr lang="en-US"/>
            </a:p>
          </p:txBody>
        </p:sp>
        <p:sp>
          <p:nvSpPr>
            <p:cNvPr id="29725" name="Text Box 16"/>
            <p:cNvSpPr txBox="1">
              <a:spLocks noChangeArrowheads="1"/>
            </p:cNvSpPr>
            <p:nvPr/>
          </p:nvSpPr>
          <p:spPr bwMode="auto">
            <a:xfrm>
              <a:off x="3288" y="3196"/>
              <a:ext cx="476" cy="13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12700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lIns="90000" tIns="46800" rIns="90000" bIns="46800">
              <a:spAutoFit/>
            </a:bodyPr>
            <a:lstStyle>
              <a:lvl1pPr>
                <a:defRPr sz="3200" b="1">
                  <a:solidFill>
                    <a:schemeClr val="tx1"/>
                  </a:solidFill>
                  <a:latin typeface="Tahoma" charset="0"/>
                  <a:ea typeface="ＭＳ Ｐゴシック" charset="0"/>
                  <a:cs typeface="ＭＳ Ｐゴシック" charset="0"/>
                </a:defRPr>
              </a:lvl1pPr>
              <a:lvl2pPr marL="37931725" indent="-37474525">
                <a:defRPr sz="3200" b="1">
                  <a:solidFill>
                    <a:schemeClr val="tx1"/>
                  </a:solidFill>
                  <a:latin typeface="Tahoma" charset="0"/>
                  <a:ea typeface="ＭＳ Ｐゴシック" charset="0"/>
                </a:defRPr>
              </a:lvl2pPr>
              <a:lvl3pPr>
                <a:defRPr sz="3200" b="1">
                  <a:solidFill>
                    <a:schemeClr val="tx1"/>
                  </a:solidFill>
                  <a:latin typeface="Tahoma" charset="0"/>
                  <a:ea typeface="ＭＳ Ｐゴシック" charset="0"/>
                </a:defRPr>
              </a:lvl3pPr>
              <a:lvl4pPr>
                <a:defRPr sz="3200" b="1">
                  <a:solidFill>
                    <a:schemeClr val="tx1"/>
                  </a:solidFill>
                  <a:latin typeface="Tahoma" charset="0"/>
                  <a:ea typeface="ＭＳ Ｐゴシック" charset="0"/>
                </a:defRPr>
              </a:lvl4pPr>
              <a:lvl5pPr>
                <a:defRPr sz="3200" b="1">
                  <a:solidFill>
                    <a:schemeClr val="tx1"/>
                  </a:solidFill>
                  <a:latin typeface="Tahoma" charset="0"/>
                  <a:ea typeface="ＭＳ Ｐゴシック" charset="0"/>
                </a:defRPr>
              </a:lvl5pPr>
              <a:lvl6pPr marL="457200" eaLnBrk="0" fontAlgn="base" hangingPunct="0">
                <a:spcBef>
                  <a:spcPct val="0"/>
                </a:spcBef>
                <a:spcAft>
                  <a:spcPct val="0"/>
                </a:spcAft>
                <a:defRPr sz="3200" b="1">
                  <a:solidFill>
                    <a:schemeClr val="tx1"/>
                  </a:solidFill>
                  <a:latin typeface="Tahoma" charset="0"/>
                  <a:ea typeface="ＭＳ Ｐゴシック" charset="0"/>
                </a:defRPr>
              </a:lvl6pPr>
              <a:lvl7pPr marL="914400" eaLnBrk="0" fontAlgn="base" hangingPunct="0">
                <a:spcBef>
                  <a:spcPct val="0"/>
                </a:spcBef>
                <a:spcAft>
                  <a:spcPct val="0"/>
                </a:spcAft>
                <a:defRPr sz="3200" b="1">
                  <a:solidFill>
                    <a:schemeClr val="tx1"/>
                  </a:solidFill>
                  <a:latin typeface="Tahoma" charset="0"/>
                  <a:ea typeface="ＭＳ Ｐゴシック" charset="0"/>
                </a:defRPr>
              </a:lvl7pPr>
              <a:lvl8pPr marL="1371600" eaLnBrk="0" fontAlgn="base" hangingPunct="0">
                <a:spcBef>
                  <a:spcPct val="0"/>
                </a:spcBef>
                <a:spcAft>
                  <a:spcPct val="0"/>
                </a:spcAft>
                <a:defRPr sz="3200" b="1">
                  <a:solidFill>
                    <a:schemeClr val="tx1"/>
                  </a:solidFill>
                  <a:latin typeface="Tahoma" charset="0"/>
                  <a:ea typeface="ＭＳ Ｐゴシック" charset="0"/>
                </a:defRPr>
              </a:lvl8pPr>
              <a:lvl9pPr marL="1828800" eaLnBrk="0" fontAlgn="base" hangingPunct="0">
                <a:spcBef>
                  <a:spcPct val="0"/>
                </a:spcBef>
                <a:spcAft>
                  <a:spcPct val="0"/>
                </a:spcAft>
                <a:defRPr sz="3200" b="1">
                  <a:solidFill>
                    <a:schemeClr val="tx1"/>
                  </a:solidFill>
                  <a:latin typeface="Tahoma" charset="0"/>
                  <a:ea typeface="ＭＳ Ｐゴシック" charset="0"/>
                </a:defRPr>
              </a:lvl9pPr>
            </a:lstStyle>
            <a:p>
              <a:r>
                <a:rPr lang="en-US" sz="800" b="0"/>
                <a:t>control block</a:t>
              </a:r>
            </a:p>
          </p:txBody>
        </p:sp>
      </p:grpSp>
      <p:sp>
        <p:nvSpPr>
          <p:cNvPr id="1172497" name="Line 17"/>
          <p:cNvSpPr>
            <a:spLocks noChangeShapeType="1"/>
          </p:cNvSpPr>
          <p:nvPr/>
        </p:nvSpPr>
        <p:spPr bwMode="auto">
          <a:xfrm>
            <a:off x="3533775" y="5284788"/>
            <a:ext cx="1568450" cy="0"/>
          </a:xfrm>
          <a:prstGeom prst="line">
            <a:avLst/>
          </a:prstGeom>
          <a:noFill/>
          <a:ln w="12700">
            <a:solidFill>
              <a:schemeClr val="tx1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lIns="90000" tIns="46800" rIns="90000" bIns="46800"/>
          <a:lstStyle/>
          <a:p>
            <a:endParaRPr lang="en-US"/>
          </a:p>
        </p:txBody>
      </p:sp>
      <p:sp>
        <p:nvSpPr>
          <p:cNvPr id="1172498" name="Line 18"/>
          <p:cNvSpPr>
            <a:spLocks noChangeShapeType="1"/>
          </p:cNvSpPr>
          <p:nvPr/>
        </p:nvSpPr>
        <p:spPr bwMode="auto">
          <a:xfrm>
            <a:off x="3533775" y="5500688"/>
            <a:ext cx="1787525" cy="0"/>
          </a:xfrm>
          <a:prstGeom prst="line">
            <a:avLst/>
          </a:prstGeom>
          <a:noFill/>
          <a:ln w="12700">
            <a:solidFill>
              <a:schemeClr val="tx1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lIns="90000" tIns="46800" rIns="90000" bIns="46800"/>
          <a:lstStyle/>
          <a:p>
            <a:endParaRPr lang="en-US"/>
          </a:p>
        </p:txBody>
      </p:sp>
      <p:sp>
        <p:nvSpPr>
          <p:cNvPr id="1172499" name="Line 19"/>
          <p:cNvSpPr>
            <a:spLocks noChangeShapeType="1"/>
          </p:cNvSpPr>
          <p:nvPr/>
        </p:nvSpPr>
        <p:spPr bwMode="auto">
          <a:xfrm>
            <a:off x="3533775" y="5716588"/>
            <a:ext cx="2020888" cy="0"/>
          </a:xfrm>
          <a:prstGeom prst="line">
            <a:avLst/>
          </a:prstGeom>
          <a:noFill/>
          <a:ln w="12700">
            <a:solidFill>
              <a:schemeClr val="tx1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lIns="90000" tIns="46800" rIns="90000" bIns="46800"/>
          <a:lstStyle/>
          <a:p>
            <a:endParaRPr lang="en-US"/>
          </a:p>
        </p:txBody>
      </p:sp>
      <p:sp>
        <p:nvSpPr>
          <p:cNvPr id="1172500" name="Line 20"/>
          <p:cNvSpPr>
            <a:spLocks noChangeShapeType="1"/>
          </p:cNvSpPr>
          <p:nvPr/>
        </p:nvSpPr>
        <p:spPr bwMode="auto">
          <a:xfrm>
            <a:off x="3533775" y="5927725"/>
            <a:ext cx="587375" cy="0"/>
          </a:xfrm>
          <a:prstGeom prst="line">
            <a:avLst/>
          </a:prstGeom>
          <a:noFill/>
          <a:ln w="12700">
            <a:solidFill>
              <a:schemeClr val="tx1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lIns="90000" tIns="46800" rIns="90000" bIns="46800"/>
          <a:lstStyle/>
          <a:p>
            <a:endParaRPr lang="en-US"/>
          </a:p>
        </p:txBody>
      </p:sp>
      <p:grpSp>
        <p:nvGrpSpPr>
          <p:cNvPr id="5" name="Group 21"/>
          <p:cNvGrpSpPr>
            <a:grpSpLocks/>
          </p:cNvGrpSpPr>
          <p:nvPr/>
        </p:nvGrpSpPr>
        <p:grpSpPr bwMode="auto">
          <a:xfrm>
            <a:off x="3189288" y="5184775"/>
            <a:ext cx="696912" cy="1069975"/>
            <a:chOff x="2009" y="3340"/>
            <a:chExt cx="439" cy="674"/>
          </a:xfrm>
        </p:grpSpPr>
        <p:sp>
          <p:nvSpPr>
            <p:cNvPr id="29719" name="Rectangle 22"/>
            <p:cNvSpPr>
              <a:spLocks noChangeArrowheads="1"/>
            </p:cNvSpPr>
            <p:nvPr/>
          </p:nvSpPr>
          <p:spPr bwMode="auto">
            <a:xfrm>
              <a:off x="2009" y="3340"/>
              <a:ext cx="439" cy="133"/>
            </a:xfrm>
            <a:prstGeom prst="rect">
              <a:avLst/>
            </a:prstGeom>
            <a:noFill/>
            <a:ln w="12700">
              <a:solidFill>
                <a:schemeClr val="tx1"/>
              </a:solidFill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wrap="none" lIns="90000" tIns="46800" rIns="90000" bIns="46800" anchor="ctr"/>
            <a:lstStyle/>
            <a:p>
              <a:endParaRPr lang="en-US"/>
            </a:p>
          </p:txBody>
        </p:sp>
        <p:sp>
          <p:nvSpPr>
            <p:cNvPr id="29720" name="Rectangle 23"/>
            <p:cNvSpPr>
              <a:spLocks noChangeArrowheads="1"/>
            </p:cNvSpPr>
            <p:nvPr/>
          </p:nvSpPr>
          <p:spPr bwMode="auto">
            <a:xfrm>
              <a:off x="2009" y="3476"/>
              <a:ext cx="439" cy="133"/>
            </a:xfrm>
            <a:prstGeom prst="rect">
              <a:avLst/>
            </a:prstGeom>
            <a:noFill/>
            <a:ln w="12700">
              <a:solidFill>
                <a:schemeClr val="tx1"/>
              </a:solidFill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wrap="none" lIns="90000" tIns="46800" rIns="90000" bIns="46800" anchor="ctr"/>
            <a:lstStyle/>
            <a:p>
              <a:endParaRPr lang="en-US"/>
            </a:p>
          </p:txBody>
        </p:sp>
        <p:sp>
          <p:nvSpPr>
            <p:cNvPr id="29721" name="Rectangle 24"/>
            <p:cNvSpPr>
              <a:spLocks noChangeArrowheads="1"/>
            </p:cNvSpPr>
            <p:nvPr/>
          </p:nvSpPr>
          <p:spPr bwMode="auto">
            <a:xfrm>
              <a:off x="2009" y="3612"/>
              <a:ext cx="439" cy="133"/>
            </a:xfrm>
            <a:prstGeom prst="rect">
              <a:avLst/>
            </a:prstGeom>
            <a:noFill/>
            <a:ln w="12700">
              <a:solidFill>
                <a:schemeClr val="tx1"/>
              </a:solidFill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wrap="none" lIns="90000" tIns="46800" rIns="90000" bIns="46800" anchor="ctr"/>
            <a:lstStyle/>
            <a:p>
              <a:endParaRPr lang="en-US"/>
            </a:p>
          </p:txBody>
        </p:sp>
        <p:sp>
          <p:nvSpPr>
            <p:cNvPr id="29722" name="Rectangle 25"/>
            <p:cNvSpPr>
              <a:spLocks noChangeArrowheads="1"/>
            </p:cNvSpPr>
            <p:nvPr/>
          </p:nvSpPr>
          <p:spPr bwMode="auto">
            <a:xfrm>
              <a:off x="2009" y="3745"/>
              <a:ext cx="439" cy="133"/>
            </a:xfrm>
            <a:prstGeom prst="rect">
              <a:avLst/>
            </a:prstGeom>
            <a:noFill/>
            <a:ln w="12700">
              <a:solidFill>
                <a:schemeClr val="tx1"/>
              </a:solidFill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wrap="none" lIns="90000" tIns="46800" rIns="90000" bIns="46800" anchor="ctr"/>
            <a:lstStyle/>
            <a:p>
              <a:endParaRPr lang="en-US"/>
            </a:p>
          </p:txBody>
        </p:sp>
        <p:sp>
          <p:nvSpPr>
            <p:cNvPr id="29723" name="Rectangle 26"/>
            <p:cNvSpPr>
              <a:spLocks noChangeArrowheads="1"/>
            </p:cNvSpPr>
            <p:nvPr/>
          </p:nvSpPr>
          <p:spPr bwMode="auto">
            <a:xfrm>
              <a:off x="2009" y="3881"/>
              <a:ext cx="439" cy="133"/>
            </a:xfrm>
            <a:prstGeom prst="rect">
              <a:avLst/>
            </a:prstGeom>
            <a:noFill/>
            <a:ln w="12700">
              <a:solidFill>
                <a:schemeClr val="tx1"/>
              </a:solidFill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wrap="none" lIns="90000" tIns="46800" rIns="90000" bIns="46800" anchor="ctr"/>
            <a:lstStyle/>
            <a:p>
              <a:endParaRPr lang="en-US"/>
            </a:p>
          </p:txBody>
        </p:sp>
      </p:grpSp>
      <p:sp>
        <p:nvSpPr>
          <p:cNvPr id="1172507" name="Line 27"/>
          <p:cNvSpPr>
            <a:spLocks noChangeShapeType="1"/>
          </p:cNvSpPr>
          <p:nvPr/>
        </p:nvSpPr>
        <p:spPr bwMode="auto">
          <a:xfrm>
            <a:off x="3533775" y="6143625"/>
            <a:ext cx="587375" cy="0"/>
          </a:xfrm>
          <a:prstGeom prst="line">
            <a:avLst/>
          </a:prstGeom>
          <a:noFill/>
          <a:ln w="12700">
            <a:solidFill>
              <a:schemeClr val="tx1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lIns="90000" tIns="46800" rIns="90000" bIns="46800"/>
          <a:lstStyle/>
          <a:p>
            <a:endParaRPr lang="en-US"/>
          </a:p>
        </p:txBody>
      </p:sp>
      <p:grpSp>
        <p:nvGrpSpPr>
          <p:cNvPr id="6" name="Group 28"/>
          <p:cNvGrpSpPr>
            <a:grpSpLocks/>
          </p:cNvGrpSpPr>
          <p:nvPr/>
        </p:nvGrpSpPr>
        <p:grpSpPr bwMode="auto">
          <a:xfrm>
            <a:off x="1025525" y="4732338"/>
            <a:ext cx="5686425" cy="581025"/>
            <a:chOff x="646" y="3055"/>
            <a:chExt cx="3582" cy="366"/>
          </a:xfrm>
        </p:grpSpPr>
        <p:sp>
          <p:nvSpPr>
            <p:cNvPr id="29717" name="Line 29"/>
            <p:cNvSpPr>
              <a:spLocks noChangeShapeType="1"/>
            </p:cNvSpPr>
            <p:nvPr/>
          </p:nvSpPr>
          <p:spPr bwMode="auto">
            <a:xfrm flipH="1">
              <a:off x="682" y="3245"/>
              <a:ext cx="3546" cy="0"/>
            </a:xfrm>
            <a:prstGeom prst="line">
              <a:avLst/>
            </a:prstGeom>
            <a:noFill/>
            <a:ln w="12700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wrap="none" lIns="90000" tIns="46800" rIns="90000" bIns="46800"/>
            <a:lstStyle/>
            <a:p>
              <a:endParaRPr lang="en-US"/>
            </a:p>
          </p:txBody>
        </p:sp>
        <p:sp>
          <p:nvSpPr>
            <p:cNvPr id="29718" name="Text Box 30"/>
            <p:cNvSpPr txBox="1">
              <a:spLocks noChangeArrowheads="1"/>
            </p:cNvSpPr>
            <p:nvPr/>
          </p:nvSpPr>
          <p:spPr bwMode="auto">
            <a:xfrm>
              <a:off x="646" y="3055"/>
              <a:ext cx="576" cy="366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12700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lIns="90000" tIns="46800" rIns="90000" bIns="46800">
              <a:spAutoFit/>
            </a:bodyPr>
            <a:lstStyle>
              <a:lvl1pPr>
                <a:defRPr sz="3200" b="1">
                  <a:solidFill>
                    <a:schemeClr val="tx1"/>
                  </a:solidFill>
                  <a:latin typeface="Tahoma" charset="0"/>
                  <a:ea typeface="ＭＳ Ｐゴシック" charset="0"/>
                  <a:cs typeface="ＭＳ Ｐゴシック" charset="0"/>
                </a:defRPr>
              </a:lvl1pPr>
              <a:lvl2pPr marL="37931725" indent="-37474525">
                <a:defRPr sz="3200" b="1">
                  <a:solidFill>
                    <a:schemeClr val="tx1"/>
                  </a:solidFill>
                  <a:latin typeface="Tahoma" charset="0"/>
                  <a:ea typeface="ＭＳ Ｐゴシック" charset="0"/>
                </a:defRPr>
              </a:lvl2pPr>
              <a:lvl3pPr>
                <a:defRPr sz="3200" b="1">
                  <a:solidFill>
                    <a:schemeClr val="tx1"/>
                  </a:solidFill>
                  <a:latin typeface="Tahoma" charset="0"/>
                  <a:ea typeface="ＭＳ Ｐゴシック" charset="0"/>
                </a:defRPr>
              </a:lvl3pPr>
              <a:lvl4pPr>
                <a:defRPr sz="3200" b="1">
                  <a:solidFill>
                    <a:schemeClr val="tx1"/>
                  </a:solidFill>
                  <a:latin typeface="Tahoma" charset="0"/>
                  <a:ea typeface="ＭＳ Ｐゴシック" charset="0"/>
                </a:defRPr>
              </a:lvl4pPr>
              <a:lvl5pPr>
                <a:defRPr sz="3200" b="1">
                  <a:solidFill>
                    <a:schemeClr val="tx1"/>
                  </a:solidFill>
                  <a:latin typeface="Tahoma" charset="0"/>
                  <a:ea typeface="ＭＳ Ｐゴシック" charset="0"/>
                </a:defRPr>
              </a:lvl5pPr>
              <a:lvl6pPr marL="457200" eaLnBrk="0" fontAlgn="base" hangingPunct="0">
                <a:spcBef>
                  <a:spcPct val="0"/>
                </a:spcBef>
                <a:spcAft>
                  <a:spcPct val="0"/>
                </a:spcAft>
                <a:defRPr sz="3200" b="1">
                  <a:solidFill>
                    <a:schemeClr val="tx1"/>
                  </a:solidFill>
                  <a:latin typeface="Tahoma" charset="0"/>
                  <a:ea typeface="ＭＳ Ｐゴシック" charset="0"/>
                </a:defRPr>
              </a:lvl6pPr>
              <a:lvl7pPr marL="914400" eaLnBrk="0" fontAlgn="base" hangingPunct="0">
                <a:spcBef>
                  <a:spcPct val="0"/>
                </a:spcBef>
                <a:spcAft>
                  <a:spcPct val="0"/>
                </a:spcAft>
                <a:defRPr sz="3200" b="1">
                  <a:solidFill>
                    <a:schemeClr val="tx1"/>
                  </a:solidFill>
                  <a:latin typeface="Tahoma" charset="0"/>
                  <a:ea typeface="ＭＳ Ｐゴシック" charset="0"/>
                </a:defRPr>
              </a:lvl7pPr>
              <a:lvl8pPr marL="1371600" eaLnBrk="0" fontAlgn="base" hangingPunct="0">
                <a:spcBef>
                  <a:spcPct val="0"/>
                </a:spcBef>
                <a:spcAft>
                  <a:spcPct val="0"/>
                </a:spcAft>
                <a:defRPr sz="3200" b="1">
                  <a:solidFill>
                    <a:schemeClr val="tx1"/>
                  </a:solidFill>
                  <a:latin typeface="Tahoma" charset="0"/>
                  <a:ea typeface="ＭＳ Ｐゴシック" charset="0"/>
                </a:defRPr>
              </a:lvl8pPr>
              <a:lvl9pPr marL="1828800" eaLnBrk="0" fontAlgn="base" hangingPunct="0">
                <a:spcBef>
                  <a:spcPct val="0"/>
                </a:spcBef>
                <a:spcAft>
                  <a:spcPct val="0"/>
                </a:spcAft>
                <a:defRPr sz="3200" b="1">
                  <a:solidFill>
                    <a:schemeClr val="tx1"/>
                  </a:solidFill>
                  <a:latin typeface="Tahoma" charset="0"/>
                  <a:ea typeface="ＭＳ Ｐゴシック" charset="0"/>
                </a:defRPr>
              </a:lvl9pPr>
            </a:lstStyle>
            <a:p>
              <a:r>
                <a:rPr lang="en-US" sz="1600" b="0">
                  <a:latin typeface="Courier New" charset="0"/>
                </a:rPr>
                <a:t>user</a:t>
              </a:r>
            </a:p>
            <a:p>
              <a:r>
                <a:rPr lang="en-US" sz="1600" b="0">
                  <a:latin typeface="Courier New" charset="0"/>
                </a:rPr>
                <a:t>kernel</a:t>
              </a:r>
            </a:p>
          </p:txBody>
        </p:sp>
      </p:grpSp>
      <p:grpSp>
        <p:nvGrpSpPr>
          <p:cNvPr id="7" name="Group 31"/>
          <p:cNvGrpSpPr>
            <a:grpSpLocks/>
          </p:cNvGrpSpPr>
          <p:nvPr/>
        </p:nvGrpSpPr>
        <p:grpSpPr bwMode="auto">
          <a:xfrm>
            <a:off x="2216150" y="4452938"/>
            <a:ext cx="912813" cy="1277937"/>
            <a:chOff x="1396" y="2879"/>
            <a:chExt cx="575" cy="661"/>
          </a:xfrm>
        </p:grpSpPr>
        <p:sp>
          <p:nvSpPr>
            <p:cNvPr id="29715" name="Freeform 32"/>
            <p:cNvSpPr>
              <a:spLocks/>
            </p:cNvSpPr>
            <p:nvPr/>
          </p:nvSpPr>
          <p:spPr bwMode="auto">
            <a:xfrm>
              <a:off x="1580" y="3048"/>
              <a:ext cx="391" cy="492"/>
            </a:xfrm>
            <a:custGeom>
              <a:avLst/>
              <a:gdLst>
                <a:gd name="T0" fmla="*/ 0 w 661"/>
                <a:gd name="T1" fmla="*/ 0 h 492"/>
                <a:gd name="T2" fmla="*/ 0 w 661"/>
                <a:gd name="T3" fmla="*/ 492 h 492"/>
                <a:gd name="T4" fmla="*/ 137 w 661"/>
                <a:gd name="T5" fmla="*/ 492 h 492"/>
                <a:gd name="T6" fmla="*/ 0 60000 65536"/>
                <a:gd name="T7" fmla="*/ 0 60000 65536"/>
                <a:gd name="T8" fmla="*/ 0 60000 65536"/>
                <a:gd name="T9" fmla="*/ 0 w 661"/>
                <a:gd name="T10" fmla="*/ 0 h 492"/>
                <a:gd name="T11" fmla="*/ 661 w 661"/>
                <a:gd name="T12" fmla="*/ 492 h 492"/>
              </a:gdLst>
              <a:ahLst/>
              <a:cxnLst>
                <a:cxn ang="T6">
                  <a:pos x="T0" y="T1"/>
                </a:cxn>
                <a:cxn ang="T7">
                  <a:pos x="T2" y="T3"/>
                </a:cxn>
                <a:cxn ang="T8">
                  <a:pos x="T4" y="T5"/>
                </a:cxn>
              </a:cxnLst>
              <a:rect l="T9" t="T10" r="T11" b="T12"/>
              <a:pathLst>
                <a:path w="661" h="492">
                  <a:moveTo>
                    <a:pt x="0" y="0"/>
                  </a:moveTo>
                  <a:lnTo>
                    <a:pt x="0" y="492"/>
                  </a:lnTo>
                  <a:lnTo>
                    <a:pt x="661" y="492"/>
                  </a:lnTo>
                </a:path>
              </a:pathLst>
            </a:custGeom>
            <a:noFill/>
            <a:ln w="12700">
              <a:solidFill>
                <a:schemeClr val="tx1"/>
              </a:solidFill>
              <a:round/>
              <a:headEnd/>
              <a:tailEnd type="triangle" w="med" len="med"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wrap="none" lIns="90000" tIns="46800" rIns="90000" bIns="46800"/>
            <a:lstStyle/>
            <a:p>
              <a:endParaRPr lang="en-US"/>
            </a:p>
          </p:txBody>
        </p:sp>
        <p:sp>
          <p:nvSpPr>
            <p:cNvPr id="29716" name="Text Box 33"/>
            <p:cNvSpPr txBox="1">
              <a:spLocks noChangeArrowheads="1"/>
            </p:cNvSpPr>
            <p:nvPr/>
          </p:nvSpPr>
          <p:spPr bwMode="auto">
            <a:xfrm>
              <a:off x="1396" y="2879"/>
              <a:ext cx="282" cy="174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12700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lIns="90000" tIns="46800" rIns="90000" bIns="46800">
              <a:spAutoFit/>
            </a:bodyPr>
            <a:lstStyle>
              <a:lvl1pPr>
                <a:defRPr sz="3200" b="1">
                  <a:solidFill>
                    <a:schemeClr val="tx1"/>
                  </a:solidFill>
                  <a:latin typeface="Tahoma" charset="0"/>
                  <a:ea typeface="ＭＳ Ｐゴシック" charset="0"/>
                  <a:cs typeface="ＭＳ Ｐゴシック" charset="0"/>
                </a:defRPr>
              </a:lvl1pPr>
              <a:lvl2pPr marL="37931725" indent="-37474525">
                <a:defRPr sz="3200" b="1">
                  <a:solidFill>
                    <a:schemeClr val="tx1"/>
                  </a:solidFill>
                  <a:latin typeface="Tahoma" charset="0"/>
                  <a:ea typeface="ＭＳ Ｐゴシック" charset="0"/>
                </a:defRPr>
              </a:lvl2pPr>
              <a:lvl3pPr>
                <a:defRPr sz="3200" b="1">
                  <a:solidFill>
                    <a:schemeClr val="tx1"/>
                  </a:solidFill>
                  <a:latin typeface="Tahoma" charset="0"/>
                  <a:ea typeface="ＭＳ Ｐゴシック" charset="0"/>
                </a:defRPr>
              </a:lvl3pPr>
              <a:lvl4pPr>
                <a:defRPr sz="3200" b="1">
                  <a:solidFill>
                    <a:schemeClr val="tx1"/>
                  </a:solidFill>
                  <a:latin typeface="Tahoma" charset="0"/>
                  <a:ea typeface="ＭＳ Ｐゴシック" charset="0"/>
                </a:defRPr>
              </a:lvl4pPr>
              <a:lvl5pPr>
                <a:defRPr sz="3200" b="1">
                  <a:solidFill>
                    <a:schemeClr val="tx1"/>
                  </a:solidFill>
                  <a:latin typeface="Tahoma" charset="0"/>
                  <a:ea typeface="ＭＳ Ｐゴシック" charset="0"/>
                </a:defRPr>
              </a:lvl5pPr>
              <a:lvl6pPr marL="457200" eaLnBrk="0" fontAlgn="base" hangingPunct="0">
                <a:spcBef>
                  <a:spcPct val="0"/>
                </a:spcBef>
                <a:spcAft>
                  <a:spcPct val="0"/>
                </a:spcAft>
                <a:defRPr sz="3200" b="1">
                  <a:solidFill>
                    <a:schemeClr val="tx1"/>
                  </a:solidFill>
                  <a:latin typeface="Tahoma" charset="0"/>
                  <a:ea typeface="ＭＳ Ｐゴシック" charset="0"/>
                </a:defRPr>
              </a:lvl6pPr>
              <a:lvl7pPr marL="914400" eaLnBrk="0" fontAlgn="base" hangingPunct="0">
                <a:spcBef>
                  <a:spcPct val="0"/>
                </a:spcBef>
                <a:spcAft>
                  <a:spcPct val="0"/>
                </a:spcAft>
                <a:defRPr sz="3200" b="1">
                  <a:solidFill>
                    <a:schemeClr val="tx1"/>
                  </a:solidFill>
                  <a:latin typeface="Tahoma" charset="0"/>
                  <a:ea typeface="ＭＳ Ｐゴシック" charset="0"/>
                </a:defRPr>
              </a:lvl7pPr>
              <a:lvl8pPr marL="1371600" eaLnBrk="0" fontAlgn="base" hangingPunct="0">
                <a:spcBef>
                  <a:spcPct val="0"/>
                </a:spcBef>
                <a:spcAft>
                  <a:spcPct val="0"/>
                </a:spcAft>
                <a:defRPr sz="3200" b="1">
                  <a:solidFill>
                    <a:schemeClr val="tx1"/>
                  </a:solidFill>
                  <a:latin typeface="Tahoma" charset="0"/>
                  <a:ea typeface="ＭＳ Ｐゴシック" charset="0"/>
                </a:defRPr>
              </a:lvl8pPr>
              <a:lvl9pPr marL="1828800" eaLnBrk="0" fontAlgn="base" hangingPunct="0">
                <a:spcBef>
                  <a:spcPct val="0"/>
                </a:spcBef>
                <a:spcAft>
                  <a:spcPct val="0"/>
                </a:spcAft>
                <a:defRPr sz="3200" b="1">
                  <a:solidFill>
                    <a:schemeClr val="tx1"/>
                  </a:solidFill>
                  <a:latin typeface="Tahoma" charset="0"/>
                  <a:ea typeface="ＭＳ Ｐゴシック" charset="0"/>
                </a:defRPr>
              </a:lvl9pPr>
            </a:lstStyle>
            <a:p>
              <a:r>
                <a:rPr lang="en-US" sz="1600" b="0"/>
                <a:t> sd</a:t>
              </a:r>
            </a:p>
          </p:txBody>
        </p:sp>
      </p:grpSp>
    </p:spTree>
  </p:cSld>
  <p:clrMapOvr>
    <a:masterClrMapping/>
  </p:clrMapOvr>
  <p:timing>
    <p:tnLst>
      <p:par>
        <p:cTn xmlns:p14="http://schemas.microsoft.com/office/powerpoint/2010/main"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 nodeType="afterGroup">
                            <p:stCondLst>
                              <p:cond delay="500"/>
                            </p:stCondLst>
                            <p:childTnLst>
                              <p:par>
                                <p:cTn id="9" presetID="9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1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 nodeType="afterGroup">
                            <p:stCondLst>
                              <p:cond delay="1000"/>
                            </p:stCondLst>
                            <p:childTnLst>
                              <p:par>
                                <p:cTn id="13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7249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5" dur="500"/>
                                        <p:tgtEl>
                                          <p:spTgt spid="117249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 nodeType="afterGroup">
                            <p:stCondLst>
                              <p:cond delay="1500"/>
                            </p:stCondLst>
                            <p:childTnLst>
                              <p:par>
                                <p:cTn id="17" presetID="9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9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0" fill="hold" nodeType="afterGroup">
                            <p:stCondLst>
                              <p:cond delay="2000"/>
                            </p:stCondLst>
                            <p:childTnLst>
                              <p:par>
                                <p:cTn id="21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7249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3" dur="500"/>
                                        <p:tgtEl>
                                          <p:spTgt spid="117249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4" fill="hold" nodeType="afterGroup">
                            <p:stCondLst>
                              <p:cond delay="2500"/>
                            </p:stCondLst>
                            <p:childTnLst>
                              <p:par>
                                <p:cTn id="25" presetID="9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27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8" fill="hold" nodeType="afterGroup">
                            <p:stCondLst>
                              <p:cond delay="3000"/>
                            </p:stCondLst>
                            <p:childTnLst>
                              <p:par>
                                <p:cTn id="29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7249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1" dur="500"/>
                                        <p:tgtEl>
                                          <p:spTgt spid="117249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2" fill="hold" nodeType="afterGroup">
                            <p:stCondLst>
                              <p:cond delay="3500"/>
                            </p:stCondLst>
                            <p:childTnLst>
                              <p:par>
                                <p:cTn id="33" presetID="9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35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6" fill="hold" nodeType="afterGroup">
                            <p:stCondLst>
                              <p:cond delay="4000"/>
                            </p:stCondLst>
                            <p:childTnLst>
                              <p:par>
                                <p:cTn id="37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7250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9" dur="500"/>
                                        <p:tgtEl>
                                          <p:spTgt spid="117250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0" fill="hold" nodeType="afterGroup">
                            <p:stCondLst>
                              <p:cond delay="4500"/>
                            </p:stCondLst>
                            <p:childTnLst>
                              <p:par>
                                <p:cTn id="41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7250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3" dur="500"/>
                                        <p:tgtEl>
                                          <p:spTgt spid="117250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4" fill="hold" nodeType="clickPar">
                      <p:stCondLst>
                        <p:cond delay="indefinite"/>
                      </p:stCondLst>
                      <p:childTnLst>
                        <p:par>
                          <p:cTn id="45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46" presetID="18" presetClass="entr" presetSubtype="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>
                                        <p:cTn id="48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172497" grpId="0" animBg="1"/>
      <p:bldP spid="1172498" grpId="0" animBg="1"/>
      <p:bldP spid="1172499" grpId="0" animBg="1"/>
      <p:bldP spid="1172500" grpId="0" animBg="1"/>
      <p:bldP spid="1172507" grpId="0" animBg="1"/>
    </p:bld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22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>
                <a:latin typeface="Tahoma" charset="0"/>
                <a:ea typeface="ＭＳ Ｐゴシック" charset="0"/>
                <a:cs typeface="ＭＳ Ｐゴシック" charset="0"/>
              </a:rPr>
              <a:t>More about the </a:t>
            </a:r>
            <a:r>
              <a:rPr lang="en-US">
                <a:latin typeface="Courier New" charset="0"/>
                <a:ea typeface="ＭＳ Ｐゴシック" charset="0"/>
                <a:cs typeface="ＭＳ Ｐゴシック" charset="0"/>
              </a:rPr>
              <a:t>socket</a:t>
            </a:r>
            <a:r>
              <a:rPr lang="en-US">
                <a:latin typeface="Tahoma" charset="0"/>
                <a:ea typeface="ＭＳ Ｐゴシック" charset="0"/>
                <a:cs typeface="ＭＳ Ｐゴシック" charset="0"/>
              </a:rPr>
              <a:t> call</a:t>
            </a:r>
          </a:p>
        </p:txBody>
      </p:sp>
      <p:sp>
        <p:nvSpPr>
          <p:cNvPr id="30723" name="Rectangle 3"/>
          <p:cNvSpPr>
            <a:spLocks noGrp="1" noChangeArrowheads="1"/>
          </p:cNvSpPr>
          <p:nvPr>
            <p:ph type="body" sz="half" idx="2"/>
          </p:nvPr>
        </p:nvSpPr>
        <p:spPr>
          <a:xfrm>
            <a:off x="203200" y="2079625"/>
            <a:ext cx="8783638" cy="4545013"/>
          </a:xfrm>
        </p:spPr>
        <p:txBody>
          <a:bodyPr/>
          <a:lstStyle/>
          <a:p>
            <a:pPr eaLnBrk="1" hangingPunct="1">
              <a:lnSpc>
                <a:spcPct val="90000"/>
              </a:lnSpc>
            </a:pPr>
            <a:r>
              <a:rPr lang="en-US" sz="2400" dirty="0">
                <a:latin typeface="Courier New" charset="0"/>
                <a:ea typeface="ＭＳ Ｐゴシック" charset="0"/>
                <a:cs typeface="ＭＳ Ｐゴシック" charset="0"/>
              </a:rPr>
              <a:t>PF_INET</a:t>
            </a:r>
            <a:r>
              <a:rPr lang="en-US" sz="2400" dirty="0">
                <a:latin typeface="Tahoma" charset="0"/>
                <a:ea typeface="ＭＳ Ｐゴシック" charset="0"/>
                <a:cs typeface="ＭＳ Ｐゴシック" charset="0"/>
              </a:rPr>
              <a:t>,</a:t>
            </a:r>
            <a:r>
              <a:rPr lang="en-US" sz="2400" dirty="0">
                <a:latin typeface="Courier New" charset="0"/>
                <a:ea typeface="ＭＳ Ｐゴシック" charset="0"/>
                <a:cs typeface="ＭＳ Ｐゴシック" charset="0"/>
              </a:rPr>
              <a:t> SOCK_STREAM</a:t>
            </a:r>
            <a:r>
              <a:rPr lang="en-US" sz="2400" dirty="0">
                <a:latin typeface="Tahoma" charset="0"/>
                <a:ea typeface="ＭＳ Ｐゴシック" charset="0"/>
                <a:cs typeface="ＭＳ Ｐゴシック" charset="0"/>
              </a:rPr>
              <a:t> and </a:t>
            </a:r>
            <a:r>
              <a:rPr lang="en-US" sz="2400" dirty="0">
                <a:latin typeface="Courier New" charset="0"/>
                <a:ea typeface="ＭＳ Ｐゴシック" charset="0"/>
                <a:cs typeface="ＭＳ Ｐゴシック" charset="0"/>
              </a:rPr>
              <a:t>IPPROTO_TCP</a:t>
            </a:r>
            <a:r>
              <a:rPr lang="en-US" sz="2400" dirty="0">
                <a:latin typeface="Tahoma" charset="0"/>
                <a:ea typeface="ＭＳ Ｐゴシック" charset="0"/>
                <a:cs typeface="ＭＳ Ｐゴシック" charset="0"/>
              </a:rPr>
              <a:t> are constants that are defined in the included files </a:t>
            </a:r>
            <a:r>
              <a:rPr lang="en-US" sz="2000" dirty="0">
                <a:latin typeface="Tahoma" charset="0"/>
                <a:ea typeface="ＭＳ Ｐゴシック" charset="0"/>
              </a:rPr>
              <a:t/>
            </a:r>
            <a:br>
              <a:rPr lang="en-US" sz="2000" dirty="0">
                <a:latin typeface="Tahoma" charset="0"/>
                <a:ea typeface="ＭＳ Ｐゴシック" charset="0"/>
              </a:rPr>
            </a:br>
            <a:endParaRPr lang="en-US" sz="2000" dirty="0">
              <a:latin typeface="Tahoma" charset="0"/>
              <a:ea typeface="ＭＳ Ｐゴシック" charset="0"/>
            </a:endParaRPr>
          </a:p>
          <a:p>
            <a:pPr eaLnBrk="1" hangingPunct="1">
              <a:lnSpc>
                <a:spcPct val="90000"/>
              </a:lnSpc>
            </a:pPr>
            <a:r>
              <a:rPr lang="en-US" sz="2400" dirty="0">
                <a:latin typeface="Tahoma" charset="0"/>
                <a:ea typeface="ＭＳ Ｐゴシック" charset="0"/>
                <a:cs typeface="ＭＳ Ｐゴシック" charset="0"/>
              </a:rPr>
              <a:t>The use of the constants that we used on the previous slides (and above) creates a </a:t>
            </a:r>
            <a:r>
              <a:rPr lang="en-US" sz="2400" i="1" dirty="0">
                <a:latin typeface="Tahoma" charset="0"/>
                <a:ea typeface="ＭＳ Ｐゴシック" charset="0"/>
                <a:cs typeface="ＭＳ Ｐゴシック" charset="0"/>
              </a:rPr>
              <a:t>TCP socket</a:t>
            </a:r>
            <a:r>
              <a:rPr lang="en-US" sz="2400" dirty="0">
                <a:latin typeface="Tahoma" charset="0"/>
                <a:ea typeface="ＭＳ Ｐゴシック" charset="0"/>
                <a:cs typeface="ＭＳ Ｐゴシック" charset="0"/>
              </a:rPr>
              <a:t/>
            </a:r>
            <a:br>
              <a:rPr lang="en-US" sz="2400" dirty="0">
                <a:latin typeface="Tahoma" charset="0"/>
                <a:ea typeface="ＭＳ Ｐゴシック" charset="0"/>
                <a:cs typeface="ＭＳ Ｐゴシック" charset="0"/>
              </a:rPr>
            </a:br>
            <a:endParaRPr lang="en-US" sz="2400" dirty="0">
              <a:latin typeface="Tahoma" charset="0"/>
              <a:ea typeface="ＭＳ Ｐゴシック" charset="0"/>
              <a:cs typeface="ＭＳ Ｐゴシック" charset="0"/>
            </a:endParaRPr>
          </a:p>
          <a:p>
            <a:pPr eaLnBrk="1" hangingPunct="1">
              <a:lnSpc>
                <a:spcPct val="90000"/>
              </a:lnSpc>
            </a:pPr>
            <a:r>
              <a:rPr lang="en-US" sz="2400" dirty="0">
                <a:latin typeface="Tahoma" charset="0"/>
                <a:ea typeface="ＭＳ Ｐゴシック" charset="0"/>
                <a:cs typeface="ＭＳ Ｐゴシック" charset="0"/>
              </a:rPr>
              <a:t>Many other possibilities exist</a:t>
            </a:r>
          </a:p>
          <a:p>
            <a:pPr lvl="1" eaLnBrk="1" hangingPunct="1">
              <a:lnSpc>
                <a:spcPct val="90000"/>
              </a:lnSpc>
            </a:pPr>
            <a:r>
              <a:rPr lang="en-US" sz="2000" dirty="0">
                <a:latin typeface="Tahoma" charset="0"/>
                <a:ea typeface="ＭＳ Ｐゴシック" charset="0"/>
              </a:rPr>
              <a:t>Domain: </a:t>
            </a:r>
            <a:r>
              <a:rPr lang="en-US" sz="2000" dirty="0">
                <a:latin typeface="Courier New" charset="0"/>
                <a:ea typeface="ＭＳ Ｐゴシック" charset="0"/>
              </a:rPr>
              <a:t>PF_UNIX, PF_INET, PF_INET6, …</a:t>
            </a:r>
          </a:p>
          <a:p>
            <a:pPr lvl="1" eaLnBrk="1" hangingPunct="1">
              <a:lnSpc>
                <a:spcPct val="90000"/>
              </a:lnSpc>
            </a:pPr>
            <a:r>
              <a:rPr lang="en-US" sz="2000" dirty="0">
                <a:latin typeface="Tahoma" charset="0"/>
                <a:ea typeface="ＭＳ Ｐゴシック" charset="0"/>
              </a:rPr>
              <a:t>Type: </a:t>
            </a:r>
            <a:r>
              <a:rPr lang="en-US" sz="2000" dirty="0">
                <a:latin typeface="Courier New" charset="0"/>
                <a:ea typeface="ＭＳ Ｐゴシック" charset="0"/>
              </a:rPr>
              <a:t>SOCK_STREAM, SOCK_DGRAM, …</a:t>
            </a:r>
          </a:p>
          <a:p>
            <a:pPr lvl="1" eaLnBrk="1" hangingPunct="1">
              <a:lnSpc>
                <a:spcPct val="90000"/>
              </a:lnSpc>
            </a:pPr>
            <a:r>
              <a:rPr lang="en-US" sz="2000" dirty="0">
                <a:latin typeface="Tahoma" charset="0"/>
                <a:ea typeface="ＭＳ Ｐゴシック" charset="0"/>
              </a:rPr>
              <a:t>Protocol: </a:t>
            </a:r>
            <a:r>
              <a:rPr lang="en-US" sz="2000" dirty="0" smtClean="0">
                <a:latin typeface="Courier New" charset="0"/>
                <a:ea typeface="ＭＳ Ｐゴシック" charset="0"/>
              </a:rPr>
              <a:t>IPPROTO_TCP</a:t>
            </a:r>
            <a:r>
              <a:rPr lang="en-US" sz="2000" dirty="0">
                <a:latin typeface="Courier New" charset="0"/>
                <a:ea typeface="ＭＳ Ｐゴシック" charset="0"/>
              </a:rPr>
              <a:t>, IPPROTO_UDP, </a:t>
            </a:r>
            <a:r>
              <a:rPr lang="en-US" sz="2000" dirty="0" smtClean="0">
                <a:latin typeface="Courier New" charset="0"/>
                <a:ea typeface="ＭＳ Ｐゴシック" charset="0"/>
              </a:rPr>
              <a:t>…</a:t>
            </a:r>
          </a:p>
          <a:p>
            <a:pPr eaLnBrk="1" hangingPunct="1">
              <a:lnSpc>
                <a:spcPct val="90000"/>
              </a:lnSpc>
            </a:pPr>
            <a:r>
              <a:rPr lang="nb-NO" sz="2400" dirty="0" err="1" smtClean="0">
                <a:latin typeface="Courier New" charset="0"/>
                <a:ea typeface="ＭＳ Ｐゴシック" charset="0"/>
              </a:rPr>
              <a:t>protocol</a:t>
            </a:r>
            <a:r>
              <a:rPr lang="nb-NO" sz="2400" dirty="0" smtClean="0">
                <a:latin typeface="Courier New" charset="0"/>
                <a:ea typeface="ＭＳ Ｐゴシック" charset="0"/>
              </a:rPr>
              <a:t> </a:t>
            </a:r>
            <a:r>
              <a:rPr lang="nb-NO" sz="2400" dirty="0" err="1" smtClean="0">
                <a:ea typeface="ＭＳ Ｐゴシック" charset="0"/>
              </a:rPr>
              <a:t>can</a:t>
            </a:r>
            <a:r>
              <a:rPr lang="nb-NO" sz="2400" dirty="0" smtClean="0">
                <a:ea typeface="ＭＳ Ｐゴシック" charset="0"/>
              </a:rPr>
              <a:t> be NULL, OS </a:t>
            </a:r>
            <a:r>
              <a:rPr lang="nb-NO" sz="2400" dirty="0" err="1" smtClean="0">
                <a:ea typeface="ＭＳ Ｐゴシック" charset="0"/>
              </a:rPr>
              <a:t>choses</a:t>
            </a:r>
            <a:r>
              <a:rPr lang="nb-NO" sz="2400" dirty="0" smtClean="0">
                <a:ea typeface="ＭＳ Ｐゴシック" charset="0"/>
              </a:rPr>
              <a:t> </a:t>
            </a:r>
            <a:r>
              <a:rPr lang="nb-NO" sz="2400" dirty="0" err="1" smtClean="0">
                <a:ea typeface="ＭＳ Ｐゴシック" charset="0"/>
              </a:rPr>
              <a:t>apropriate</a:t>
            </a:r>
            <a:r>
              <a:rPr lang="nb-NO" sz="2400" dirty="0" smtClean="0">
                <a:ea typeface="ＭＳ Ｐゴシック" charset="0"/>
              </a:rPr>
              <a:t> </a:t>
            </a:r>
            <a:r>
              <a:rPr lang="nb-NO" sz="2400" dirty="0" err="1" smtClean="0">
                <a:ea typeface="ＭＳ Ｐゴシック" charset="0"/>
              </a:rPr>
              <a:t>proocol</a:t>
            </a:r>
            <a:r>
              <a:rPr lang="nb-NO" sz="2400" dirty="0" smtClean="0">
                <a:ea typeface="ＭＳ Ｐゴシック" charset="0"/>
              </a:rPr>
              <a:t> </a:t>
            </a:r>
            <a:br>
              <a:rPr lang="nb-NO" sz="2400" dirty="0" smtClean="0">
                <a:ea typeface="ＭＳ Ｐゴシック" charset="0"/>
              </a:rPr>
            </a:br>
            <a:r>
              <a:rPr lang="nb-NO" sz="2400" dirty="0" smtClean="0">
                <a:ea typeface="ＭＳ Ｐゴシック" charset="0"/>
              </a:rPr>
              <a:t>(</a:t>
            </a:r>
            <a:r>
              <a:rPr lang="nb-NO" sz="2400" dirty="0" err="1" smtClean="0">
                <a:ea typeface="ＭＳ Ｐゴシック" charset="0"/>
              </a:rPr>
              <a:t>use</a:t>
            </a:r>
            <a:r>
              <a:rPr lang="nb-NO" sz="2400" dirty="0" smtClean="0">
                <a:ea typeface="ＭＳ Ｐゴシック" charset="0"/>
              </a:rPr>
              <a:t> </a:t>
            </a:r>
            <a:r>
              <a:rPr lang="nb-NO" sz="2400" dirty="0" err="1" smtClean="0">
                <a:ea typeface="ＭＳ Ｐゴシック" charset="0"/>
              </a:rPr>
              <a:t>with</a:t>
            </a:r>
            <a:r>
              <a:rPr lang="nb-NO" sz="2400" dirty="0" smtClean="0">
                <a:ea typeface="ＭＳ Ｐゴシック" charset="0"/>
              </a:rPr>
              <a:t> </a:t>
            </a:r>
            <a:r>
              <a:rPr lang="nb-NO" sz="2400" dirty="0" err="1" smtClean="0">
                <a:ea typeface="ＭＳ Ｐゴシック" charset="0"/>
              </a:rPr>
              <a:t>care</a:t>
            </a:r>
            <a:r>
              <a:rPr lang="nb-NO" sz="2400" dirty="0" smtClean="0">
                <a:ea typeface="ＭＳ Ｐゴシック" charset="0"/>
              </a:rPr>
              <a:t>!)</a:t>
            </a:r>
            <a:endParaRPr lang="en-US" sz="2400" dirty="0">
              <a:ea typeface="ＭＳ Ｐゴシック" charset="0"/>
            </a:endParaRPr>
          </a:p>
        </p:txBody>
      </p:sp>
      <p:sp>
        <p:nvSpPr>
          <p:cNvPr id="30724" name="Rectangle 4"/>
          <p:cNvSpPr>
            <a:spLocks noChangeArrowheads="1"/>
          </p:cNvSpPr>
          <p:nvPr/>
        </p:nvSpPr>
        <p:spPr bwMode="auto">
          <a:xfrm>
            <a:off x="525463" y="1268413"/>
            <a:ext cx="8347075" cy="450850"/>
          </a:xfrm>
          <a:prstGeom prst="rect">
            <a:avLst/>
          </a:prstGeom>
          <a:noFill/>
          <a:ln w="12700">
            <a:solidFill>
              <a:schemeClr val="tx1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wrap="none" lIns="89992" tIns="46795" rIns="89992" bIns="46795"/>
          <a:lstStyle/>
          <a:p>
            <a:pPr>
              <a:tabLst>
                <a:tab pos="176213" algn="l"/>
                <a:tab pos="361950" algn="l"/>
                <a:tab pos="538163" algn="l"/>
                <a:tab pos="715963" algn="l"/>
              </a:tabLst>
            </a:pPr>
            <a:r>
              <a:rPr lang="en-US" sz="2200" b="0">
                <a:latin typeface="Courier New" charset="0"/>
              </a:rPr>
              <a:t>sd = </a:t>
            </a:r>
            <a:r>
              <a:rPr lang="en-US" sz="2200">
                <a:solidFill>
                  <a:schemeClr val="folHlink"/>
                </a:solidFill>
                <a:latin typeface="Courier New" charset="0"/>
              </a:rPr>
              <a:t>socket</a:t>
            </a:r>
            <a:r>
              <a:rPr lang="en-US" sz="2200" b="0">
                <a:solidFill>
                  <a:schemeClr val="folHlink"/>
                </a:solidFill>
                <a:latin typeface="Courier New" charset="0"/>
              </a:rPr>
              <a:t>(int domain, int type, int protocol)</a:t>
            </a:r>
          </a:p>
        </p:txBody>
      </p:sp>
    </p:spTree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74531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0" y="1231900"/>
            <a:ext cx="9144000" cy="5283200"/>
          </a:xfrm>
        </p:spPr>
        <p:txBody>
          <a:bodyPr/>
          <a:lstStyle/>
          <a:p>
            <a:pPr eaLnBrk="1" hangingPunct="1">
              <a:spcAft>
                <a:spcPct val="30000"/>
              </a:spcAft>
            </a:pPr>
            <a:r>
              <a:rPr lang="en-US" dirty="0">
                <a:latin typeface="Tahoma" charset="0"/>
                <a:ea typeface="ＭＳ Ｐゴシック" charset="0"/>
                <a:cs typeface="ＭＳ Ｐゴシック" charset="0"/>
              </a:rPr>
              <a:t>Machine??</a:t>
            </a:r>
          </a:p>
          <a:p>
            <a:pPr lvl="1" eaLnBrk="1" hangingPunct="1">
              <a:spcAft>
                <a:spcPct val="30000"/>
              </a:spcAft>
            </a:pPr>
            <a:r>
              <a:rPr lang="en-US" dirty="0">
                <a:latin typeface="Tahoma" charset="0"/>
                <a:ea typeface="ＭＳ Ｐゴシック" charset="0"/>
              </a:rPr>
              <a:t>by its </a:t>
            </a:r>
            <a:r>
              <a:rPr lang="en-US" dirty="0">
                <a:solidFill>
                  <a:schemeClr val="folHlink"/>
                </a:solidFill>
                <a:latin typeface="Tahoma" charset="0"/>
                <a:ea typeface="ＭＳ Ｐゴシック" charset="0"/>
              </a:rPr>
              <a:t>IP address</a:t>
            </a:r>
            <a:r>
              <a:rPr lang="en-US" dirty="0">
                <a:latin typeface="Tahoma" charset="0"/>
                <a:ea typeface="ＭＳ Ｐゴシック" charset="0"/>
              </a:rPr>
              <a:t> (e.g., </a:t>
            </a:r>
            <a:r>
              <a:rPr lang="en-US" dirty="0" smtClean="0">
                <a:latin typeface="Tahoma" charset="0"/>
                <a:ea typeface="ＭＳ Ｐゴシック" charset="0"/>
              </a:rPr>
              <a:t>129.240.65.59)</a:t>
            </a:r>
            <a:r>
              <a:rPr lang="en-US" dirty="0">
                <a:latin typeface="Tahoma" charset="0"/>
                <a:ea typeface="ＭＳ Ｐゴシック" charset="0"/>
              </a:rPr>
              <a:t/>
            </a:r>
            <a:br>
              <a:rPr lang="en-US" dirty="0">
                <a:latin typeface="Tahoma" charset="0"/>
                <a:ea typeface="ＭＳ Ｐゴシック" charset="0"/>
              </a:rPr>
            </a:br>
            <a:endParaRPr lang="en-US" dirty="0">
              <a:latin typeface="Tahoma" charset="0"/>
              <a:ea typeface="ＭＳ Ｐゴシック" charset="0"/>
            </a:endParaRPr>
          </a:p>
          <a:p>
            <a:pPr eaLnBrk="1" hangingPunct="1">
              <a:spcAft>
                <a:spcPct val="30000"/>
              </a:spcAft>
            </a:pPr>
            <a:r>
              <a:rPr lang="en-US" dirty="0">
                <a:latin typeface="Tahoma" charset="0"/>
                <a:ea typeface="ＭＳ Ｐゴシック" charset="0"/>
                <a:cs typeface="ＭＳ Ｐゴシック" charset="0"/>
              </a:rPr>
              <a:t>Application/service/program??</a:t>
            </a:r>
          </a:p>
          <a:p>
            <a:pPr lvl="1" eaLnBrk="1" hangingPunct="1">
              <a:spcAft>
                <a:spcPct val="30000"/>
              </a:spcAft>
            </a:pPr>
            <a:r>
              <a:rPr lang="en-US" dirty="0">
                <a:latin typeface="Tahoma" charset="0"/>
                <a:ea typeface="ＭＳ Ｐゴシック" charset="0"/>
              </a:rPr>
              <a:t>by (IP address and) </a:t>
            </a:r>
            <a:r>
              <a:rPr lang="en-US" dirty="0">
                <a:solidFill>
                  <a:schemeClr val="folHlink"/>
                </a:solidFill>
                <a:latin typeface="Tahoma" charset="0"/>
                <a:ea typeface="ＭＳ Ｐゴシック" charset="0"/>
              </a:rPr>
              <a:t>port number</a:t>
            </a:r>
          </a:p>
          <a:p>
            <a:pPr lvl="1" eaLnBrk="1" hangingPunct="1">
              <a:spcAft>
                <a:spcPct val="30000"/>
              </a:spcAft>
            </a:pPr>
            <a:r>
              <a:rPr lang="en-US" dirty="0">
                <a:latin typeface="Tahoma" charset="0"/>
                <a:ea typeface="ＭＳ Ｐゴシック" charset="0"/>
              </a:rPr>
              <a:t>standard applications have own, </a:t>
            </a:r>
            <a:r>
              <a:rPr lang="ja-JP" altLang="en-US" dirty="0">
                <a:latin typeface="Tahoma" charset="0"/>
                <a:ea typeface="ＭＳ Ｐゴシック" charset="0"/>
              </a:rPr>
              <a:t>“</a:t>
            </a:r>
            <a:r>
              <a:rPr lang="en-US" dirty="0">
                <a:latin typeface="Tahoma" charset="0"/>
                <a:ea typeface="ＭＳ Ｐゴシック" charset="0"/>
              </a:rPr>
              <a:t>well-known</a:t>
            </a:r>
            <a:r>
              <a:rPr lang="ja-JP" altLang="en-US" dirty="0">
                <a:latin typeface="Tahoma" charset="0"/>
                <a:ea typeface="ＭＳ Ｐゴシック" charset="0"/>
              </a:rPr>
              <a:t>”</a:t>
            </a:r>
            <a:r>
              <a:rPr lang="en-US" dirty="0">
                <a:latin typeface="Tahoma" charset="0"/>
                <a:ea typeface="ＭＳ Ｐゴシック" charset="0"/>
              </a:rPr>
              <a:t> port numbers</a:t>
            </a:r>
          </a:p>
          <a:p>
            <a:pPr lvl="2" eaLnBrk="1" hangingPunct="1">
              <a:spcAft>
                <a:spcPct val="30000"/>
              </a:spcAft>
            </a:pPr>
            <a:r>
              <a:rPr lang="en-US" dirty="0">
                <a:latin typeface="Tahoma" charset="0"/>
                <a:ea typeface="ＭＳ Ｐゴシック" charset="0"/>
              </a:rPr>
              <a:t>SSH: 22</a:t>
            </a:r>
          </a:p>
          <a:p>
            <a:pPr lvl="2" eaLnBrk="1" hangingPunct="1">
              <a:spcAft>
                <a:spcPct val="30000"/>
              </a:spcAft>
            </a:pPr>
            <a:r>
              <a:rPr lang="en-US" dirty="0">
                <a:latin typeface="Tahoma" charset="0"/>
                <a:ea typeface="ＭＳ Ｐゴシック" charset="0"/>
              </a:rPr>
              <a:t>Mail: 25</a:t>
            </a:r>
          </a:p>
          <a:p>
            <a:pPr lvl="2" eaLnBrk="1" hangingPunct="1">
              <a:spcAft>
                <a:spcPct val="30000"/>
              </a:spcAft>
            </a:pPr>
            <a:r>
              <a:rPr lang="en-US" dirty="0">
                <a:latin typeface="Tahoma" charset="0"/>
                <a:ea typeface="ＭＳ Ｐゴシック" charset="0"/>
              </a:rPr>
              <a:t>Web: 80</a:t>
            </a:r>
          </a:p>
          <a:p>
            <a:pPr lvl="2" eaLnBrk="1" hangingPunct="1">
              <a:spcAft>
                <a:spcPct val="30000"/>
              </a:spcAft>
            </a:pPr>
            <a:r>
              <a:rPr lang="en-US" dirty="0">
                <a:latin typeface="Tahoma" charset="0"/>
                <a:ea typeface="ＭＳ Ｐゴシック" charset="0"/>
              </a:rPr>
              <a:t>Look in </a:t>
            </a:r>
            <a:r>
              <a:rPr lang="en-US" dirty="0">
                <a:latin typeface="Courier New" charset="0"/>
                <a:ea typeface="ＭＳ Ｐゴシック" charset="0"/>
              </a:rPr>
              <a:t>/</a:t>
            </a:r>
            <a:r>
              <a:rPr lang="en-US" dirty="0" err="1">
                <a:latin typeface="Courier New" charset="0"/>
                <a:ea typeface="ＭＳ Ｐゴシック" charset="0"/>
              </a:rPr>
              <a:t>etc</a:t>
            </a:r>
            <a:r>
              <a:rPr lang="en-US" dirty="0">
                <a:latin typeface="Courier New" charset="0"/>
                <a:ea typeface="ＭＳ Ｐゴシック" charset="0"/>
              </a:rPr>
              <a:t>/services</a:t>
            </a:r>
            <a:r>
              <a:rPr lang="en-US" dirty="0">
                <a:latin typeface="Tahoma" charset="0"/>
                <a:ea typeface="ＭＳ Ｐゴシック" charset="0"/>
              </a:rPr>
              <a:t> for more</a:t>
            </a:r>
          </a:p>
        </p:txBody>
      </p:sp>
      <p:sp>
        <p:nvSpPr>
          <p:cNvPr id="31747" name="Rectangle 4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 sz="2700">
                <a:latin typeface="Tahoma" charset="0"/>
                <a:ea typeface="ＭＳ Ｐゴシック" charset="0"/>
                <a:cs typeface="ＭＳ Ｐゴシック" charset="0"/>
              </a:rPr>
              <a:t>How to identify clients to accept, and servers to contact?</a:t>
            </a:r>
          </a:p>
        </p:txBody>
      </p:sp>
    </p:spTree>
  </p:cSld>
  <p:clrMapOvr>
    <a:masterClrMapping/>
  </p:clrMapOvr>
  <p:timing>
    <p:tnLst>
      <p:par>
        <p:cTn xmlns:p14="http://schemas.microsoft.com/office/powerpoint/2010/main"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7453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 nodeType="clickPar">
                      <p:stCondLst>
                        <p:cond delay="indefinite"/>
                      </p:stCondLst>
                      <p:childTnLst>
                        <p:par>
                          <p:cTn id="8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74531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 nodeType="clickPar">
                      <p:stCondLst>
                        <p:cond delay="indefinite"/>
                      </p:stCondLst>
                      <p:childTnLst>
                        <p:par>
                          <p:cTn id="12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74531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 nodeType="clickPar">
                      <p:stCondLst>
                        <p:cond delay="indefinite"/>
                      </p:stCondLst>
                      <p:childTnLst>
                        <p:par>
                          <p:cTn id="16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74531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74531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 nodeType="clickPar">
                      <p:stCondLst>
                        <p:cond delay="indefinite"/>
                      </p:stCondLst>
                      <p:childTnLst>
                        <p:par>
                          <p:cTn id="22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74531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74531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74531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74531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770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>
                <a:latin typeface="Tahoma" charset="0"/>
                <a:ea typeface="ＭＳ Ｐゴシック" charset="0"/>
                <a:cs typeface="ＭＳ Ｐゴシック" charset="0"/>
              </a:rPr>
              <a:t>Address structure</a:t>
            </a:r>
          </a:p>
        </p:txBody>
      </p:sp>
      <p:sp>
        <p:nvSpPr>
          <p:cNvPr id="32771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0" y="1231900"/>
            <a:ext cx="9144000" cy="5283200"/>
          </a:xfrm>
        </p:spPr>
        <p:txBody>
          <a:bodyPr/>
          <a:lstStyle/>
          <a:p>
            <a:pPr eaLnBrk="1" hangingPunct="1">
              <a:spcAft>
                <a:spcPct val="20000"/>
              </a:spcAft>
            </a:pPr>
            <a:r>
              <a:rPr lang="en-US" dirty="0" err="1">
                <a:latin typeface="Courier New" charset="0"/>
                <a:ea typeface="ＭＳ Ｐゴシック" charset="0"/>
                <a:cs typeface="ＭＳ Ｐゴシック" charset="0"/>
              </a:rPr>
              <a:t>struct</a:t>
            </a:r>
            <a:r>
              <a:rPr lang="en-US" dirty="0">
                <a:latin typeface="Courier New" charset="0"/>
                <a:ea typeface="ＭＳ Ｐゴシック" charset="0"/>
                <a:cs typeface="ＭＳ Ｐゴシック" charset="0"/>
              </a:rPr>
              <a:t> </a:t>
            </a:r>
            <a:r>
              <a:rPr lang="en-US" b="1" dirty="0" err="1">
                <a:solidFill>
                  <a:schemeClr val="folHlink"/>
                </a:solidFill>
                <a:latin typeface="Courier New" charset="0"/>
                <a:ea typeface="ＭＳ Ｐゴシック" charset="0"/>
                <a:cs typeface="ＭＳ Ｐゴシック" charset="0"/>
              </a:rPr>
              <a:t>sockaddr_in</a:t>
            </a:r>
            <a:r>
              <a:rPr lang="en-US" dirty="0">
                <a:latin typeface="Courier New" charset="0"/>
                <a:ea typeface="ＭＳ Ｐゴシック" charset="0"/>
                <a:cs typeface="ＭＳ Ｐゴシック" charset="0"/>
              </a:rPr>
              <a:t> </a:t>
            </a:r>
            <a:r>
              <a:rPr lang="en-US" dirty="0">
                <a:latin typeface="Tahoma" charset="0"/>
                <a:ea typeface="ＭＳ Ｐゴシック" charset="0"/>
                <a:cs typeface="ＭＳ Ｐゴシック" charset="0"/>
              </a:rPr>
              <a:t>: </a:t>
            </a:r>
          </a:p>
          <a:p>
            <a:pPr lvl="1" eaLnBrk="1" hangingPunct="1">
              <a:spcAft>
                <a:spcPct val="20000"/>
              </a:spcAft>
            </a:pPr>
            <a:r>
              <a:rPr lang="en-US" sz="1800" dirty="0" err="1">
                <a:latin typeface="Courier New" charset="0"/>
                <a:ea typeface="ＭＳ Ｐゴシック" charset="0"/>
              </a:rPr>
              <a:t>sin_family</a:t>
            </a:r>
            <a:r>
              <a:rPr lang="en-US" sz="1800" dirty="0">
                <a:latin typeface="Courier New" charset="0"/>
                <a:ea typeface="ＭＳ Ｐゴシック" charset="0"/>
              </a:rPr>
              <a:t> </a:t>
            </a:r>
            <a:r>
              <a:rPr lang="en-US" sz="1800" dirty="0">
                <a:latin typeface="Tahoma" charset="0"/>
                <a:ea typeface="ＭＳ Ｐゴシック" charset="0"/>
              </a:rPr>
              <a:t>	address family used (defined through a macro)</a:t>
            </a:r>
          </a:p>
          <a:p>
            <a:pPr lvl="1" eaLnBrk="1" hangingPunct="1">
              <a:spcAft>
                <a:spcPct val="20000"/>
              </a:spcAft>
            </a:pPr>
            <a:r>
              <a:rPr lang="en-US" sz="1800" dirty="0" err="1">
                <a:latin typeface="Courier New" charset="0"/>
                <a:ea typeface="ＭＳ Ｐゴシック" charset="0"/>
              </a:rPr>
              <a:t>sin_port</a:t>
            </a:r>
            <a:r>
              <a:rPr lang="en-US" sz="1800" dirty="0">
                <a:latin typeface="Tahoma" charset="0"/>
                <a:ea typeface="ＭＳ Ｐゴシック" charset="0"/>
              </a:rPr>
              <a:t>	</a:t>
            </a:r>
            <a:r>
              <a:rPr lang="en-US" sz="1800" dirty="0" smtClean="0">
                <a:latin typeface="Tahoma" charset="0"/>
                <a:ea typeface="ＭＳ Ｐゴシック" charset="0"/>
              </a:rPr>
              <a:t>	16</a:t>
            </a:r>
            <a:r>
              <a:rPr lang="en-US" sz="1800" dirty="0">
                <a:latin typeface="Tahoma" charset="0"/>
                <a:ea typeface="ＭＳ Ｐゴシック" charset="0"/>
              </a:rPr>
              <a:t>-bit transport protocol port number</a:t>
            </a:r>
          </a:p>
          <a:p>
            <a:pPr lvl="1" eaLnBrk="1" hangingPunct="1">
              <a:spcAft>
                <a:spcPct val="20000"/>
              </a:spcAft>
            </a:pPr>
            <a:r>
              <a:rPr lang="en-US" sz="1800" dirty="0" err="1">
                <a:latin typeface="Courier New" charset="0"/>
                <a:ea typeface="ＭＳ Ｐゴシック" charset="0"/>
              </a:rPr>
              <a:t>sin_addr</a:t>
            </a:r>
            <a:r>
              <a:rPr lang="en-US" sz="1800" dirty="0">
                <a:latin typeface="Tahoma" charset="0"/>
                <a:ea typeface="ＭＳ Ｐゴシック" charset="0"/>
              </a:rPr>
              <a:t>	</a:t>
            </a:r>
            <a:r>
              <a:rPr lang="en-US" sz="1800" dirty="0" smtClean="0">
                <a:latin typeface="Tahoma" charset="0"/>
                <a:ea typeface="ＭＳ Ｐゴシック" charset="0"/>
              </a:rPr>
              <a:t>	32</a:t>
            </a:r>
            <a:r>
              <a:rPr lang="en-US" sz="1800" dirty="0">
                <a:latin typeface="Tahoma" charset="0"/>
                <a:ea typeface="ＭＳ Ｐゴシック" charset="0"/>
              </a:rPr>
              <a:t>-bit IP address defined as a new structure </a:t>
            </a:r>
            <a:br>
              <a:rPr lang="en-US" sz="1800" dirty="0">
                <a:latin typeface="Tahoma" charset="0"/>
                <a:ea typeface="ＭＳ Ｐゴシック" charset="0"/>
              </a:rPr>
            </a:br>
            <a:r>
              <a:rPr lang="en-US" sz="1800" dirty="0">
                <a:latin typeface="Tahoma" charset="0"/>
                <a:ea typeface="ＭＳ Ｐゴシック" charset="0"/>
              </a:rPr>
              <a:t>			</a:t>
            </a:r>
            <a:r>
              <a:rPr lang="en-US" sz="1800" dirty="0" err="1">
                <a:latin typeface="Courier New" charset="0"/>
                <a:ea typeface="ＭＳ Ｐゴシック" charset="0"/>
              </a:rPr>
              <a:t>in_addr</a:t>
            </a:r>
            <a:r>
              <a:rPr lang="en-US" sz="1800" dirty="0">
                <a:latin typeface="Tahoma" charset="0"/>
                <a:ea typeface="ＭＳ Ｐゴシック" charset="0"/>
              </a:rPr>
              <a:t> having one  </a:t>
            </a:r>
            <a:r>
              <a:rPr lang="en-US" sz="1800" dirty="0" err="1">
                <a:latin typeface="Courier New" charset="0"/>
                <a:ea typeface="ＭＳ Ｐゴシック" charset="0"/>
              </a:rPr>
              <a:t>s_addr</a:t>
            </a:r>
            <a:r>
              <a:rPr lang="en-US" sz="1800" dirty="0">
                <a:latin typeface="Tahoma" charset="0"/>
                <a:ea typeface="ＭＳ Ｐゴシック" charset="0"/>
              </a:rPr>
              <a:t>  element only</a:t>
            </a:r>
          </a:p>
          <a:p>
            <a:pPr lvl="1" eaLnBrk="1" hangingPunct="1">
              <a:spcAft>
                <a:spcPct val="20000"/>
              </a:spcAft>
            </a:pPr>
            <a:r>
              <a:rPr lang="en-US" sz="1800" dirty="0" err="1">
                <a:latin typeface="Courier New" charset="0"/>
                <a:ea typeface="ＭＳ Ｐゴシック" charset="0"/>
              </a:rPr>
              <a:t>sin_zero</a:t>
            </a:r>
            <a:r>
              <a:rPr lang="en-US" sz="1800" dirty="0">
                <a:latin typeface="Tahoma" charset="0"/>
                <a:ea typeface="ＭＳ Ｐゴシック" charset="0"/>
              </a:rPr>
              <a:t>	</a:t>
            </a:r>
            <a:r>
              <a:rPr lang="en-US" sz="1800" dirty="0" smtClean="0">
                <a:latin typeface="Tahoma" charset="0"/>
                <a:ea typeface="ＭＳ Ｐゴシック" charset="0"/>
              </a:rPr>
              <a:t>	padding </a:t>
            </a:r>
            <a:r>
              <a:rPr lang="en-US" sz="1800" dirty="0">
                <a:latin typeface="Tahoma" charset="0"/>
                <a:ea typeface="ＭＳ Ｐゴシック" charset="0"/>
              </a:rPr>
              <a:t>(to have an equal size as </a:t>
            </a:r>
            <a:r>
              <a:rPr lang="en-US" sz="1800" dirty="0" err="1">
                <a:latin typeface="Courier New" charset="0"/>
                <a:ea typeface="ＭＳ Ｐゴシック" charset="0"/>
              </a:rPr>
              <a:t>sockaddr</a:t>
            </a:r>
            <a:r>
              <a:rPr lang="en-US" sz="1800" dirty="0">
                <a:latin typeface="Tahoma" charset="0"/>
                <a:ea typeface="ＭＳ Ｐゴシック" charset="0"/>
              </a:rPr>
              <a:t>)</a:t>
            </a:r>
            <a:br>
              <a:rPr lang="en-US" sz="1800" dirty="0">
                <a:latin typeface="Tahoma" charset="0"/>
                <a:ea typeface="ＭＳ Ｐゴシック" charset="0"/>
              </a:rPr>
            </a:br>
            <a:endParaRPr lang="en-US" sz="1800" dirty="0">
              <a:latin typeface="Tahoma" charset="0"/>
              <a:ea typeface="ＭＳ Ｐゴシック" charset="0"/>
            </a:endParaRPr>
          </a:p>
          <a:p>
            <a:pPr lvl="1" eaLnBrk="1" hangingPunct="1">
              <a:spcAft>
                <a:spcPct val="20000"/>
              </a:spcAft>
            </a:pPr>
            <a:r>
              <a:rPr lang="en-US" sz="1800" dirty="0">
                <a:latin typeface="Tahoma" charset="0"/>
                <a:ea typeface="ＭＳ Ｐゴシック" charset="0"/>
              </a:rPr>
              <a:t>declared in  </a:t>
            </a:r>
            <a:r>
              <a:rPr lang="en-US" sz="1800" dirty="0">
                <a:latin typeface="Courier New" charset="0"/>
                <a:ea typeface="ＭＳ Ｐゴシック" charset="0"/>
              </a:rPr>
              <a:t>&lt;</a:t>
            </a:r>
            <a:r>
              <a:rPr lang="en-US" sz="1800" dirty="0" err="1">
                <a:latin typeface="Courier New" charset="0"/>
                <a:ea typeface="ＭＳ Ｐゴシック" charset="0"/>
              </a:rPr>
              <a:t>netinet</a:t>
            </a:r>
            <a:r>
              <a:rPr lang="en-US" sz="1800" dirty="0">
                <a:latin typeface="Courier New" charset="0"/>
                <a:ea typeface="ＭＳ Ｐゴシック" charset="0"/>
              </a:rPr>
              <a:t>/</a:t>
            </a:r>
            <a:r>
              <a:rPr lang="en-US" sz="1800" dirty="0" err="1">
                <a:latin typeface="Courier New" charset="0"/>
                <a:ea typeface="ＭＳ Ｐゴシック" charset="0"/>
              </a:rPr>
              <a:t>in.h</a:t>
            </a:r>
            <a:r>
              <a:rPr lang="en-US" sz="1800" dirty="0">
                <a:latin typeface="Courier New" charset="0"/>
                <a:ea typeface="ＭＳ Ｐゴシック" charset="0"/>
              </a:rPr>
              <a:t>&gt;</a:t>
            </a:r>
            <a:endParaRPr lang="en-US" sz="1800" dirty="0">
              <a:latin typeface="Tahoma" charset="0"/>
              <a:ea typeface="ＭＳ Ｐゴシック" charset="0"/>
            </a:endParaRPr>
          </a:p>
          <a:p>
            <a:pPr lvl="1" eaLnBrk="1" hangingPunct="1">
              <a:spcAft>
                <a:spcPct val="20000"/>
              </a:spcAft>
              <a:buFont typeface="Tahoma" charset="0"/>
              <a:buNone/>
            </a:pPr>
            <a:endParaRPr lang="en-US" dirty="0">
              <a:latin typeface="Courier New" charset="0"/>
              <a:ea typeface="ＭＳ Ｐゴシック" charset="0"/>
            </a:endParaRPr>
          </a:p>
          <a:p>
            <a:pPr eaLnBrk="1" hangingPunct="1">
              <a:spcAft>
                <a:spcPct val="20000"/>
              </a:spcAft>
            </a:pPr>
            <a:r>
              <a:rPr lang="en-US" dirty="0">
                <a:latin typeface="Tahoma" charset="0"/>
                <a:ea typeface="ＭＳ Ｐゴシック" charset="0"/>
                <a:cs typeface="ＭＳ Ｐゴシック" charset="0"/>
              </a:rPr>
              <a:t>Defines IP address and port number in a way the Berkeley socket API needs </a:t>
            </a:r>
            <a:r>
              <a:rPr lang="en-US" dirty="0" smtClean="0">
                <a:latin typeface="Tahoma" charset="0"/>
                <a:ea typeface="ＭＳ Ｐゴシック" charset="0"/>
                <a:cs typeface="ＭＳ Ｐゴシック" charset="0"/>
              </a:rPr>
              <a:t>it</a:t>
            </a:r>
          </a:p>
          <a:p>
            <a:pPr eaLnBrk="1" hangingPunct="1">
              <a:spcAft>
                <a:spcPct val="20000"/>
              </a:spcAft>
            </a:pPr>
            <a:r>
              <a:rPr lang="nb-NO" dirty="0" smtClean="0">
                <a:latin typeface="Courier New" panose="02070309020205020404" pitchFamily="49" charset="0"/>
                <a:ea typeface="ＭＳ Ｐゴシック" charset="0"/>
                <a:cs typeface="Courier New" panose="02070309020205020404" pitchFamily="49" charset="0"/>
              </a:rPr>
              <a:t>man 7 </a:t>
            </a:r>
            <a:r>
              <a:rPr lang="nb-NO" dirty="0" err="1" smtClean="0">
                <a:latin typeface="Courier New" panose="02070309020205020404" pitchFamily="49" charset="0"/>
                <a:ea typeface="ＭＳ Ｐゴシック" charset="0"/>
                <a:cs typeface="Courier New" panose="02070309020205020404" pitchFamily="49" charset="0"/>
              </a:rPr>
              <a:t>ip</a:t>
            </a:r>
            <a:endParaRPr lang="en-US" dirty="0">
              <a:latin typeface="Courier New" panose="02070309020205020404" pitchFamily="49" charset="0"/>
              <a:ea typeface="ＭＳ Ｐゴシック" charset="0"/>
              <a:cs typeface="Courier New" panose="02070309020205020404" pitchFamily="49" charset="0"/>
            </a:endParaRPr>
          </a:p>
        </p:txBody>
      </p:sp>
    </p:spTree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794" name="Rectangle 2"/>
          <p:cNvSpPr>
            <a:spLocks noChangeArrowheads="1"/>
          </p:cNvSpPr>
          <p:nvPr/>
        </p:nvSpPr>
        <p:spPr bwMode="auto">
          <a:xfrm>
            <a:off x="4745038" y="1560513"/>
            <a:ext cx="4070350" cy="4770437"/>
          </a:xfrm>
          <a:prstGeom prst="rect">
            <a:avLst/>
          </a:prstGeom>
          <a:noFill/>
          <a:ln w="12700">
            <a:solidFill>
              <a:schemeClr val="tx1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wrap="none" lIns="89992" tIns="46795" rIns="89992" bIns="46795"/>
          <a:lstStyle/>
          <a:p>
            <a:pPr>
              <a:tabLst>
                <a:tab pos="176213" algn="l"/>
                <a:tab pos="361950" algn="l"/>
                <a:tab pos="538163" algn="l"/>
                <a:tab pos="715963" algn="l"/>
              </a:tabLst>
            </a:pPr>
            <a:r>
              <a:rPr lang="en-US" sz="1200" b="0" dirty="0">
                <a:latin typeface="Courier New" charset="0"/>
              </a:rPr>
              <a:t>	/* declaration */</a:t>
            </a:r>
          </a:p>
          <a:p>
            <a:pPr>
              <a:tabLst>
                <a:tab pos="176213" algn="l"/>
                <a:tab pos="361950" algn="l"/>
                <a:tab pos="538163" algn="l"/>
                <a:tab pos="715963" algn="l"/>
              </a:tabLst>
            </a:pPr>
            <a:r>
              <a:rPr lang="en-US" sz="1200" b="0" dirty="0">
                <a:latin typeface="Courier New" charset="0"/>
              </a:rPr>
              <a:t>	</a:t>
            </a:r>
            <a:r>
              <a:rPr lang="en-US" sz="1200" dirty="0" err="1">
                <a:latin typeface="Courier New" charset="0"/>
              </a:rPr>
              <a:t>struct</a:t>
            </a:r>
            <a:r>
              <a:rPr lang="en-US" sz="1200" dirty="0">
                <a:latin typeface="Courier New" charset="0"/>
              </a:rPr>
              <a:t> </a:t>
            </a:r>
            <a:r>
              <a:rPr lang="en-US" sz="1200" dirty="0" err="1">
                <a:latin typeface="Courier New" charset="0"/>
              </a:rPr>
              <a:t>sockaddr_in</a:t>
            </a:r>
            <a:r>
              <a:rPr lang="en-US" sz="1200" dirty="0">
                <a:latin typeface="Courier New" charset="0"/>
              </a:rPr>
              <a:t> </a:t>
            </a:r>
            <a:r>
              <a:rPr lang="en-US" sz="1200" dirty="0" err="1">
                <a:latin typeface="Courier New" charset="0"/>
              </a:rPr>
              <a:t>serveraddr</a:t>
            </a:r>
            <a:r>
              <a:rPr lang="en-US" sz="1200" dirty="0">
                <a:latin typeface="Courier New" charset="0"/>
              </a:rPr>
              <a:t>;</a:t>
            </a:r>
          </a:p>
          <a:p>
            <a:pPr>
              <a:tabLst>
                <a:tab pos="176213" algn="l"/>
                <a:tab pos="361950" algn="l"/>
                <a:tab pos="538163" algn="l"/>
                <a:tab pos="715963" algn="l"/>
              </a:tabLst>
            </a:pPr>
            <a:endParaRPr lang="en-US" sz="1200" b="0" dirty="0">
              <a:latin typeface="Courier New" charset="0"/>
            </a:endParaRPr>
          </a:p>
          <a:p>
            <a:pPr>
              <a:tabLst>
                <a:tab pos="176213" algn="l"/>
                <a:tab pos="361950" algn="l"/>
                <a:tab pos="538163" algn="l"/>
                <a:tab pos="715963" algn="l"/>
              </a:tabLst>
            </a:pPr>
            <a:r>
              <a:rPr lang="en-US" sz="1200" b="0" dirty="0">
                <a:latin typeface="Courier New" charset="0"/>
              </a:rPr>
              <a:t>	/* clear the structure */</a:t>
            </a:r>
          </a:p>
          <a:p>
            <a:pPr>
              <a:tabLst>
                <a:tab pos="176213" algn="l"/>
                <a:tab pos="361950" algn="l"/>
                <a:tab pos="538163" algn="l"/>
                <a:tab pos="715963" algn="l"/>
              </a:tabLst>
            </a:pPr>
            <a:r>
              <a:rPr lang="en-US" sz="1200" b="0" dirty="0">
                <a:latin typeface="Courier New" charset="0"/>
              </a:rPr>
              <a:t>	</a:t>
            </a:r>
            <a:r>
              <a:rPr lang="en-US" sz="1200" dirty="0" err="1" smtClean="0">
                <a:latin typeface="Courier New" charset="0"/>
              </a:rPr>
              <a:t>memset</a:t>
            </a:r>
            <a:r>
              <a:rPr lang="en-US" sz="1200" dirty="0" smtClean="0">
                <a:latin typeface="Courier New" charset="0"/>
              </a:rPr>
              <a:t>(</a:t>
            </a:r>
            <a:r>
              <a:rPr lang="en-US" sz="1200" dirty="0">
                <a:latin typeface="Courier New" charset="0"/>
              </a:rPr>
              <a:t>&amp;</a:t>
            </a:r>
            <a:r>
              <a:rPr lang="en-US" sz="1200" dirty="0" err="1">
                <a:latin typeface="Courier New" charset="0"/>
              </a:rPr>
              <a:t>serveraddr</a:t>
            </a:r>
            <a:r>
              <a:rPr lang="en-US" sz="1200" dirty="0" smtClean="0">
                <a:latin typeface="Courier New" charset="0"/>
              </a:rPr>
              <a:t>, 0,</a:t>
            </a:r>
            <a:endParaRPr lang="en-US" sz="1200" dirty="0">
              <a:latin typeface="Courier New" charset="0"/>
            </a:endParaRPr>
          </a:p>
          <a:p>
            <a:pPr>
              <a:tabLst>
                <a:tab pos="176213" algn="l"/>
                <a:tab pos="361950" algn="l"/>
                <a:tab pos="538163" algn="l"/>
                <a:tab pos="715963" algn="l"/>
              </a:tabLst>
            </a:pPr>
            <a:r>
              <a:rPr lang="en-US" sz="1200" dirty="0">
                <a:latin typeface="Courier New" charset="0"/>
              </a:rPr>
              <a:t>	      </a:t>
            </a:r>
            <a:r>
              <a:rPr lang="en-US" sz="1200" dirty="0" err="1">
                <a:latin typeface="Courier New" charset="0"/>
              </a:rPr>
              <a:t>sizeof</a:t>
            </a:r>
            <a:r>
              <a:rPr lang="en-US" sz="1200" dirty="0">
                <a:latin typeface="Courier New" charset="0"/>
              </a:rPr>
              <a:t>(</a:t>
            </a:r>
            <a:r>
              <a:rPr lang="en-US" sz="1200" dirty="0" err="1">
                <a:latin typeface="Courier New" charset="0"/>
              </a:rPr>
              <a:t>struct</a:t>
            </a:r>
            <a:r>
              <a:rPr lang="en-US" sz="1200" dirty="0">
                <a:latin typeface="Courier New" charset="0"/>
              </a:rPr>
              <a:t> </a:t>
            </a:r>
            <a:r>
              <a:rPr lang="en-US" sz="1200" dirty="0" err="1">
                <a:latin typeface="Courier New" charset="0"/>
              </a:rPr>
              <a:t>sockaddr_in</a:t>
            </a:r>
            <a:r>
              <a:rPr lang="en-US" sz="1200" dirty="0">
                <a:latin typeface="Courier New" charset="0"/>
              </a:rPr>
              <a:t>));</a:t>
            </a:r>
          </a:p>
          <a:p>
            <a:pPr>
              <a:tabLst>
                <a:tab pos="176213" algn="l"/>
                <a:tab pos="361950" algn="l"/>
                <a:tab pos="538163" algn="l"/>
                <a:tab pos="715963" algn="l"/>
              </a:tabLst>
            </a:pPr>
            <a:endParaRPr lang="en-US" sz="1200" dirty="0">
              <a:latin typeface="Courier New" charset="0"/>
            </a:endParaRPr>
          </a:p>
          <a:p>
            <a:pPr>
              <a:tabLst>
                <a:tab pos="176213" algn="l"/>
                <a:tab pos="361950" algn="l"/>
                <a:tab pos="538163" algn="l"/>
                <a:tab pos="715963" algn="l"/>
              </a:tabLst>
            </a:pPr>
            <a:r>
              <a:rPr lang="en-US" sz="1200" b="0" dirty="0">
                <a:latin typeface="Courier New" charset="0"/>
              </a:rPr>
              <a:t>	/* This will be an address of the</a:t>
            </a:r>
          </a:p>
          <a:p>
            <a:pPr>
              <a:tabLst>
                <a:tab pos="176213" algn="l"/>
                <a:tab pos="361950" algn="l"/>
                <a:tab pos="538163" algn="l"/>
                <a:tab pos="715963" algn="l"/>
              </a:tabLst>
            </a:pPr>
            <a:r>
              <a:rPr lang="en-US" sz="1200" b="0" dirty="0">
                <a:latin typeface="Courier New" charset="0"/>
              </a:rPr>
              <a:t>	 * Internet family */</a:t>
            </a:r>
          </a:p>
          <a:p>
            <a:pPr>
              <a:tabLst>
                <a:tab pos="176213" algn="l"/>
                <a:tab pos="361950" algn="l"/>
                <a:tab pos="538163" algn="l"/>
                <a:tab pos="715963" algn="l"/>
              </a:tabLst>
            </a:pPr>
            <a:r>
              <a:rPr lang="en-US" sz="1200" b="0" dirty="0">
                <a:latin typeface="Courier New" charset="0"/>
              </a:rPr>
              <a:t>	</a:t>
            </a:r>
            <a:r>
              <a:rPr lang="en-US" sz="1200" dirty="0" err="1">
                <a:latin typeface="Courier New" charset="0"/>
              </a:rPr>
              <a:t>serveraddr.sin_family</a:t>
            </a:r>
            <a:r>
              <a:rPr lang="en-US" sz="1200" dirty="0">
                <a:latin typeface="Courier New" charset="0"/>
              </a:rPr>
              <a:t> = AF_INET;</a:t>
            </a:r>
          </a:p>
          <a:p>
            <a:pPr>
              <a:tabLst>
                <a:tab pos="176213" algn="l"/>
                <a:tab pos="361950" algn="l"/>
                <a:tab pos="538163" algn="l"/>
                <a:tab pos="715963" algn="l"/>
              </a:tabLst>
            </a:pPr>
            <a:endParaRPr lang="en-US" sz="1200" dirty="0">
              <a:latin typeface="Courier New" charset="0"/>
            </a:endParaRPr>
          </a:p>
          <a:p>
            <a:pPr>
              <a:tabLst>
                <a:tab pos="176213" algn="l"/>
                <a:tab pos="361950" algn="l"/>
                <a:tab pos="538163" algn="l"/>
                <a:tab pos="715963" algn="l"/>
              </a:tabLst>
            </a:pPr>
            <a:r>
              <a:rPr lang="en-US" sz="1200" b="0" dirty="0">
                <a:latin typeface="Courier New" charset="0"/>
              </a:rPr>
              <a:t>	/* Allow all own addresses to receive */</a:t>
            </a:r>
          </a:p>
          <a:p>
            <a:pPr>
              <a:tabLst>
                <a:tab pos="176213" algn="l"/>
                <a:tab pos="361950" algn="l"/>
                <a:tab pos="538163" algn="l"/>
                <a:tab pos="715963" algn="l"/>
              </a:tabLst>
            </a:pPr>
            <a:r>
              <a:rPr lang="en-US" sz="1200" b="0" dirty="0">
                <a:latin typeface="Courier New" charset="0"/>
              </a:rPr>
              <a:t>	</a:t>
            </a:r>
            <a:r>
              <a:rPr lang="en-US" sz="1200" dirty="0" err="1">
                <a:latin typeface="Courier New" charset="0"/>
              </a:rPr>
              <a:t>serveraddr.sin_addr.s_addr</a:t>
            </a:r>
            <a:r>
              <a:rPr lang="en-US" sz="1200" dirty="0">
                <a:latin typeface="Courier New" charset="0"/>
              </a:rPr>
              <a:t> = INADDR_ANY;</a:t>
            </a:r>
          </a:p>
          <a:p>
            <a:pPr>
              <a:tabLst>
                <a:tab pos="176213" algn="l"/>
                <a:tab pos="361950" algn="l"/>
                <a:tab pos="538163" algn="l"/>
                <a:tab pos="715963" algn="l"/>
              </a:tabLst>
            </a:pPr>
            <a:endParaRPr lang="en-US" sz="1200" b="0" dirty="0">
              <a:latin typeface="Courier New" charset="0"/>
            </a:endParaRPr>
          </a:p>
          <a:p>
            <a:pPr>
              <a:tabLst>
                <a:tab pos="176213" algn="l"/>
                <a:tab pos="361950" algn="l"/>
                <a:tab pos="538163" algn="l"/>
                <a:tab pos="715963" algn="l"/>
              </a:tabLst>
            </a:pPr>
            <a:r>
              <a:rPr lang="en-US" sz="1200" b="0" dirty="0">
                <a:latin typeface="Courier New" charset="0"/>
              </a:rPr>
              <a:t>	/* Add the port number */</a:t>
            </a:r>
          </a:p>
          <a:p>
            <a:pPr>
              <a:tabLst>
                <a:tab pos="176213" algn="l"/>
                <a:tab pos="361950" algn="l"/>
                <a:tab pos="538163" algn="l"/>
                <a:tab pos="715963" algn="l"/>
              </a:tabLst>
            </a:pPr>
            <a:r>
              <a:rPr lang="en-US" sz="1200" b="0" dirty="0">
                <a:latin typeface="Courier New" charset="0"/>
              </a:rPr>
              <a:t>	</a:t>
            </a:r>
            <a:r>
              <a:rPr lang="en-US" sz="1200" dirty="0" err="1">
                <a:latin typeface="Courier New" charset="0"/>
              </a:rPr>
              <a:t>serveraddr.sin_port</a:t>
            </a:r>
            <a:r>
              <a:rPr lang="en-US" sz="1200" dirty="0">
                <a:latin typeface="Courier New" charset="0"/>
              </a:rPr>
              <a:t> = </a:t>
            </a:r>
            <a:r>
              <a:rPr lang="en-US" sz="1200" dirty="0" err="1">
                <a:latin typeface="Courier New" charset="0"/>
              </a:rPr>
              <a:t>htons</a:t>
            </a:r>
            <a:r>
              <a:rPr lang="en-US" sz="1200" dirty="0">
                <a:latin typeface="Courier New" charset="0"/>
              </a:rPr>
              <a:t>(2009);</a:t>
            </a:r>
          </a:p>
        </p:txBody>
      </p:sp>
      <p:sp>
        <p:nvSpPr>
          <p:cNvPr id="33795" name="Rectangle 3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>
                <a:latin typeface="Tahoma" charset="0"/>
                <a:ea typeface="ＭＳ Ｐゴシック" charset="0"/>
                <a:cs typeface="ＭＳ Ｐゴシック" charset="0"/>
              </a:rPr>
              <a:t>Address structure</a:t>
            </a:r>
          </a:p>
        </p:txBody>
      </p:sp>
      <p:sp>
        <p:nvSpPr>
          <p:cNvPr id="33796" name="Rectangle 4"/>
          <p:cNvSpPr>
            <a:spLocks noChangeArrowheads="1"/>
          </p:cNvSpPr>
          <p:nvPr/>
        </p:nvSpPr>
        <p:spPr bwMode="auto">
          <a:xfrm>
            <a:off x="554038" y="1565275"/>
            <a:ext cx="4070350" cy="4770438"/>
          </a:xfrm>
          <a:prstGeom prst="rect">
            <a:avLst/>
          </a:prstGeom>
          <a:noFill/>
          <a:ln w="12700">
            <a:solidFill>
              <a:schemeClr val="tx1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wrap="none" lIns="89992" tIns="46795" rIns="89992" bIns="46795"/>
          <a:lstStyle/>
          <a:p>
            <a:pPr>
              <a:tabLst>
                <a:tab pos="176213" algn="l"/>
                <a:tab pos="361950" algn="l"/>
                <a:tab pos="538163" algn="l"/>
                <a:tab pos="715963" algn="l"/>
              </a:tabLst>
            </a:pPr>
            <a:r>
              <a:rPr lang="en-US" sz="1200" b="0" dirty="0">
                <a:latin typeface="Courier New" charset="0"/>
              </a:rPr>
              <a:t>	/* declaration */</a:t>
            </a:r>
          </a:p>
          <a:p>
            <a:pPr>
              <a:tabLst>
                <a:tab pos="176213" algn="l"/>
                <a:tab pos="361950" algn="l"/>
                <a:tab pos="538163" algn="l"/>
                <a:tab pos="715963" algn="l"/>
              </a:tabLst>
            </a:pPr>
            <a:r>
              <a:rPr lang="en-US" sz="1200" b="0" dirty="0">
                <a:latin typeface="Courier New" charset="0"/>
              </a:rPr>
              <a:t>	</a:t>
            </a:r>
            <a:r>
              <a:rPr lang="en-US" sz="1200" dirty="0" err="1">
                <a:latin typeface="Courier New" charset="0"/>
              </a:rPr>
              <a:t>struct</a:t>
            </a:r>
            <a:r>
              <a:rPr lang="en-US" sz="1200" dirty="0">
                <a:latin typeface="Courier New" charset="0"/>
              </a:rPr>
              <a:t> </a:t>
            </a:r>
            <a:r>
              <a:rPr lang="en-US" sz="1200" dirty="0" err="1">
                <a:latin typeface="Courier New" charset="0"/>
              </a:rPr>
              <a:t>sockaddr_in</a:t>
            </a:r>
            <a:r>
              <a:rPr lang="en-US" sz="1200" dirty="0">
                <a:latin typeface="Courier New" charset="0"/>
              </a:rPr>
              <a:t> </a:t>
            </a:r>
            <a:r>
              <a:rPr lang="en-US" sz="1200" dirty="0" err="1">
                <a:latin typeface="Courier New" charset="0"/>
              </a:rPr>
              <a:t>serveraddr</a:t>
            </a:r>
            <a:r>
              <a:rPr lang="en-US" sz="1200" dirty="0">
                <a:latin typeface="Courier New" charset="0"/>
              </a:rPr>
              <a:t>;</a:t>
            </a:r>
          </a:p>
          <a:p>
            <a:pPr>
              <a:tabLst>
                <a:tab pos="176213" algn="l"/>
                <a:tab pos="361950" algn="l"/>
                <a:tab pos="538163" algn="l"/>
                <a:tab pos="715963" algn="l"/>
              </a:tabLst>
            </a:pPr>
            <a:endParaRPr lang="en-US" sz="1200" dirty="0">
              <a:latin typeface="Courier New" charset="0"/>
            </a:endParaRPr>
          </a:p>
          <a:p>
            <a:pPr>
              <a:tabLst>
                <a:tab pos="176213" algn="l"/>
                <a:tab pos="361950" algn="l"/>
                <a:tab pos="538163" algn="l"/>
                <a:tab pos="715963" algn="l"/>
              </a:tabLst>
            </a:pPr>
            <a:r>
              <a:rPr lang="en-US" sz="1200" b="0" dirty="0">
                <a:latin typeface="Courier New" charset="0"/>
              </a:rPr>
              <a:t>	/* clear the structure */</a:t>
            </a:r>
          </a:p>
          <a:p>
            <a:pPr>
              <a:tabLst>
                <a:tab pos="176213" algn="l"/>
                <a:tab pos="361950" algn="l"/>
                <a:tab pos="538163" algn="l"/>
                <a:tab pos="715963" algn="l"/>
              </a:tabLst>
            </a:pPr>
            <a:r>
              <a:rPr lang="en-US" sz="1200" b="0" dirty="0">
                <a:latin typeface="Courier New" charset="0"/>
              </a:rPr>
              <a:t>	</a:t>
            </a:r>
            <a:r>
              <a:rPr lang="en-US" sz="1200" dirty="0" err="1" smtClean="0">
                <a:latin typeface="Courier New" charset="0"/>
              </a:rPr>
              <a:t>memset</a:t>
            </a:r>
            <a:r>
              <a:rPr lang="en-US" sz="1200" dirty="0" smtClean="0">
                <a:latin typeface="Courier New" charset="0"/>
              </a:rPr>
              <a:t>(</a:t>
            </a:r>
            <a:r>
              <a:rPr lang="en-US" sz="1200" dirty="0">
                <a:latin typeface="Courier New" charset="0"/>
              </a:rPr>
              <a:t>&amp;</a:t>
            </a:r>
            <a:r>
              <a:rPr lang="en-US" sz="1200" dirty="0" err="1">
                <a:latin typeface="Courier New" charset="0"/>
              </a:rPr>
              <a:t>serveraddr</a:t>
            </a:r>
            <a:r>
              <a:rPr lang="en-US" sz="1200" dirty="0" smtClean="0">
                <a:latin typeface="Courier New" charset="0"/>
              </a:rPr>
              <a:t>, 0,</a:t>
            </a:r>
            <a:endParaRPr lang="en-US" sz="1200" dirty="0">
              <a:latin typeface="Courier New" charset="0"/>
            </a:endParaRPr>
          </a:p>
          <a:p>
            <a:pPr>
              <a:tabLst>
                <a:tab pos="176213" algn="l"/>
                <a:tab pos="361950" algn="l"/>
                <a:tab pos="538163" algn="l"/>
                <a:tab pos="715963" algn="l"/>
              </a:tabLst>
            </a:pPr>
            <a:r>
              <a:rPr lang="en-US" sz="1200" dirty="0">
                <a:latin typeface="Courier New" charset="0"/>
              </a:rPr>
              <a:t>	      </a:t>
            </a:r>
            <a:r>
              <a:rPr lang="en-US" sz="1200" dirty="0" err="1">
                <a:latin typeface="Courier New" charset="0"/>
              </a:rPr>
              <a:t>sizeof</a:t>
            </a:r>
            <a:r>
              <a:rPr lang="en-US" sz="1200" dirty="0">
                <a:latin typeface="Courier New" charset="0"/>
              </a:rPr>
              <a:t>(</a:t>
            </a:r>
            <a:r>
              <a:rPr lang="en-US" sz="1200" dirty="0" err="1">
                <a:latin typeface="Courier New" charset="0"/>
              </a:rPr>
              <a:t>struct</a:t>
            </a:r>
            <a:r>
              <a:rPr lang="en-US" sz="1200" dirty="0">
                <a:latin typeface="Courier New" charset="0"/>
              </a:rPr>
              <a:t> </a:t>
            </a:r>
            <a:r>
              <a:rPr lang="en-US" sz="1200" dirty="0" err="1">
                <a:latin typeface="Courier New" charset="0"/>
              </a:rPr>
              <a:t>sockaddr_in</a:t>
            </a:r>
            <a:r>
              <a:rPr lang="en-US" sz="1200" dirty="0">
                <a:latin typeface="Courier New" charset="0"/>
              </a:rPr>
              <a:t>));</a:t>
            </a:r>
          </a:p>
          <a:p>
            <a:pPr>
              <a:tabLst>
                <a:tab pos="176213" algn="l"/>
                <a:tab pos="361950" algn="l"/>
                <a:tab pos="538163" algn="l"/>
                <a:tab pos="715963" algn="l"/>
              </a:tabLst>
            </a:pPr>
            <a:endParaRPr lang="en-US" sz="1200" dirty="0">
              <a:latin typeface="Courier New" charset="0"/>
            </a:endParaRPr>
          </a:p>
          <a:p>
            <a:pPr>
              <a:tabLst>
                <a:tab pos="176213" algn="l"/>
                <a:tab pos="361950" algn="l"/>
                <a:tab pos="538163" algn="l"/>
                <a:tab pos="715963" algn="l"/>
              </a:tabLst>
            </a:pPr>
            <a:r>
              <a:rPr lang="en-US" sz="1200" b="0" dirty="0">
                <a:latin typeface="Courier New" charset="0"/>
              </a:rPr>
              <a:t>	/* This will be an address of the</a:t>
            </a:r>
          </a:p>
          <a:p>
            <a:pPr>
              <a:tabLst>
                <a:tab pos="176213" algn="l"/>
                <a:tab pos="361950" algn="l"/>
                <a:tab pos="538163" algn="l"/>
                <a:tab pos="715963" algn="l"/>
              </a:tabLst>
            </a:pPr>
            <a:r>
              <a:rPr lang="en-US" sz="1200" b="0" dirty="0">
                <a:latin typeface="Courier New" charset="0"/>
              </a:rPr>
              <a:t>	 * Internet family */</a:t>
            </a:r>
          </a:p>
          <a:p>
            <a:pPr>
              <a:tabLst>
                <a:tab pos="176213" algn="l"/>
                <a:tab pos="361950" algn="l"/>
                <a:tab pos="538163" algn="l"/>
                <a:tab pos="715963" algn="l"/>
              </a:tabLst>
            </a:pPr>
            <a:r>
              <a:rPr lang="en-US" sz="1200" b="0" dirty="0">
                <a:latin typeface="Courier New" charset="0"/>
              </a:rPr>
              <a:t>	</a:t>
            </a:r>
            <a:r>
              <a:rPr lang="en-US" sz="1200" dirty="0" err="1">
                <a:latin typeface="Courier New" charset="0"/>
              </a:rPr>
              <a:t>serveraddr.sin_family</a:t>
            </a:r>
            <a:r>
              <a:rPr lang="en-US" sz="1200" dirty="0">
                <a:latin typeface="Courier New" charset="0"/>
              </a:rPr>
              <a:t> = AF_INET;</a:t>
            </a:r>
          </a:p>
          <a:p>
            <a:pPr>
              <a:tabLst>
                <a:tab pos="176213" algn="l"/>
                <a:tab pos="361950" algn="l"/>
                <a:tab pos="538163" algn="l"/>
                <a:tab pos="715963" algn="l"/>
              </a:tabLst>
            </a:pPr>
            <a:endParaRPr lang="en-US" sz="1200" dirty="0">
              <a:latin typeface="Courier New" charset="0"/>
            </a:endParaRPr>
          </a:p>
          <a:p>
            <a:pPr>
              <a:tabLst>
                <a:tab pos="176213" algn="l"/>
                <a:tab pos="361950" algn="l"/>
                <a:tab pos="538163" algn="l"/>
                <a:tab pos="715963" algn="l"/>
              </a:tabLst>
            </a:pPr>
            <a:r>
              <a:rPr lang="en-US" sz="1200" b="0" dirty="0">
                <a:latin typeface="Courier New" charset="0"/>
              </a:rPr>
              <a:t>	/* Add the server address – </a:t>
            </a:r>
            <a:r>
              <a:rPr lang="en-US" sz="1200" b="0" i="1" u="sng" dirty="0" err="1" smtClean="0">
                <a:latin typeface="Courier New" charset="0"/>
              </a:rPr>
              <a:t>vor</a:t>
            </a:r>
            <a:r>
              <a:rPr lang="en-US" sz="1200" b="0" dirty="0" smtClean="0">
                <a:latin typeface="Courier New" charset="0"/>
              </a:rPr>
              <a:t> </a:t>
            </a:r>
            <a:r>
              <a:rPr lang="en-US" sz="1200" b="0" dirty="0">
                <a:latin typeface="Courier New" charset="0"/>
              </a:rPr>
              <a:t>*/</a:t>
            </a:r>
          </a:p>
          <a:p>
            <a:pPr>
              <a:tabLst>
                <a:tab pos="176213" algn="l"/>
                <a:tab pos="361950" algn="l"/>
                <a:tab pos="538163" algn="l"/>
                <a:tab pos="715963" algn="l"/>
              </a:tabLst>
            </a:pPr>
            <a:r>
              <a:rPr lang="en-US" sz="1200" b="0" dirty="0">
                <a:latin typeface="Courier New" charset="0"/>
              </a:rPr>
              <a:t>	</a:t>
            </a:r>
            <a:r>
              <a:rPr lang="en-US" sz="1200" dirty="0" err="1">
                <a:latin typeface="Courier New" charset="0"/>
              </a:rPr>
              <a:t>inet_pton</a:t>
            </a:r>
            <a:r>
              <a:rPr lang="en-US" sz="1200" dirty="0">
                <a:latin typeface="Courier New" charset="0"/>
              </a:rPr>
              <a:t>(AF_INET,</a:t>
            </a:r>
          </a:p>
          <a:p>
            <a:pPr>
              <a:tabLst>
                <a:tab pos="176213" algn="l"/>
                <a:tab pos="361950" algn="l"/>
                <a:tab pos="538163" algn="l"/>
                <a:tab pos="715963" algn="l"/>
              </a:tabLst>
            </a:pPr>
            <a:r>
              <a:rPr lang="en-US" sz="1200" dirty="0">
                <a:latin typeface="Courier New" charset="0"/>
              </a:rPr>
              <a:t>	          </a:t>
            </a:r>
            <a:r>
              <a:rPr lang="ja-JP" altLang="en-US" sz="1200" dirty="0" smtClean="0">
                <a:latin typeface="Courier New" charset="0"/>
              </a:rPr>
              <a:t>“</a:t>
            </a:r>
            <a:r>
              <a:rPr lang="en-US" sz="1200" dirty="0" smtClean="0">
                <a:latin typeface="Courier New" charset="0"/>
              </a:rPr>
              <a:t>129.240.65.59</a:t>
            </a:r>
            <a:r>
              <a:rPr lang="ja-JP" altLang="en-US" sz="1200" dirty="0" smtClean="0">
                <a:latin typeface="Courier New" charset="0"/>
              </a:rPr>
              <a:t>”</a:t>
            </a:r>
            <a:r>
              <a:rPr lang="en-US" sz="1200" dirty="0">
                <a:latin typeface="Courier New" charset="0"/>
              </a:rPr>
              <a:t>,</a:t>
            </a:r>
          </a:p>
          <a:p>
            <a:pPr>
              <a:tabLst>
                <a:tab pos="176213" algn="l"/>
                <a:tab pos="361950" algn="l"/>
                <a:tab pos="538163" algn="l"/>
                <a:tab pos="715963" algn="l"/>
              </a:tabLst>
            </a:pPr>
            <a:r>
              <a:rPr lang="en-US" sz="1200" dirty="0">
                <a:latin typeface="Courier New" charset="0"/>
              </a:rPr>
              <a:t>	          &amp;</a:t>
            </a:r>
            <a:r>
              <a:rPr lang="en-US" sz="1200" dirty="0" err="1">
                <a:latin typeface="Courier New" charset="0"/>
              </a:rPr>
              <a:t>serveraddr.sin_addr</a:t>
            </a:r>
            <a:r>
              <a:rPr lang="en-US" sz="1200" dirty="0">
                <a:latin typeface="Courier New" charset="0"/>
              </a:rPr>
              <a:t>);</a:t>
            </a:r>
          </a:p>
          <a:p>
            <a:pPr>
              <a:tabLst>
                <a:tab pos="176213" algn="l"/>
                <a:tab pos="361950" algn="l"/>
                <a:tab pos="538163" algn="l"/>
                <a:tab pos="715963" algn="l"/>
              </a:tabLst>
            </a:pPr>
            <a:endParaRPr lang="en-US" sz="1200" dirty="0">
              <a:latin typeface="Courier New" charset="0"/>
            </a:endParaRPr>
          </a:p>
          <a:p>
            <a:pPr>
              <a:tabLst>
                <a:tab pos="176213" algn="l"/>
                <a:tab pos="361950" algn="l"/>
                <a:tab pos="538163" algn="l"/>
                <a:tab pos="715963" algn="l"/>
              </a:tabLst>
            </a:pPr>
            <a:r>
              <a:rPr lang="en-US" sz="1200" b="0" dirty="0">
                <a:latin typeface="Courier New" charset="0"/>
              </a:rPr>
              <a:t>	/* Add the port number */</a:t>
            </a:r>
          </a:p>
          <a:p>
            <a:pPr>
              <a:tabLst>
                <a:tab pos="176213" algn="l"/>
                <a:tab pos="361950" algn="l"/>
                <a:tab pos="538163" algn="l"/>
                <a:tab pos="715963" algn="l"/>
              </a:tabLst>
            </a:pPr>
            <a:r>
              <a:rPr lang="en-US" sz="1200" b="0" dirty="0">
                <a:latin typeface="Courier New" charset="0"/>
              </a:rPr>
              <a:t>	</a:t>
            </a:r>
            <a:r>
              <a:rPr lang="en-US" sz="1200" dirty="0" err="1">
                <a:latin typeface="Courier New" charset="0"/>
              </a:rPr>
              <a:t>serveraddr.sin_port</a:t>
            </a:r>
            <a:r>
              <a:rPr lang="en-US" sz="1200" dirty="0">
                <a:latin typeface="Courier New" charset="0"/>
              </a:rPr>
              <a:t> = </a:t>
            </a:r>
            <a:r>
              <a:rPr lang="en-US" sz="1200" dirty="0" err="1">
                <a:latin typeface="Courier New" charset="0"/>
              </a:rPr>
              <a:t>htons</a:t>
            </a:r>
            <a:r>
              <a:rPr lang="en-US" sz="1200" dirty="0">
                <a:latin typeface="Courier New" charset="0"/>
              </a:rPr>
              <a:t>(2009);</a:t>
            </a:r>
          </a:p>
        </p:txBody>
      </p:sp>
      <p:sp>
        <p:nvSpPr>
          <p:cNvPr id="33797" name="Text Box 5"/>
          <p:cNvSpPr txBox="1">
            <a:spLocks noChangeArrowheads="1"/>
          </p:cNvSpPr>
          <p:nvPr/>
        </p:nvSpPr>
        <p:spPr bwMode="auto">
          <a:xfrm>
            <a:off x="552450" y="1090613"/>
            <a:ext cx="962025" cy="457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89992" tIns="46795" rIns="89992" bIns="46795">
            <a:spAutoFit/>
          </a:bodyPr>
          <a:lstStyle>
            <a:lvl1pPr>
              <a:defRPr sz="3200" b="1">
                <a:solidFill>
                  <a:schemeClr val="tx1"/>
                </a:solidFill>
                <a:latin typeface="Tahoma" charset="0"/>
                <a:ea typeface="ＭＳ Ｐゴシック" charset="0"/>
                <a:cs typeface="ＭＳ Ｐゴシック" charset="0"/>
              </a:defRPr>
            </a:lvl1pPr>
            <a:lvl2pPr marL="37931725" indent="-37474525">
              <a:defRPr sz="3200" b="1">
                <a:solidFill>
                  <a:schemeClr val="tx1"/>
                </a:solidFill>
                <a:latin typeface="Tahoma" charset="0"/>
                <a:ea typeface="ＭＳ Ｐゴシック" charset="0"/>
              </a:defRPr>
            </a:lvl2pPr>
            <a:lvl3pPr>
              <a:defRPr sz="3200" b="1">
                <a:solidFill>
                  <a:schemeClr val="tx1"/>
                </a:solidFill>
                <a:latin typeface="Tahoma" charset="0"/>
                <a:ea typeface="ＭＳ Ｐゴシック" charset="0"/>
              </a:defRPr>
            </a:lvl3pPr>
            <a:lvl4pPr>
              <a:defRPr sz="3200" b="1">
                <a:solidFill>
                  <a:schemeClr val="tx1"/>
                </a:solidFill>
                <a:latin typeface="Tahoma" charset="0"/>
                <a:ea typeface="ＭＳ Ｐゴシック" charset="0"/>
              </a:defRPr>
            </a:lvl4pPr>
            <a:lvl5pPr>
              <a:defRPr sz="3200" b="1">
                <a:solidFill>
                  <a:schemeClr val="tx1"/>
                </a:solidFill>
                <a:latin typeface="Tahoma" charset="0"/>
                <a:ea typeface="ＭＳ Ｐゴシック" charset="0"/>
              </a:defRPr>
            </a:lvl5pPr>
            <a:lvl6pPr marL="457200" eaLnBrk="0" fontAlgn="base" hangingPunct="0">
              <a:spcBef>
                <a:spcPct val="0"/>
              </a:spcBef>
              <a:spcAft>
                <a:spcPct val="0"/>
              </a:spcAft>
              <a:defRPr sz="3200" b="1">
                <a:solidFill>
                  <a:schemeClr val="tx1"/>
                </a:solidFill>
                <a:latin typeface="Tahoma" charset="0"/>
                <a:ea typeface="ＭＳ Ｐゴシック" charset="0"/>
              </a:defRPr>
            </a:lvl6pPr>
            <a:lvl7pPr marL="914400" eaLnBrk="0" fontAlgn="base" hangingPunct="0">
              <a:spcBef>
                <a:spcPct val="0"/>
              </a:spcBef>
              <a:spcAft>
                <a:spcPct val="0"/>
              </a:spcAft>
              <a:defRPr sz="3200" b="1">
                <a:solidFill>
                  <a:schemeClr val="tx1"/>
                </a:solidFill>
                <a:latin typeface="Tahoma" charset="0"/>
                <a:ea typeface="ＭＳ Ｐゴシック" charset="0"/>
              </a:defRPr>
            </a:lvl7pPr>
            <a:lvl8pPr marL="1371600" eaLnBrk="0" fontAlgn="base" hangingPunct="0">
              <a:spcBef>
                <a:spcPct val="0"/>
              </a:spcBef>
              <a:spcAft>
                <a:spcPct val="0"/>
              </a:spcAft>
              <a:defRPr sz="3200" b="1">
                <a:solidFill>
                  <a:schemeClr val="tx1"/>
                </a:solidFill>
                <a:latin typeface="Tahoma" charset="0"/>
                <a:ea typeface="ＭＳ Ｐゴシック" charset="0"/>
              </a:defRPr>
            </a:lvl8pPr>
            <a:lvl9pPr marL="1828800" eaLnBrk="0" fontAlgn="base" hangingPunct="0">
              <a:spcBef>
                <a:spcPct val="0"/>
              </a:spcBef>
              <a:spcAft>
                <a:spcPct val="0"/>
              </a:spcAft>
              <a:defRPr sz="3200" b="1">
                <a:solidFill>
                  <a:schemeClr val="tx1"/>
                </a:solidFill>
                <a:latin typeface="Tahoma" charset="0"/>
                <a:ea typeface="ＭＳ Ｐゴシック" charset="0"/>
              </a:defRPr>
            </a:lvl9pPr>
          </a:lstStyle>
          <a:p>
            <a:r>
              <a:rPr lang="en-US" sz="2400" b="0">
                <a:solidFill>
                  <a:srgbClr val="FF0000"/>
                </a:solidFill>
                <a:latin typeface="Helvetica" charset="0"/>
              </a:rPr>
              <a:t>Client</a:t>
            </a:r>
          </a:p>
        </p:txBody>
      </p:sp>
      <p:sp>
        <p:nvSpPr>
          <p:cNvPr id="33798" name="Text Box 6"/>
          <p:cNvSpPr txBox="1">
            <a:spLocks noChangeArrowheads="1"/>
          </p:cNvSpPr>
          <p:nvPr/>
        </p:nvSpPr>
        <p:spPr bwMode="auto">
          <a:xfrm>
            <a:off x="4616450" y="1025525"/>
            <a:ext cx="1077913" cy="457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89992" tIns="46795" rIns="89992" bIns="46795">
            <a:spAutoFit/>
          </a:bodyPr>
          <a:lstStyle>
            <a:lvl1pPr>
              <a:defRPr sz="3200" b="1">
                <a:solidFill>
                  <a:schemeClr val="tx1"/>
                </a:solidFill>
                <a:latin typeface="Tahoma" charset="0"/>
                <a:ea typeface="ＭＳ Ｐゴシック" charset="0"/>
                <a:cs typeface="ＭＳ Ｐゴシック" charset="0"/>
              </a:defRPr>
            </a:lvl1pPr>
            <a:lvl2pPr marL="37931725" indent="-37474525">
              <a:defRPr sz="3200" b="1">
                <a:solidFill>
                  <a:schemeClr val="tx1"/>
                </a:solidFill>
                <a:latin typeface="Tahoma" charset="0"/>
                <a:ea typeface="ＭＳ Ｐゴシック" charset="0"/>
              </a:defRPr>
            </a:lvl2pPr>
            <a:lvl3pPr>
              <a:defRPr sz="3200" b="1">
                <a:solidFill>
                  <a:schemeClr val="tx1"/>
                </a:solidFill>
                <a:latin typeface="Tahoma" charset="0"/>
                <a:ea typeface="ＭＳ Ｐゴシック" charset="0"/>
              </a:defRPr>
            </a:lvl3pPr>
            <a:lvl4pPr>
              <a:defRPr sz="3200" b="1">
                <a:solidFill>
                  <a:schemeClr val="tx1"/>
                </a:solidFill>
                <a:latin typeface="Tahoma" charset="0"/>
                <a:ea typeface="ＭＳ Ｐゴシック" charset="0"/>
              </a:defRPr>
            </a:lvl4pPr>
            <a:lvl5pPr>
              <a:defRPr sz="3200" b="1">
                <a:solidFill>
                  <a:schemeClr val="tx1"/>
                </a:solidFill>
                <a:latin typeface="Tahoma" charset="0"/>
                <a:ea typeface="ＭＳ Ｐゴシック" charset="0"/>
              </a:defRPr>
            </a:lvl5pPr>
            <a:lvl6pPr marL="457200" eaLnBrk="0" fontAlgn="base" hangingPunct="0">
              <a:spcBef>
                <a:spcPct val="0"/>
              </a:spcBef>
              <a:spcAft>
                <a:spcPct val="0"/>
              </a:spcAft>
              <a:defRPr sz="3200" b="1">
                <a:solidFill>
                  <a:schemeClr val="tx1"/>
                </a:solidFill>
                <a:latin typeface="Tahoma" charset="0"/>
                <a:ea typeface="ＭＳ Ｐゴシック" charset="0"/>
              </a:defRPr>
            </a:lvl6pPr>
            <a:lvl7pPr marL="914400" eaLnBrk="0" fontAlgn="base" hangingPunct="0">
              <a:spcBef>
                <a:spcPct val="0"/>
              </a:spcBef>
              <a:spcAft>
                <a:spcPct val="0"/>
              </a:spcAft>
              <a:defRPr sz="3200" b="1">
                <a:solidFill>
                  <a:schemeClr val="tx1"/>
                </a:solidFill>
                <a:latin typeface="Tahoma" charset="0"/>
                <a:ea typeface="ＭＳ Ｐゴシック" charset="0"/>
              </a:defRPr>
            </a:lvl7pPr>
            <a:lvl8pPr marL="1371600" eaLnBrk="0" fontAlgn="base" hangingPunct="0">
              <a:spcBef>
                <a:spcPct val="0"/>
              </a:spcBef>
              <a:spcAft>
                <a:spcPct val="0"/>
              </a:spcAft>
              <a:defRPr sz="3200" b="1">
                <a:solidFill>
                  <a:schemeClr val="tx1"/>
                </a:solidFill>
                <a:latin typeface="Tahoma" charset="0"/>
                <a:ea typeface="ＭＳ Ｐゴシック" charset="0"/>
              </a:defRPr>
            </a:lvl8pPr>
            <a:lvl9pPr marL="1828800" eaLnBrk="0" fontAlgn="base" hangingPunct="0">
              <a:spcBef>
                <a:spcPct val="0"/>
              </a:spcBef>
              <a:spcAft>
                <a:spcPct val="0"/>
              </a:spcAft>
              <a:defRPr sz="3200" b="1">
                <a:solidFill>
                  <a:schemeClr val="tx1"/>
                </a:solidFill>
                <a:latin typeface="Tahoma" charset="0"/>
                <a:ea typeface="ＭＳ Ｐゴシック" charset="0"/>
              </a:defRPr>
            </a:lvl9pPr>
          </a:lstStyle>
          <a:p>
            <a:r>
              <a:rPr lang="en-US" sz="2400" b="0">
                <a:solidFill>
                  <a:srgbClr val="FF0000"/>
                </a:solidFill>
                <a:latin typeface="Helvetica" charset="0"/>
              </a:rPr>
              <a:t>Server</a:t>
            </a:r>
          </a:p>
        </p:txBody>
      </p:sp>
    </p:spTree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818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>
                <a:latin typeface="Tahoma" charset="0"/>
                <a:ea typeface="ＭＳ Ｐゴシック" charset="0"/>
                <a:cs typeface="ＭＳ Ｐゴシック" charset="0"/>
              </a:rPr>
              <a:t>Address structure</a:t>
            </a:r>
          </a:p>
        </p:txBody>
      </p:sp>
      <p:sp>
        <p:nvSpPr>
          <p:cNvPr id="34819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196850" y="1235075"/>
            <a:ext cx="8696325" cy="5362575"/>
          </a:xfrm>
        </p:spPr>
        <p:txBody>
          <a:bodyPr/>
          <a:lstStyle/>
          <a:p>
            <a:pPr eaLnBrk="1" hangingPunct="1">
              <a:lnSpc>
                <a:spcPct val="90000"/>
              </a:lnSpc>
            </a:pPr>
            <a:r>
              <a:rPr lang="en-US" sz="2400" dirty="0">
                <a:latin typeface="Tahoma" charset="0"/>
                <a:ea typeface="ＭＳ Ｐゴシック" charset="0"/>
                <a:cs typeface="ＭＳ Ｐゴシック" charset="0"/>
              </a:rPr>
              <a:t>Fill address type (</a:t>
            </a:r>
            <a:r>
              <a:rPr lang="ja-JP" altLang="en-US" sz="2400" dirty="0">
                <a:latin typeface="Tahoma" charset="0"/>
                <a:ea typeface="ＭＳ Ｐゴシック" charset="0"/>
                <a:cs typeface="ＭＳ Ｐゴシック" charset="0"/>
              </a:rPr>
              <a:t>“</a:t>
            </a:r>
            <a:r>
              <a:rPr lang="en-US" sz="2400" dirty="0">
                <a:latin typeface="Tahoma" charset="0"/>
                <a:ea typeface="ＭＳ Ｐゴシック" charset="0"/>
                <a:cs typeface="ＭＳ Ｐゴシック" charset="0"/>
              </a:rPr>
              <a:t>family</a:t>
            </a:r>
            <a:r>
              <a:rPr lang="ja-JP" altLang="en-US" sz="2400" dirty="0">
                <a:latin typeface="Tahoma" charset="0"/>
                <a:ea typeface="ＭＳ Ｐゴシック" charset="0"/>
                <a:cs typeface="ＭＳ Ｐゴシック" charset="0"/>
              </a:rPr>
              <a:t>”</a:t>
            </a:r>
            <a:r>
              <a:rPr lang="en-US" sz="2400" dirty="0">
                <a:latin typeface="Tahoma" charset="0"/>
                <a:ea typeface="ＭＳ Ｐゴシック" charset="0"/>
                <a:cs typeface="ＭＳ Ｐゴシック" charset="0"/>
              </a:rPr>
              <a:t>), address and port number into the structure</a:t>
            </a:r>
          </a:p>
          <a:p>
            <a:pPr lvl="1" eaLnBrk="1" hangingPunct="1">
              <a:lnSpc>
                <a:spcPct val="90000"/>
              </a:lnSpc>
            </a:pPr>
            <a:r>
              <a:rPr lang="en-US" sz="2000" dirty="0" err="1">
                <a:latin typeface="Courier New" charset="0"/>
                <a:ea typeface="ＭＳ Ｐゴシック" charset="0"/>
              </a:rPr>
              <a:t>serveraddr.sin_family</a:t>
            </a:r>
            <a:r>
              <a:rPr lang="en-US" sz="2000" dirty="0">
                <a:latin typeface="Courier New" charset="0"/>
                <a:ea typeface="ＭＳ Ｐゴシック" charset="0"/>
              </a:rPr>
              <a:t> = AF_INET;				</a:t>
            </a:r>
          </a:p>
          <a:p>
            <a:pPr lvl="1" eaLnBrk="1" hangingPunct="1">
              <a:lnSpc>
                <a:spcPct val="90000"/>
              </a:lnSpc>
            </a:pPr>
            <a:r>
              <a:rPr lang="en-US" sz="2000" dirty="0" err="1">
                <a:latin typeface="Courier New" charset="0"/>
                <a:ea typeface="ＭＳ Ｐゴシック" charset="0"/>
              </a:rPr>
              <a:t>serveraddr.sin_addr.s_addr</a:t>
            </a:r>
            <a:r>
              <a:rPr lang="en-US" sz="2000" dirty="0">
                <a:latin typeface="Courier New" charset="0"/>
                <a:ea typeface="ＭＳ Ｐゴシック" charset="0"/>
              </a:rPr>
              <a:t> = INADDR_ANY; 	</a:t>
            </a:r>
            <a:r>
              <a:rPr lang="en-US" sz="2000" dirty="0">
                <a:latin typeface="Tahoma" charset="0"/>
                <a:ea typeface="ＭＳ Ｐゴシック" charset="0"/>
              </a:rPr>
              <a:t>(@ server)</a:t>
            </a:r>
            <a:r>
              <a:rPr lang="en-US" sz="2000" dirty="0">
                <a:latin typeface="Courier New" charset="0"/>
                <a:ea typeface="ＭＳ Ｐゴシック" charset="0"/>
              </a:rPr>
              <a:t/>
            </a:r>
            <a:br>
              <a:rPr lang="en-US" sz="2000" dirty="0">
                <a:latin typeface="Courier New" charset="0"/>
                <a:ea typeface="ＭＳ Ｐゴシック" charset="0"/>
              </a:rPr>
            </a:br>
            <a:endParaRPr lang="en-US" sz="2000" dirty="0">
              <a:latin typeface="Courier New" charset="0"/>
              <a:ea typeface="ＭＳ Ｐゴシック" charset="0"/>
            </a:endParaRPr>
          </a:p>
          <a:p>
            <a:pPr lvl="1" eaLnBrk="1" hangingPunct="1">
              <a:lnSpc>
                <a:spcPct val="90000"/>
              </a:lnSpc>
            </a:pPr>
            <a:r>
              <a:rPr lang="en-US" sz="2000" dirty="0" err="1">
                <a:latin typeface="Courier New" charset="0"/>
                <a:ea typeface="ＭＳ Ｐゴシック" charset="0"/>
              </a:rPr>
              <a:t>inet_pton</a:t>
            </a:r>
            <a:r>
              <a:rPr lang="en-US" sz="2000" dirty="0">
                <a:latin typeface="Courier New" charset="0"/>
                <a:ea typeface="ＭＳ Ｐゴシック" charset="0"/>
              </a:rPr>
              <a:t>( AF_INET, </a:t>
            </a:r>
            <a:r>
              <a:rPr lang="ja-JP" altLang="en-US" sz="2000" dirty="0" smtClean="0">
                <a:latin typeface="Courier New" charset="0"/>
                <a:ea typeface="ＭＳ Ｐゴシック" charset="0"/>
              </a:rPr>
              <a:t>“</a:t>
            </a:r>
            <a:r>
              <a:rPr lang="en-US" sz="2000" dirty="0" smtClean="0">
                <a:latin typeface="Courier New" charset="0"/>
                <a:ea typeface="ＭＳ Ｐゴシック" charset="0"/>
              </a:rPr>
              <a:t>129.240.65.59</a:t>
            </a:r>
            <a:r>
              <a:rPr lang="ja-JP" altLang="en-US" sz="2000" dirty="0" smtClean="0">
                <a:latin typeface="Courier New" charset="0"/>
                <a:ea typeface="ＭＳ Ｐゴシック" charset="0"/>
              </a:rPr>
              <a:t>”</a:t>
            </a:r>
            <a:r>
              <a:rPr lang="en-US" sz="2000" dirty="0">
                <a:latin typeface="Courier New" charset="0"/>
                <a:ea typeface="ＭＳ Ｐゴシック" charset="0"/>
              </a:rPr>
              <a:t>,</a:t>
            </a:r>
            <a:br>
              <a:rPr lang="en-US" sz="2000" dirty="0">
                <a:latin typeface="Courier New" charset="0"/>
                <a:ea typeface="ＭＳ Ｐゴシック" charset="0"/>
              </a:rPr>
            </a:br>
            <a:r>
              <a:rPr lang="en-US" sz="2000" dirty="0">
                <a:latin typeface="Courier New" charset="0"/>
                <a:ea typeface="ＭＳ Ｐゴシック" charset="0"/>
              </a:rPr>
              <a:t>           &amp;</a:t>
            </a:r>
            <a:r>
              <a:rPr lang="en-US" sz="2000" dirty="0" err="1">
                <a:latin typeface="Courier New" charset="0"/>
                <a:ea typeface="ＭＳ Ｐゴシック" charset="0"/>
              </a:rPr>
              <a:t>serveraddr.sin_addr</a:t>
            </a:r>
            <a:r>
              <a:rPr lang="en-US" sz="2000" dirty="0">
                <a:latin typeface="Courier New" charset="0"/>
                <a:ea typeface="ＭＳ Ｐゴシック" charset="0"/>
              </a:rPr>
              <a:t> ); 		</a:t>
            </a:r>
            <a:r>
              <a:rPr lang="en-US" sz="2000" dirty="0">
                <a:latin typeface="Tahoma" charset="0"/>
                <a:ea typeface="ＭＳ Ｐゴシック" charset="0"/>
              </a:rPr>
              <a:t>(@ client)</a:t>
            </a:r>
            <a:r>
              <a:rPr lang="en-US" sz="2000" dirty="0">
                <a:latin typeface="Courier New" charset="0"/>
                <a:ea typeface="ＭＳ Ｐゴシック" charset="0"/>
              </a:rPr>
              <a:t/>
            </a:r>
            <a:br>
              <a:rPr lang="en-US" sz="2000" dirty="0">
                <a:latin typeface="Courier New" charset="0"/>
                <a:ea typeface="ＭＳ Ｐゴシック" charset="0"/>
              </a:rPr>
            </a:br>
            <a:endParaRPr lang="en-US" sz="2000" dirty="0">
              <a:latin typeface="Courier New" charset="0"/>
              <a:ea typeface="ＭＳ Ｐゴシック" charset="0"/>
            </a:endParaRPr>
          </a:p>
          <a:p>
            <a:pPr lvl="1" eaLnBrk="1" hangingPunct="1">
              <a:lnSpc>
                <a:spcPct val="90000"/>
              </a:lnSpc>
            </a:pPr>
            <a:r>
              <a:rPr lang="en-US" sz="2000" dirty="0" err="1">
                <a:latin typeface="Courier New" charset="0"/>
                <a:ea typeface="ＭＳ Ｐゴシック" charset="0"/>
              </a:rPr>
              <a:t>serveraddr.sin_port</a:t>
            </a:r>
            <a:r>
              <a:rPr lang="en-US" sz="2000" dirty="0">
                <a:latin typeface="Courier New" charset="0"/>
                <a:ea typeface="ＭＳ Ｐゴシック" charset="0"/>
              </a:rPr>
              <a:t> = </a:t>
            </a:r>
            <a:r>
              <a:rPr lang="en-US" sz="2000" dirty="0" err="1">
                <a:latin typeface="Courier New" charset="0"/>
                <a:ea typeface="ＭＳ Ｐゴシック" charset="0"/>
              </a:rPr>
              <a:t>htons</a:t>
            </a:r>
            <a:r>
              <a:rPr lang="en-US" sz="2000" dirty="0">
                <a:latin typeface="Courier New" charset="0"/>
                <a:ea typeface="ＭＳ Ｐゴシック" charset="0"/>
              </a:rPr>
              <a:t>( 2009 );</a:t>
            </a:r>
            <a:br>
              <a:rPr lang="en-US" sz="2000" dirty="0">
                <a:latin typeface="Courier New" charset="0"/>
                <a:ea typeface="ＭＳ Ｐゴシック" charset="0"/>
              </a:rPr>
            </a:br>
            <a:endParaRPr lang="en-US" sz="2000" dirty="0">
              <a:latin typeface="Courier New" charset="0"/>
              <a:ea typeface="ＭＳ Ｐゴシック" charset="0"/>
            </a:endParaRPr>
          </a:p>
          <a:p>
            <a:pPr lvl="1" eaLnBrk="1" hangingPunct="1">
              <a:lnSpc>
                <a:spcPct val="90000"/>
              </a:lnSpc>
            </a:pPr>
            <a:r>
              <a:rPr lang="en-US" sz="2000" dirty="0">
                <a:latin typeface="Courier New" charset="0"/>
                <a:ea typeface="ＭＳ Ｐゴシック" charset="0"/>
              </a:rPr>
              <a:t>AF_INET</a:t>
            </a:r>
          </a:p>
          <a:p>
            <a:pPr lvl="2" eaLnBrk="1" hangingPunct="1">
              <a:lnSpc>
                <a:spcPct val="90000"/>
              </a:lnSpc>
            </a:pPr>
            <a:r>
              <a:rPr lang="en-US" sz="1800" dirty="0">
                <a:latin typeface="Tahoma" charset="0"/>
                <a:ea typeface="ＭＳ Ｐゴシック" charset="0"/>
              </a:rPr>
              <a:t>a constant indicating that Internet protocols will be used</a:t>
            </a:r>
            <a:br>
              <a:rPr lang="en-US" sz="1800" dirty="0">
                <a:latin typeface="Tahoma" charset="0"/>
                <a:ea typeface="ＭＳ Ｐゴシック" charset="0"/>
              </a:rPr>
            </a:br>
            <a:endParaRPr lang="en-US" sz="1800" dirty="0">
              <a:latin typeface="Tahoma" charset="0"/>
              <a:ea typeface="ＭＳ Ｐゴシック" charset="0"/>
            </a:endParaRPr>
          </a:p>
          <a:p>
            <a:pPr lvl="1" eaLnBrk="1" hangingPunct="1">
              <a:lnSpc>
                <a:spcPct val="90000"/>
              </a:lnSpc>
            </a:pPr>
            <a:r>
              <a:rPr lang="en-US" sz="2000" dirty="0">
                <a:latin typeface="Courier New" charset="0"/>
                <a:ea typeface="ＭＳ Ｐゴシック" charset="0"/>
              </a:rPr>
              <a:t>INADDR_ANY</a:t>
            </a:r>
          </a:p>
          <a:p>
            <a:pPr lvl="2" eaLnBrk="1" hangingPunct="1">
              <a:lnSpc>
                <a:spcPct val="90000"/>
              </a:lnSpc>
            </a:pPr>
            <a:r>
              <a:rPr lang="en-US" sz="1800" dirty="0">
                <a:latin typeface="Tahoma" charset="0"/>
                <a:ea typeface="ＭＳ Ｐゴシック" charset="0"/>
              </a:rPr>
              <a:t>a constant meaning any (Internet) address</a:t>
            </a:r>
          </a:p>
          <a:p>
            <a:pPr lvl="2" eaLnBrk="1" hangingPunct="1">
              <a:lnSpc>
                <a:spcPct val="90000"/>
              </a:lnSpc>
            </a:pPr>
            <a:r>
              <a:rPr lang="en-US" sz="1800" dirty="0">
                <a:latin typeface="Tahoma" charset="0"/>
                <a:ea typeface="ＭＳ Ｐゴシック" charset="0"/>
              </a:rPr>
              <a:t>in this context: any own Internet address</a:t>
            </a:r>
          </a:p>
        </p:txBody>
      </p:sp>
      <p:grpSp>
        <p:nvGrpSpPr>
          <p:cNvPr id="2" name="Group 4"/>
          <p:cNvGrpSpPr>
            <a:grpSpLocks/>
          </p:cNvGrpSpPr>
          <p:nvPr/>
        </p:nvGrpSpPr>
        <p:grpSpPr bwMode="auto">
          <a:xfrm>
            <a:off x="969963" y="3081338"/>
            <a:ext cx="4241800" cy="1382712"/>
            <a:chOff x="611" y="1941"/>
            <a:chExt cx="2672" cy="871"/>
          </a:xfrm>
        </p:grpSpPr>
        <p:sp>
          <p:nvSpPr>
            <p:cNvPr id="34822" name="Oval 5"/>
            <p:cNvSpPr>
              <a:spLocks noChangeArrowheads="1"/>
            </p:cNvSpPr>
            <p:nvPr/>
          </p:nvSpPr>
          <p:spPr bwMode="auto">
            <a:xfrm>
              <a:off x="2702" y="2521"/>
              <a:ext cx="581" cy="291"/>
            </a:xfrm>
            <a:prstGeom prst="ellipse">
              <a:avLst/>
            </a:prstGeom>
            <a:noFill/>
            <a:ln w="38100">
              <a:solidFill>
                <a:srgbClr val="FF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wrap="none" lIns="90000" tIns="46800" rIns="90000" bIns="46800" anchor="ctr"/>
            <a:lstStyle/>
            <a:p>
              <a:endParaRPr lang="en-US"/>
            </a:p>
          </p:txBody>
        </p:sp>
        <p:sp>
          <p:nvSpPr>
            <p:cNvPr id="34823" name="Oval 6"/>
            <p:cNvSpPr>
              <a:spLocks noChangeArrowheads="1"/>
            </p:cNvSpPr>
            <p:nvPr/>
          </p:nvSpPr>
          <p:spPr bwMode="auto">
            <a:xfrm>
              <a:off x="611" y="1941"/>
              <a:ext cx="930" cy="354"/>
            </a:xfrm>
            <a:prstGeom prst="ellipse">
              <a:avLst/>
            </a:prstGeom>
            <a:noFill/>
            <a:ln w="38100">
              <a:solidFill>
                <a:srgbClr val="FF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wrap="none" lIns="90000" tIns="46800" rIns="90000" bIns="46800" anchor="ctr"/>
            <a:lstStyle/>
            <a:p>
              <a:endParaRPr lang="en-US"/>
            </a:p>
          </p:txBody>
        </p:sp>
      </p:grpSp>
      <p:sp>
        <p:nvSpPr>
          <p:cNvPr id="1177607" name="Text Box 7"/>
          <p:cNvSpPr txBox="1">
            <a:spLocks noChangeArrowheads="1"/>
          </p:cNvSpPr>
          <p:nvPr/>
        </p:nvSpPr>
        <p:spPr bwMode="auto">
          <a:xfrm rot="-599256">
            <a:off x="438755" y="4625886"/>
            <a:ext cx="8377614" cy="1200329"/>
          </a:xfrm>
          <a:prstGeom prst="rect">
            <a:avLst/>
          </a:prstGeom>
          <a:solidFill>
            <a:srgbClr val="808080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 sz="3200" b="1">
                <a:solidFill>
                  <a:schemeClr val="tx1"/>
                </a:solidFill>
                <a:latin typeface="Tahoma" charset="0"/>
                <a:ea typeface="ＭＳ Ｐゴシック" charset="0"/>
                <a:cs typeface="ＭＳ Ｐゴシック" charset="0"/>
              </a:defRPr>
            </a:lvl1pPr>
            <a:lvl2pPr marL="37931725" indent="-37474525">
              <a:defRPr sz="3200" b="1">
                <a:solidFill>
                  <a:schemeClr val="tx1"/>
                </a:solidFill>
                <a:latin typeface="Tahoma" charset="0"/>
                <a:ea typeface="ＭＳ Ｐゴシック" charset="0"/>
              </a:defRPr>
            </a:lvl2pPr>
            <a:lvl3pPr>
              <a:defRPr sz="3200" b="1">
                <a:solidFill>
                  <a:schemeClr val="tx1"/>
                </a:solidFill>
                <a:latin typeface="Tahoma" charset="0"/>
                <a:ea typeface="ＭＳ Ｐゴシック" charset="0"/>
              </a:defRPr>
            </a:lvl3pPr>
            <a:lvl4pPr>
              <a:defRPr sz="3200" b="1">
                <a:solidFill>
                  <a:schemeClr val="tx1"/>
                </a:solidFill>
                <a:latin typeface="Tahoma" charset="0"/>
                <a:ea typeface="ＭＳ Ｐゴシック" charset="0"/>
              </a:defRPr>
            </a:lvl4pPr>
            <a:lvl5pPr>
              <a:defRPr sz="3200" b="1">
                <a:solidFill>
                  <a:schemeClr val="tx1"/>
                </a:solidFill>
                <a:latin typeface="Tahoma" charset="0"/>
                <a:ea typeface="ＭＳ Ｐゴシック" charset="0"/>
              </a:defRPr>
            </a:lvl5pPr>
            <a:lvl6pPr marL="457200" eaLnBrk="0" fontAlgn="base" hangingPunct="0">
              <a:spcBef>
                <a:spcPct val="0"/>
              </a:spcBef>
              <a:spcAft>
                <a:spcPct val="0"/>
              </a:spcAft>
              <a:defRPr sz="3200" b="1">
                <a:solidFill>
                  <a:schemeClr val="tx1"/>
                </a:solidFill>
                <a:latin typeface="Tahoma" charset="0"/>
                <a:ea typeface="ＭＳ Ｐゴシック" charset="0"/>
              </a:defRPr>
            </a:lvl6pPr>
            <a:lvl7pPr marL="914400" eaLnBrk="0" fontAlgn="base" hangingPunct="0">
              <a:spcBef>
                <a:spcPct val="0"/>
              </a:spcBef>
              <a:spcAft>
                <a:spcPct val="0"/>
              </a:spcAft>
              <a:defRPr sz="3200" b="1">
                <a:solidFill>
                  <a:schemeClr val="tx1"/>
                </a:solidFill>
                <a:latin typeface="Tahoma" charset="0"/>
                <a:ea typeface="ＭＳ Ｐゴシック" charset="0"/>
              </a:defRPr>
            </a:lvl7pPr>
            <a:lvl8pPr marL="1371600" eaLnBrk="0" fontAlgn="base" hangingPunct="0">
              <a:spcBef>
                <a:spcPct val="0"/>
              </a:spcBef>
              <a:spcAft>
                <a:spcPct val="0"/>
              </a:spcAft>
              <a:defRPr sz="3200" b="1">
                <a:solidFill>
                  <a:schemeClr val="tx1"/>
                </a:solidFill>
                <a:latin typeface="Tahoma" charset="0"/>
                <a:ea typeface="ＭＳ Ｐゴシック" charset="0"/>
              </a:defRPr>
            </a:lvl8pPr>
            <a:lvl9pPr marL="1828800" eaLnBrk="0" fontAlgn="base" hangingPunct="0">
              <a:spcBef>
                <a:spcPct val="0"/>
              </a:spcBef>
              <a:spcAft>
                <a:spcPct val="0"/>
              </a:spcAft>
              <a:defRPr sz="3200" b="1">
                <a:solidFill>
                  <a:schemeClr val="tx1"/>
                </a:solidFill>
                <a:latin typeface="Tahoma" charset="0"/>
                <a:ea typeface="ＭＳ Ｐゴシック" charset="0"/>
              </a:defRPr>
            </a:lvl9pPr>
          </a:lstStyle>
          <a:p>
            <a:r>
              <a:rPr lang="en-US" sz="2400" b="0" dirty="0"/>
              <a:t>Why not only:</a:t>
            </a:r>
          </a:p>
          <a:p>
            <a:r>
              <a:rPr lang="en-US" sz="2400" b="0" dirty="0"/>
              <a:t>- </a:t>
            </a:r>
            <a:r>
              <a:rPr lang="en-US" sz="2400" b="0" dirty="0" err="1">
                <a:latin typeface="Courier New" charset="0"/>
              </a:rPr>
              <a:t>serveraddr.sin_addr.s_addr</a:t>
            </a:r>
            <a:r>
              <a:rPr lang="en-US" sz="2400" b="0" dirty="0">
                <a:latin typeface="Courier New" charset="0"/>
              </a:rPr>
              <a:t> = </a:t>
            </a:r>
            <a:r>
              <a:rPr lang="en-US" sz="2400" b="0" dirty="0" smtClean="0">
                <a:latin typeface="Courier New" charset="0"/>
              </a:rPr>
              <a:t>129.240.65.59</a:t>
            </a:r>
            <a:r>
              <a:rPr lang="en-US" sz="2400" b="0" dirty="0" smtClean="0"/>
              <a:t> </a:t>
            </a:r>
            <a:r>
              <a:rPr lang="en-US" sz="2400" b="0" dirty="0"/>
              <a:t>?</a:t>
            </a:r>
          </a:p>
          <a:p>
            <a:r>
              <a:rPr lang="en-US" sz="2400" b="0" dirty="0"/>
              <a:t>- </a:t>
            </a:r>
            <a:r>
              <a:rPr lang="en-US" sz="2400" b="0" dirty="0" err="1">
                <a:latin typeface="Courier New" charset="0"/>
              </a:rPr>
              <a:t>serveraddr.sin_port</a:t>
            </a:r>
            <a:r>
              <a:rPr lang="en-US" sz="2400" b="0" dirty="0">
                <a:latin typeface="Courier New" charset="0"/>
              </a:rPr>
              <a:t> = 2009</a:t>
            </a:r>
            <a:r>
              <a:rPr lang="en-US" sz="2400" b="0" dirty="0"/>
              <a:t> ?</a:t>
            </a:r>
          </a:p>
        </p:txBody>
      </p:sp>
    </p:spTree>
  </p:cSld>
  <p:clrMapOvr>
    <a:masterClrMapping/>
  </p:clrMapOvr>
  <p:timing>
    <p:tnLst>
      <p:par>
        <p:cTn xmlns:p14="http://schemas.microsoft.com/office/powerpoint/2010/main"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 nodeType="clickPar">
                      <p:stCondLst>
                        <p:cond delay="indefinite"/>
                      </p:stCondLst>
                      <p:childTnLst>
                        <p:par>
                          <p:cTn id="8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9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7760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1" dur="500"/>
                                        <p:tgtEl>
                                          <p:spTgt spid="117760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177607" grpId="0" animBg="1"/>
    </p:bld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5842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>
                <a:latin typeface="Tahoma" charset="0"/>
                <a:ea typeface="ＭＳ Ｐゴシック" charset="0"/>
                <a:cs typeface="ＭＳ Ｐゴシック" charset="0"/>
              </a:rPr>
              <a:t>Byte Order</a:t>
            </a:r>
          </a:p>
        </p:txBody>
      </p:sp>
      <p:sp>
        <p:nvSpPr>
          <p:cNvPr id="1178627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533400" y="1041400"/>
            <a:ext cx="7772400" cy="5138738"/>
          </a:xfrm>
        </p:spPr>
        <p:txBody>
          <a:bodyPr/>
          <a:lstStyle/>
          <a:p>
            <a:pPr eaLnBrk="1" hangingPunct="1"/>
            <a:r>
              <a:rPr lang="en-US">
                <a:latin typeface="Tahoma" charset="0"/>
                <a:ea typeface="ＭＳ Ｐゴシック" charset="0"/>
                <a:cs typeface="ＭＳ Ｐゴシック" charset="0"/>
              </a:rPr>
              <a:t>Different machines may have different representation of multi-byte values</a:t>
            </a:r>
            <a:br>
              <a:rPr lang="en-US">
                <a:latin typeface="Tahoma" charset="0"/>
                <a:ea typeface="ＭＳ Ｐゴシック" charset="0"/>
                <a:cs typeface="ＭＳ Ｐゴシック" charset="0"/>
              </a:rPr>
            </a:br>
            <a:endParaRPr lang="en-US">
              <a:latin typeface="Tahoma" charset="0"/>
              <a:ea typeface="ＭＳ Ｐゴシック" charset="0"/>
              <a:cs typeface="ＭＳ Ｐゴシック" charset="0"/>
            </a:endParaRPr>
          </a:p>
          <a:p>
            <a:pPr eaLnBrk="1" hangingPunct="1"/>
            <a:r>
              <a:rPr lang="en-US">
                <a:latin typeface="Tahoma" charset="0"/>
                <a:ea typeface="ＭＳ Ｐゴシック" charset="0"/>
                <a:cs typeface="ＭＳ Ｐゴシック" charset="0"/>
              </a:rPr>
              <a:t>Consider a 16-bit integer: made up of 2 bytes</a:t>
            </a:r>
          </a:p>
        </p:txBody>
      </p:sp>
      <p:grpSp>
        <p:nvGrpSpPr>
          <p:cNvPr id="2" name="Group 4"/>
          <p:cNvGrpSpPr>
            <a:grpSpLocks/>
          </p:cNvGrpSpPr>
          <p:nvPr/>
        </p:nvGrpSpPr>
        <p:grpSpPr bwMode="auto">
          <a:xfrm>
            <a:off x="1557338" y="3441700"/>
            <a:ext cx="3930650" cy="614363"/>
            <a:chOff x="1005" y="2336"/>
            <a:chExt cx="2476" cy="387"/>
          </a:xfrm>
        </p:grpSpPr>
        <p:sp>
          <p:nvSpPr>
            <p:cNvPr id="35863" name="Text Box 5"/>
            <p:cNvSpPr txBox="1">
              <a:spLocks noChangeArrowheads="1"/>
            </p:cNvSpPr>
            <p:nvPr/>
          </p:nvSpPr>
          <p:spPr bwMode="auto">
            <a:xfrm>
              <a:off x="1005" y="2503"/>
              <a:ext cx="1277" cy="220"/>
            </a:xfrm>
            <a:prstGeom prst="rect">
              <a:avLst/>
            </a:prstGeom>
            <a:noFill/>
            <a:ln w="12700">
              <a:solidFill>
                <a:schemeClr val="tx1"/>
              </a:solidFill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wrap="none" lIns="90000" tIns="46800" rIns="90000" bIns="46800">
              <a:spAutoFit/>
            </a:bodyPr>
            <a:lstStyle>
              <a:lvl1pPr>
                <a:defRPr sz="3200" b="1">
                  <a:solidFill>
                    <a:schemeClr val="tx1"/>
                  </a:solidFill>
                  <a:latin typeface="Tahoma" charset="0"/>
                  <a:ea typeface="ＭＳ Ｐゴシック" charset="0"/>
                  <a:cs typeface="ＭＳ Ｐゴシック" charset="0"/>
                </a:defRPr>
              </a:lvl1pPr>
              <a:lvl2pPr marL="37931725" indent="-37474525">
                <a:defRPr sz="3200" b="1">
                  <a:solidFill>
                    <a:schemeClr val="tx1"/>
                  </a:solidFill>
                  <a:latin typeface="Tahoma" charset="0"/>
                  <a:ea typeface="ＭＳ Ｐゴシック" charset="0"/>
                </a:defRPr>
              </a:lvl2pPr>
              <a:lvl3pPr>
                <a:defRPr sz="3200" b="1">
                  <a:solidFill>
                    <a:schemeClr val="tx1"/>
                  </a:solidFill>
                  <a:latin typeface="Tahoma" charset="0"/>
                  <a:ea typeface="ＭＳ Ｐゴシック" charset="0"/>
                </a:defRPr>
              </a:lvl3pPr>
              <a:lvl4pPr>
                <a:defRPr sz="3200" b="1">
                  <a:solidFill>
                    <a:schemeClr val="tx1"/>
                  </a:solidFill>
                  <a:latin typeface="Tahoma" charset="0"/>
                  <a:ea typeface="ＭＳ Ｐゴシック" charset="0"/>
                </a:defRPr>
              </a:lvl4pPr>
              <a:lvl5pPr>
                <a:defRPr sz="3200" b="1">
                  <a:solidFill>
                    <a:schemeClr val="tx1"/>
                  </a:solidFill>
                  <a:latin typeface="Tahoma" charset="0"/>
                  <a:ea typeface="ＭＳ Ｐゴシック" charset="0"/>
                </a:defRPr>
              </a:lvl5pPr>
              <a:lvl6pPr marL="457200" eaLnBrk="0" fontAlgn="base" hangingPunct="0">
                <a:spcBef>
                  <a:spcPct val="0"/>
                </a:spcBef>
                <a:spcAft>
                  <a:spcPct val="0"/>
                </a:spcAft>
                <a:defRPr sz="3200" b="1">
                  <a:solidFill>
                    <a:schemeClr val="tx1"/>
                  </a:solidFill>
                  <a:latin typeface="Tahoma" charset="0"/>
                  <a:ea typeface="ＭＳ Ｐゴシック" charset="0"/>
                </a:defRPr>
              </a:lvl6pPr>
              <a:lvl7pPr marL="914400" eaLnBrk="0" fontAlgn="base" hangingPunct="0">
                <a:spcBef>
                  <a:spcPct val="0"/>
                </a:spcBef>
                <a:spcAft>
                  <a:spcPct val="0"/>
                </a:spcAft>
                <a:defRPr sz="3200" b="1">
                  <a:solidFill>
                    <a:schemeClr val="tx1"/>
                  </a:solidFill>
                  <a:latin typeface="Tahoma" charset="0"/>
                  <a:ea typeface="ＭＳ Ｐゴシック" charset="0"/>
                </a:defRPr>
              </a:lvl7pPr>
              <a:lvl8pPr marL="1371600" eaLnBrk="0" fontAlgn="base" hangingPunct="0">
                <a:spcBef>
                  <a:spcPct val="0"/>
                </a:spcBef>
                <a:spcAft>
                  <a:spcPct val="0"/>
                </a:spcAft>
                <a:defRPr sz="3200" b="1">
                  <a:solidFill>
                    <a:schemeClr val="tx1"/>
                  </a:solidFill>
                  <a:latin typeface="Tahoma" charset="0"/>
                  <a:ea typeface="ＭＳ Ｐゴシック" charset="0"/>
                </a:defRPr>
              </a:lvl8pPr>
              <a:lvl9pPr marL="1828800" eaLnBrk="0" fontAlgn="base" hangingPunct="0">
                <a:spcBef>
                  <a:spcPct val="0"/>
                </a:spcBef>
                <a:spcAft>
                  <a:spcPct val="0"/>
                </a:spcAft>
                <a:defRPr sz="3200" b="1">
                  <a:solidFill>
                    <a:schemeClr val="tx1"/>
                  </a:solidFill>
                  <a:latin typeface="Tahoma" charset="0"/>
                  <a:ea typeface="ＭＳ Ｐゴシック" charset="0"/>
                </a:defRPr>
              </a:lvl9pPr>
            </a:lstStyle>
            <a:p>
              <a:r>
                <a:rPr lang="en-US" sz="1600" b="0">
                  <a:latin typeface="Courier New" charset="0"/>
                </a:rPr>
                <a:t>high-order byte</a:t>
              </a:r>
            </a:p>
          </p:txBody>
        </p:sp>
        <p:sp>
          <p:nvSpPr>
            <p:cNvPr id="35864" name="Text Box 6"/>
            <p:cNvSpPr txBox="1">
              <a:spLocks noChangeArrowheads="1"/>
            </p:cNvSpPr>
            <p:nvPr/>
          </p:nvSpPr>
          <p:spPr bwMode="auto">
            <a:xfrm>
              <a:off x="2281" y="2503"/>
              <a:ext cx="1200" cy="220"/>
            </a:xfrm>
            <a:prstGeom prst="rect">
              <a:avLst/>
            </a:prstGeom>
            <a:noFill/>
            <a:ln w="12700">
              <a:solidFill>
                <a:schemeClr val="tx1"/>
              </a:solidFill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wrap="none" lIns="90000" tIns="46800" rIns="90000" bIns="46800">
              <a:spAutoFit/>
            </a:bodyPr>
            <a:lstStyle>
              <a:lvl1pPr>
                <a:defRPr sz="3200" b="1">
                  <a:solidFill>
                    <a:schemeClr val="tx1"/>
                  </a:solidFill>
                  <a:latin typeface="Tahoma" charset="0"/>
                  <a:ea typeface="ＭＳ Ｐゴシック" charset="0"/>
                  <a:cs typeface="ＭＳ Ｐゴシック" charset="0"/>
                </a:defRPr>
              </a:lvl1pPr>
              <a:lvl2pPr marL="37931725" indent="-37474525">
                <a:defRPr sz="3200" b="1">
                  <a:solidFill>
                    <a:schemeClr val="tx1"/>
                  </a:solidFill>
                  <a:latin typeface="Tahoma" charset="0"/>
                  <a:ea typeface="ＭＳ Ｐゴシック" charset="0"/>
                </a:defRPr>
              </a:lvl2pPr>
              <a:lvl3pPr>
                <a:defRPr sz="3200" b="1">
                  <a:solidFill>
                    <a:schemeClr val="tx1"/>
                  </a:solidFill>
                  <a:latin typeface="Tahoma" charset="0"/>
                  <a:ea typeface="ＭＳ Ｐゴシック" charset="0"/>
                </a:defRPr>
              </a:lvl3pPr>
              <a:lvl4pPr>
                <a:defRPr sz="3200" b="1">
                  <a:solidFill>
                    <a:schemeClr val="tx1"/>
                  </a:solidFill>
                  <a:latin typeface="Tahoma" charset="0"/>
                  <a:ea typeface="ＭＳ Ｐゴシック" charset="0"/>
                </a:defRPr>
              </a:lvl4pPr>
              <a:lvl5pPr>
                <a:defRPr sz="3200" b="1">
                  <a:solidFill>
                    <a:schemeClr val="tx1"/>
                  </a:solidFill>
                  <a:latin typeface="Tahoma" charset="0"/>
                  <a:ea typeface="ＭＳ Ｐゴシック" charset="0"/>
                </a:defRPr>
              </a:lvl5pPr>
              <a:lvl6pPr marL="457200" eaLnBrk="0" fontAlgn="base" hangingPunct="0">
                <a:spcBef>
                  <a:spcPct val="0"/>
                </a:spcBef>
                <a:spcAft>
                  <a:spcPct val="0"/>
                </a:spcAft>
                <a:defRPr sz="3200" b="1">
                  <a:solidFill>
                    <a:schemeClr val="tx1"/>
                  </a:solidFill>
                  <a:latin typeface="Tahoma" charset="0"/>
                  <a:ea typeface="ＭＳ Ｐゴシック" charset="0"/>
                </a:defRPr>
              </a:lvl6pPr>
              <a:lvl7pPr marL="914400" eaLnBrk="0" fontAlgn="base" hangingPunct="0">
                <a:spcBef>
                  <a:spcPct val="0"/>
                </a:spcBef>
                <a:spcAft>
                  <a:spcPct val="0"/>
                </a:spcAft>
                <a:defRPr sz="3200" b="1">
                  <a:solidFill>
                    <a:schemeClr val="tx1"/>
                  </a:solidFill>
                  <a:latin typeface="Tahoma" charset="0"/>
                  <a:ea typeface="ＭＳ Ｐゴシック" charset="0"/>
                </a:defRPr>
              </a:lvl7pPr>
              <a:lvl8pPr marL="1371600" eaLnBrk="0" fontAlgn="base" hangingPunct="0">
                <a:spcBef>
                  <a:spcPct val="0"/>
                </a:spcBef>
                <a:spcAft>
                  <a:spcPct val="0"/>
                </a:spcAft>
                <a:defRPr sz="3200" b="1">
                  <a:solidFill>
                    <a:schemeClr val="tx1"/>
                  </a:solidFill>
                  <a:latin typeface="Tahoma" charset="0"/>
                  <a:ea typeface="ＭＳ Ｐゴシック" charset="0"/>
                </a:defRPr>
              </a:lvl8pPr>
              <a:lvl9pPr marL="1828800" eaLnBrk="0" fontAlgn="base" hangingPunct="0">
                <a:spcBef>
                  <a:spcPct val="0"/>
                </a:spcBef>
                <a:spcAft>
                  <a:spcPct val="0"/>
                </a:spcAft>
                <a:defRPr sz="3200" b="1">
                  <a:solidFill>
                    <a:schemeClr val="tx1"/>
                  </a:solidFill>
                  <a:latin typeface="Tahoma" charset="0"/>
                  <a:ea typeface="ＭＳ Ｐゴシック" charset="0"/>
                </a:defRPr>
              </a:lvl9pPr>
            </a:lstStyle>
            <a:p>
              <a:r>
                <a:rPr lang="en-US" sz="1600" b="0">
                  <a:latin typeface="Courier New" charset="0"/>
                </a:rPr>
                <a:t>low-order byte</a:t>
              </a:r>
            </a:p>
          </p:txBody>
        </p:sp>
        <p:sp>
          <p:nvSpPr>
            <p:cNvPr id="35865" name="Text Box 7"/>
            <p:cNvSpPr txBox="1">
              <a:spLocks noChangeArrowheads="1"/>
            </p:cNvSpPr>
            <p:nvPr/>
          </p:nvSpPr>
          <p:spPr bwMode="auto">
            <a:xfrm>
              <a:off x="1227" y="2336"/>
              <a:ext cx="740" cy="19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12700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lIns="90000" tIns="46800" rIns="90000" bIns="46800">
              <a:spAutoFit/>
            </a:bodyPr>
            <a:lstStyle>
              <a:lvl1pPr>
                <a:defRPr sz="3200" b="1">
                  <a:solidFill>
                    <a:schemeClr val="tx1"/>
                  </a:solidFill>
                  <a:latin typeface="Tahoma" charset="0"/>
                  <a:ea typeface="ＭＳ Ｐゴシック" charset="0"/>
                  <a:cs typeface="ＭＳ Ｐゴシック" charset="0"/>
                </a:defRPr>
              </a:lvl1pPr>
              <a:lvl2pPr marL="37931725" indent="-37474525">
                <a:defRPr sz="3200" b="1">
                  <a:solidFill>
                    <a:schemeClr val="tx1"/>
                  </a:solidFill>
                  <a:latin typeface="Tahoma" charset="0"/>
                  <a:ea typeface="ＭＳ Ｐゴシック" charset="0"/>
                </a:defRPr>
              </a:lvl2pPr>
              <a:lvl3pPr>
                <a:defRPr sz="3200" b="1">
                  <a:solidFill>
                    <a:schemeClr val="tx1"/>
                  </a:solidFill>
                  <a:latin typeface="Tahoma" charset="0"/>
                  <a:ea typeface="ＭＳ Ｐゴシック" charset="0"/>
                </a:defRPr>
              </a:lvl3pPr>
              <a:lvl4pPr>
                <a:defRPr sz="3200" b="1">
                  <a:solidFill>
                    <a:schemeClr val="tx1"/>
                  </a:solidFill>
                  <a:latin typeface="Tahoma" charset="0"/>
                  <a:ea typeface="ＭＳ Ｐゴシック" charset="0"/>
                </a:defRPr>
              </a:lvl4pPr>
              <a:lvl5pPr>
                <a:defRPr sz="3200" b="1">
                  <a:solidFill>
                    <a:schemeClr val="tx1"/>
                  </a:solidFill>
                  <a:latin typeface="Tahoma" charset="0"/>
                  <a:ea typeface="ＭＳ Ｐゴシック" charset="0"/>
                </a:defRPr>
              </a:lvl5pPr>
              <a:lvl6pPr marL="457200" eaLnBrk="0" fontAlgn="base" hangingPunct="0">
                <a:spcBef>
                  <a:spcPct val="0"/>
                </a:spcBef>
                <a:spcAft>
                  <a:spcPct val="0"/>
                </a:spcAft>
                <a:defRPr sz="3200" b="1">
                  <a:solidFill>
                    <a:schemeClr val="tx1"/>
                  </a:solidFill>
                  <a:latin typeface="Tahoma" charset="0"/>
                  <a:ea typeface="ＭＳ Ｐゴシック" charset="0"/>
                </a:defRPr>
              </a:lvl6pPr>
              <a:lvl7pPr marL="914400" eaLnBrk="0" fontAlgn="base" hangingPunct="0">
                <a:spcBef>
                  <a:spcPct val="0"/>
                </a:spcBef>
                <a:spcAft>
                  <a:spcPct val="0"/>
                </a:spcAft>
                <a:defRPr sz="3200" b="1">
                  <a:solidFill>
                    <a:schemeClr val="tx1"/>
                  </a:solidFill>
                  <a:latin typeface="Tahoma" charset="0"/>
                  <a:ea typeface="ＭＳ Ｐゴシック" charset="0"/>
                </a:defRPr>
              </a:lvl7pPr>
              <a:lvl8pPr marL="1371600" eaLnBrk="0" fontAlgn="base" hangingPunct="0">
                <a:spcBef>
                  <a:spcPct val="0"/>
                </a:spcBef>
                <a:spcAft>
                  <a:spcPct val="0"/>
                </a:spcAft>
                <a:defRPr sz="3200" b="1">
                  <a:solidFill>
                    <a:schemeClr val="tx1"/>
                  </a:solidFill>
                  <a:latin typeface="Tahoma" charset="0"/>
                  <a:ea typeface="ＭＳ Ｐゴシック" charset="0"/>
                </a:defRPr>
              </a:lvl8pPr>
              <a:lvl9pPr marL="1828800" eaLnBrk="0" fontAlgn="base" hangingPunct="0">
                <a:spcBef>
                  <a:spcPct val="0"/>
                </a:spcBef>
                <a:spcAft>
                  <a:spcPct val="0"/>
                </a:spcAft>
                <a:defRPr sz="3200" b="1">
                  <a:solidFill>
                    <a:schemeClr val="tx1"/>
                  </a:solidFill>
                  <a:latin typeface="Tahoma" charset="0"/>
                  <a:ea typeface="ＭＳ Ｐゴシック" charset="0"/>
                </a:defRPr>
              </a:lvl9pPr>
            </a:lstStyle>
            <a:p>
              <a:r>
                <a:rPr lang="en-US" sz="1400" b="0"/>
                <a:t>address A+1</a:t>
              </a:r>
            </a:p>
          </p:txBody>
        </p:sp>
        <p:sp>
          <p:nvSpPr>
            <p:cNvPr id="35866" name="Text Box 8"/>
            <p:cNvSpPr txBox="1">
              <a:spLocks noChangeArrowheads="1"/>
            </p:cNvSpPr>
            <p:nvPr/>
          </p:nvSpPr>
          <p:spPr bwMode="auto">
            <a:xfrm>
              <a:off x="2533" y="2336"/>
              <a:ext cx="598" cy="19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12700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lIns="90000" tIns="46800" rIns="90000" bIns="46800">
              <a:spAutoFit/>
            </a:bodyPr>
            <a:lstStyle>
              <a:lvl1pPr>
                <a:defRPr sz="3200" b="1">
                  <a:solidFill>
                    <a:schemeClr val="tx1"/>
                  </a:solidFill>
                  <a:latin typeface="Tahoma" charset="0"/>
                  <a:ea typeface="ＭＳ Ｐゴシック" charset="0"/>
                  <a:cs typeface="ＭＳ Ｐゴシック" charset="0"/>
                </a:defRPr>
              </a:lvl1pPr>
              <a:lvl2pPr marL="37931725" indent="-37474525">
                <a:defRPr sz="3200" b="1">
                  <a:solidFill>
                    <a:schemeClr val="tx1"/>
                  </a:solidFill>
                  <a:latin typeface="Tahoma" charset="0"/>
                  <a:ea typeface="ＭＳ Ｐゴシック" charset="0"/>
                </a:defRPr>
              </a:lvl2pPr>
              <a:lvl3pPr>
                <a:defRPr sz="3200" b="1">
                  <a:solidFill>
                    <a:schemeClr val="tx1"/>
                  </a:solidFill>
                  <a:latin typeface="Tahoma" charset="0"/>
                  <a:ea typeface="ＭＳ Ｐゴシック" charset="0"/>
                </a:defRPr>
              </a:lvl3pPr>
              <a:lvl4pPr>
                <a:defRPr sz="3200" b="1">
                  <a:solidFill>
                    <a:schemeClr val="tx1"/>
                  </a:solidFill>
                  <a:latin typeface="Tahoma" charset="0"/>
                  <a:ea typeface="ＭＳ Ｐゴシック" charset="0"/>
                </a:defRPr>
              </a:lvl4pPr>
              <a:lvl5pPr>
                <a:defRPr sz="3200" b="1">
                  <a:solidFill>
                    <a:schemeClr val="tx1"/>
                  </a:solidFill>
                  <a:latin typeface="Tahoma" charset="0"/>
                  <a:ea typeface="ＭＳ Ｐゴシック" charset="0"/>
                </a:defRPr>
              </a:lvl5pPr>
              <a:lvl6pPr marL="457200" eaLnBrk="0" fontAlgn="base" hangingPunct="0">
                <a:spcBef>
                  <a:spcPct val="0"/>
                </a:spcBef>
                <a:spcAft>
                  <a:spcPct val="0"/>
                </a:spcAft>
                <a:defRPr sz="3200" b="1">
                  <a:solidFill>
                    <a:schemeClr val="tx1"/>
                  </a:solidFill>
                  <a:latin typeface="Tahoma" charset="0"/>
                  <a:ea typeface="ＭＳ Ｐゴシック" charset="0"/>
                </a:defRPr>
              </a:lvl6pPr>
              <a:lvl7pPr marL="914400" eaLnBrk="0" fontAlgn="base" hangingPunct="0">
                <a:spcBef>
                  <a:spcPct val="0"/>
                </a:spcBef>
                <a:spcAft>
                  <a:spcPct val="0"/>
                </a:spcAft>
                <a:defRPr sz="3200" b="1">
                  <a:solidFill>
                    <a:schemeClr val="tx1"/>
                  </a:solidFill>
                  <a:latin typeface="Tahoma" charset="0"/>
                  <a:ea typeface="ＭＳ Ｐゴシック" charset="0"/>
                </a:defRPr>
              </a:lvl7pPr>
              <a:lvl8pPr marL="1371600" eaLnBrk="0" fontAlgn="base" hangingPunct="0">
                <a:spcBef>
                  <a:spcPct val="0"/>
                </a:spcBef>
                <a:spcAft>
                  <a:spcPct val="0"/>
                </a:spcAft>
                <a:defRPr sz="3200" b="1">
                  <a:solidFill>
                    <a:schemeClr val="tx1"/>
                  </a:solidFill>
                  <a:latin typeface="Tahoma" charset="0"/>
                  <a:ea typeface="ＭＳ Ｐゴシック" charset="0"/>
                </a:defRPr>
              </a:lvl8pPr>
              <a:lvl9pPr marL="1828800" eaLnBrk="0" fontAlgn="base" hangingPunct="0">
                <a:spcBef>
                  <a:spcPct val="0"/>
                </a:spcBef>
                <a:spcAft>
                  <a:spcPct val="0"/>
                </a:spcAft>
                <a:defRPr sz="3200" b="1">
                  <a:solidFill>
                    <a:schemeClr val="tx1"/>
                  </a:solidFill>
                  <a:latin typeface="Tahoma" charset="0"/>
                  <a:ea typeface="ＭＳ Ｐゴシック" charset="0"/>
                </a:defRPr>
              </a:lvl9pPr>
            </a:lstStyle>
            <a:p>
              <a:r>
                <a:rPr lang="en-US" sz="1400" b="0"/>
                <a:t>address A</a:t>
              </a:r>
            </a:p>
          </p:txBody>
        </p:sp>
      </p:grpSp>
      <p:grpSp>
        <p:nvGrpSpPr>
          <p:cNvPr id="3" name="Group 9"/>
          <p:cNvGrpSpPr>
            <a:grpSpLocks/>
          </p:cNvGrpSpPr>
          <p:nvPr/>
        </p:nvGrpSpPr>
        <p:grpSpPr bwMode="auto">
          <a:xfrm>
            <a:off x="1554163" y="5208588"/>
            <a:ext cx="3930650" cy="620712"/>
            <a:chOff x="1003" y="3449"/>
            <a:chExt cx="2476" cy="391"/>
          </a:xfrm>
        </p:grpSpPr>
        <p:sp>
          <p:nvSpPr>
            <p:cNvPr id="35859" name="Text Box 10"/>
            <p:cNvSpPr txBox="1">
              <a:spLocks noChangeArrowheads="1"/>
            </p:cNvSpPr>
            <p:nvPr/>
          </p:nvSpPr>
          <p:spPr bwMode="auto">
            <a:xfrm>
              <a:off x="1003" y="3449"/>
              <a:ext cx="1277" cy="220"/>
            </a:xfrm>
            <a:prstGeom prst="rect">
              <a:avLst/>
            </a:prstGeom>
            <a:noFill/>
            <a:ln w="12700">
              <a:solidFill>
                <a:schemeClr val="tx1"/>
              </a:solidFill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wrap="none" lIns="90000" tIns="46800" rIns="90000" bIns="46800">
              <a:spAutoFit/>
            </a:bodyPr>
            <a:lstStyle>
              <a:lvl1pPr>
                <a:defRPr sz="3200" b="1">
                  <a:solidFill>
                    <a:schemeClr val="tx1"/>
                  </a:solidFill>
                  <a:latin typeface="Tahoma" charset="0"/>
                  <a:ea typeface="ＭＳ Ｐゴシック" charset="0"/>
                  <a:cs typeface="ＭＳ Ｐゴシック" charset="0"/>
                </a:defRPr>
              </a:lvl1pPr>
              <a:lvl2pPr marL="37931725" indent="-37474525">
                <a:defRPr sz="3200" b="1">
                  <a:solidFill>
                    <a:schemeClr val="tx1"/>
                  </a:solidFill>
                  <a:latin typeface="Tahoma" charset="0"/>
                  <a:ea typeface="ＭＳ Ｐゴシック" charset="0"/>
                </a:defRPr>
              </a:lvl2pPr>
              <a:lvl3pPr>
                <a:defRPr sz="3200" b="1">
                  <a:solidFill>
                    <a:schemeClr val="tx1"/>
                  </a:solidFill>
                  <a:latin typeface="Tahoma" charset="0"/>
                  <a:ea typeface="ＭＳ Ｐゴシック" charset="0"/>
                </a:defRPr>
              </a:lvl3pPr>
              <a:lvl4pPr>
                <a:defRPr sz="3200" b="1">
                  <a:solidFill>
                    <a:schemeClr val="tx1"/>
                  </a:solidFill>
                  <a:latin typeface="Tahoma" charset="0"/>
                  <a:ea typeface="ＭＳ Ｐゴシック" charset="0"/>
                </a:defRPr>
              </a:lvl4pPr>
              <a:lvl5pPr>
                <a:defRPr sz="3200" b="1">
                  <a:solidFill>
                    <a:schemeClr val="tx1"/>
                  </a:solidFill>
                  <a:latin typeface="Tahoma" charset="0"/>
                  <a:ea typeface="ＭＳ Ｐゴシック" charset="0"/>
                </a:defRPr>
              </a:lvl5pPr>
              <a:lvl6pPr marL="457200" eaLnBrk="0" fontAlgn="base" hangingPunct="0">
                <a:spcBef>
                  <a:spcPct val="0"/>
                </a:spcBef>
                <a:spcAft>
                  <a:spcPct val="0"/>
                </a:spcAft>
                <a:defRPr sz="3200" b="1">
                  <a:solidFill>
                    <a:schemeClr val="tx1"/>
                  </a:solidFill>
                  <a:latin typeface="Tahoma" charset="0"/>
                  <a:ea typeface="ＭＳ Ｐゴシック" charset="0"/>
                </a:defRPr>
              </a:lvl6pPr>
              <a:lvl7pPr marL="914400" eaLnBrk="0" fontAlgn="base" hangingPunct="0">
                <a:spcBef>
                  <a:spcPct val="0"/>
                </a:spcBef>
                <a:spcAft>
                  <a:spcPct val="0"/>
                </a:spcAft>
                <a:defRPr sz="3200" b="1">
                  <a:solidFill>
                    <a:schemeClr val="tx1"/>
                  </a:solidFill>
                  <a:latin typeface="Tahoma" charset="0"/>
                  <a:ea typeface="ＭＳ Ｐゴシック" charset="0"/>
                </a:defRPr>
              </a:lvl7pPr>
              <a:lvl8pPr marL="1371600" eaLnBrk="0" fontAlgn="base" hangingPunct="0">
                <a:spcBef>
                  <a:spcPct val="0"/>
                </a:spcBef>
                <a:spcAft>
                  <a:spcPct val="0"/>
                </a:spcAft>
                <a:defRPr sz="3200" b="1">
                  <a:solidFill>
                    <a:schemeClr val="tx1"/>
                  </a:solidFill>
                  <a:latin typeface="Tahoma" charset="0"/>
                  <a:ea typeface="ＭＳ Ｐゴシック" charset="0"/>
                </a:defRPr>
              </a:lvl8pPr>
              <a:lvl9pPr marL="1828800" eaLnBrk="0" fontAlgn="base" hangingPunct="0">
                <a:spcBef>
                  <a:spcPct val="0"/>
                </a:spcBef>
                <a:spcAft>
                  <a:spcPct val="0"/>
                </a:spcAft>
                <a:defRPr sz="3200" b="1">
                  <a:solidFill>
                    <a:schemeClr val="tx1"/>
                  </a:solidFill>
                  <a:latin typeface="Tahoma" charset="0"/>
                  <a:ea typeface="ＭＳ Ｐゴシック" charset="0"/>
                </a:defRPr>
              </a:lvl9pPr>
            </a:lstStyle>
            <a:p>
              <a:r>
                <a:rPr lang="en-US" sz="1600" b="0">
                  <a:latin typeface="Courier New" charset="0"/>
                </a:rPr>
                <a:t>high-order byte</a:t>
              </a:r>
            </a:p>
          </p:txBody>
        </p:sp>
        <p:sp>
          <p:nvSpPr>
            <p:cNvPr id="35860" name="Text Box 11"/>
            <p:cNvSpPr txBox="1">
              <a:spLocks noChangeArrowheads="1"/>
            </p:cNvSpPr>
            <p:nvPr/>
          </p:nvSpPr>
          <p:spPr bwMode="auto">
            <a:xfrm>
              <a:off x="2279" y="3449"/>
              <a:ext cx="1200" cy="220"/>
            </a:xfrm>
            <a:prstGeom prst="rect">
              <a:avLst/>
            </a:prstGeom>
            <a:noFill/>
            <a:ln w="12700">
              <a:solidFill>
                <a:schemeClr val="tx1"/>
              </a:solidFill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wrap="none" lIns="90000" tIns="46800" rIns="90000" bIns="46800">
              <a:spAutoFit/>
            </a:bodyPr>
            <a:lstStyle>
              <a:lvl1pPr>
                <a:defRPr sz="3200" b="1">
                  <a:solidFill>
                    <a:schemeClr val="tx1"/>
                  </a:solidFill>
                  <a:latin typeface="Tahoma" charset="0"/>
                  <a:ea typeface="ＭＳ Ｐゴシック" charset="0"/>
                  <a:cs typeface="ＭＳ Ｐゴシック" charset="0"/>
                </a:defRPr>
              </a:lvl1pPr>
              <a:lvl2pPr marL="37931725" indent="-37474525">
                <a:defRPr sz="3200" b="1">
                  <a:solidFill>
                    <a:schemeClr val="tx1"/>
                  </a:solidFill>
                  <a:latin typeface="Tahoma" charset="0"/>
                  <a:ea typeface="ＭＳ Ｐゴシック" charset="0"/>
                </a:defRPr>
              </a:lvl2pPr>
              <a:lvl3pPr>
                <a:defRPr sz="3200" b="1">
                  <a:solidFill>
                    <a:schemeClr val="tx1"/>
                  </a:solidFill>
                  <a:latin typeface="Tahoma" charset="0"/>
                  <a:ea typeface="ＭＳ Ｐゴシック" charset="0"/>
                </a:defRPr>
              </a:lvl3pPr>
              <a:lvl4pPr>
                <a:defRPr sz="3200" b="1">
                  <a:solidFill>
                    <a:schemeClr val="tx1"/>
                  </a:solidFill>
                  <a:latin typeface="Tahoma" charset="0"/>
                  <a:ea typeface="ＭＳ Ｐゴシック" charset="0"/>
                </a:defRPr>
              </a:lvl4pPr>
              <a:lvl5pPr>
                <a:defRPr sz="3200" b="1">
                  <a:solidFill>
                    <a:schemeClr val="tx1"/>
                  </a:solidFill>
                  <a:latin typeface="Tahoma" charset="0"/>
                  <a:ea typeface="ＭＳ Ｐゴシック" charset="0"/>
                </a:defRPr>
              </a:lvl5pPr>
              <a:lvl6pPr marL="457200" eaLnBrk="0" fontAlgn="base" hangingPunct="0">
                <a:spcBef>
                  <a:spcPct val="0"/>
                </a:spcBef>
                <a:spcAft>
                  <a:spcPct val="0"/>
                </a:spcAft>
                <a:defRPr sz="3200" b="1">
                  <a:solidFill>
                    <a:schemeClr val="tx1"/>
                  </a:solidFill>
                  <a:latin typeface="Tahoma" charset="0"/>
                  <a:ea typeface="ＭＳ Ｐゴシック" charset="0"/>
                </a:defRPr>
              </a:lvl6pPr>
              <a:lvl7pPr marL="914400" eaLnBrk="0" fontAlgn="base" hangingPunct="0">
                <a:spcBef>
                  <a:spcPct val="0"/>
                </a:spcBef>
                <a:spcAft>
                  <a:spcPct val="0"/>
                </a:spcAft>
                <a:defRPr sz="3200" b="1">
                  <a:solidFill>
                    <a:schemeClr val="tx1"/>
                  </a:solidFill>
                  <a:latin typeface="Tahoma" charset="0"/>
                  <a:ea typeface="ＭＳ Ｐゴシック" charset="0"/>
                </a:defRPr>
              </a:lvl7pPr>
              <a:lvl8pPr marL="1371600" eaLnBrk="0" fontAlgn="base" hangingPunct="0">
                <a:spcBef>
                  <a:spcPct val="0"/>
                </a:spcBef>
                <a:spcAft>
                  <a:spcPct val="0"/>
                </a:spcAft>
                <a:defRPr sz="3200" b="1">
                  <a:solidFill>
                    <a:schemeClr val="tx1"/>
                  </a:solidFill>
                  <a:latin typeface="Tahoma" charset="0"/>
                  <a:ea typeface="ＭＳ Ｐゴシック" charset="0"/>
                </a:defRPr>
              </a:lvl8pPr>
              <a:lvl9pPr marL="1828800" eaLnBrk="0" fontAlgn="base" hangingPunct="0">
                <a:spcBef>
                  <a:spcPct val="0"/>
                </a:spcBef>
                <a:spcAft>
                  <a:spcPct val="0"/>
                </a:spcAft>
                <a:defRPr sz="3200" b="1">
                  <a:solidFill>
                    <a:schemeClr val="tx1"/>
                  </a:solidFill>
                  <a:latin typeface="Tahoma" charset="0"/>
                  <a:ea typeface="ＭＳ Ｐゴシック" charset="0"/>
                </a:defRPr>
              </a:lvl9pPr>
            </a:lstStyle>
            <a:p>
              <a:r>
                <a:rPr lang="en-US" sz="1600" b="0">
                  <a:latin typeface="Courier New" charset="0"/>
                </a:rPr>
                <a:t>low-order byte</a:t>
              </a:r>
            </a:p>
          </p:txBody>
        </p:sp>
        <p:sp>
          <p:nvSpPr>
            <p:cNvPr id="35861" name="Text Box 12"/>
            <p:cNvSpPr txBox="1">
              <a:spLocks noChangeArrowheads="1"/>
            </p:cNvSpPr>
            <p:nvPr/>
          </p:nvSpPr>
          <p:spPr bwMode="auto">
            <a:xfrm>
              <a:off x="1315" y="3648"/>
              <a:ext cx="598" cy="19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12700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lIns="90000" tIns="46800" rIns="90000" bIns="46800">
              <a:spAutoFit/>
            </a:bodyPr>
            <a:lstStyle>
              <a:lvl1pPr>
                <a:defRPr sz="3200" b="1">
                  <a:solidFill>
                    <a:schemeClr val="tx1"/>
                  </a:solidFill>
                  <a:latin typeface="Tahoma" charset="0"/>
                  <a:ea typeface="ＭＳ Ｐゴシック" charset="0"/>
                  <a:cs typeface="ＭＳ Ｐゴシック" charset="0"/>
                </a:defRPr>
              </a:lvl1pPr>
              <a:lvl2pPr marL="37931725" indent="-37474525">
                <a:defRPr sz="3200" b="1">
                  <a:solidFill>
                    <a:schemeClr val="tx1"/>
                  </a:solidFill>
                  <a:latin typeface="Tahoma" charset="0"/>
                  <a:ea typeface="ＭＳ Ｐゴシック" charset="0"/>
                </a:defRPr>
              </a:lvl2pPr>
              <a:lvl3pPr>
                <a:defRPr sz="3200" b="1">
                  <a:solidFill>
                    <a:schemeClr val="tx1"/>
                  </a:solidFill>
                  <a:latin typeface="Tahoma" charset="0"/>
                  <a:ea typeface="ＭＳ Ｐゴシック" charset="0"/>
                </a:defRPr>
              </a:lvl3pPr>
              <a:lvl4pPr>
                <a:defRPr sz="3200" b="1">
                  <a:solidFill>
                    <a:schemeClr val="tx1"/>
                  </a:solidFill>
                  <a:latin typeface="Tahoma" charset="0"/>
                  <a:ea typeface="ＭＳ Ｐゴシック" charset="0"/>
                </a:defRPr>
              </a:lvl4pPr>
              <a:lvl5pPr>
                <a:defRPr sz="3200" b="1">
                  <a:solidFill>
                    <a:schemeClr val="tx1"/>
                  </a:solidFill>
                  <a:latin typeface="Tahoma" charset="0"/>
                  <a:ea typeface="ＭＳ Ｐゴシック" charset="0"/>
                </a:defRPr>
              </a:lvl5pPr>
              <a:lvl6pPr marL="457200" eaLnBrk="0" fontAlgn="base" hangingPunct="0">
                <a:spcBef>
                  <a:spcPct val="0"/>
                </a:spcBef>
                <a:spcAft>
                  <a:spcPct val="0"/>
                </a:spcAft>
                <a:defRPr sz="3200" b="1">
                  <a:solidFill>
                    <a:schemeClr val="tx1"/>
                  </a:solidFill>
                  <a:latin typeface="Tahoma" charset="0"/>
                  <a:ea typeface="ＭＳ Ｐゴシック" charset="0"/>
                </a:defRPr>
              </a:lvl6pPr>
              <a:lvl7pPr marL="914400" eaLnBrk="0" fontAlgn="base" hangingPunct="0">
                <a:spcBef>
                  <a:spcPct val="0"/>
                </a:spcBef>
                <a:spcAft>
                  <a:spcPct val="0"/>
                </a:spcAft>
                <a:defRPr sz="3200" b="1">
                  <a:solidFill>
                    <a:schemeClr val="tx1"/>
                  </a:solidFill>
                  <a:latin typeface="Tahoma" charset="0"/>
                  <a:ea typeface="ＭＳ Ｐゴシック" charset="0"/>
                </a:defRPr>
              </a:lvl7pPr>
              <a:lvl8pPr marL="1371600" eaLnBrk="0" fontAlgn="base" hangingPunct="0">
                <a:spcBef>
                  <a:spcPct val="0"/>
                </a:spcBef>
                <a:spcAft>
                  <a:spcPct val="0"/>
                </a:spcAft>
                <a:defRPr sz="3200" b="1">
                  <a:solidFill>
                    <a:schemeClr val="tx1"/>
                  </a:solidFill>
                  <a:latin typeface="Tahoma" charset="0"/>
                  <a:ea typeface="ＭＳ Ｐゴシック" charset="0"/>
                </a:defRPr>
              </a:lvl8pPr>
              <a:lvl9pPr marL="1828800" eaLnBrk="0" fontAlgn="base" hangingPunct="0">
                <a:spcBef>
                  <a:spcPct val="0"/>
                </a:spcBef>
                <a:spcAft>
                  <a:spcPct val="0"/>
                </a:spcAft>
                <a:defRPr sz="3200" b="1">
                  <a:solidFill>
                    <a:schemeClr val="tx1"/>
                  </a:solidFill>
                  <a:latin typeface="Tahoma" charset="0"/>
                  <a:ea typeface="ＭＳ Ｐゴシック" charset="0"/>
                </a:defRPr>
              </a:lvl9pPr>
            </a:lstStyle>
            <a:p>
              <a:r>
                <a:rPr lang="en-US" sz="1400" b="0"/>
                <a:t>address A</a:t>
              </a:r>
            </a:p>
          </p:txBody>
        </p:sp>
        <p:sp>
          <p:nvSpPr>
            <p:cNvPr id="35862" name="Text Box 13"/>
            <p:cNvSpPr txBox="1">
              <a:spLocks noChangeArrowheads="1"/>
            </p:cNvSpPr>
            <p:nvPr/>
          </p:nvSpPr>
          <p:spPr bwMode="auto">
            <a:xfrm>
              <a:off x="2483" y="3648"/>
              <a:ext cx="740" cy="19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12700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lIns="90000" tIns="46800" rIns="90000" bIns="46800">
              <a:spAutoFit/>
            </a:bodyPr>
            <a:lstStyle>
              <a:lvl1pPr>
                <a:defRPr sz="3200" b="1">
                  <a:solidFill>
                    <a:schemeClr val="tx1"/>
                  </a:solidFill>
                  <a:latin typeface="Tahoma" charset="0"/>
                  <a:ea typeface="ＭＳ Ｐゴシック" charset="0"/>
                  <a:cs typeface="ＭＳ Ｐゴシック" charset="0"/>
                </a:defRPr>
              </a:lvl1pPr>
              <a:lvl2pPr marL="37931725" indent="-37474525">
                <a:defRPr sz="3200" b="1">
                  <a:solidFill>
                    <a:schemeClr val="tx1"/>
                  </a:solidFill>
                  <a:latin typeface="Tahoma" charset="0"/>
                  <a:ea typeface="ＭＳ Ｐゴシック" charset="0"/>
                </a:defRPr>
              </a:lvl2pPr>
              <a:lvl3pPr>
                <a:defRPr sz="3200" b="1">
                  <a:solidFill>
                    <a:schemeClr val="tx1"/>
                  </a:solidFill>
                  <a:latin typeface="Tahoma" charset="0"/>
                  <a:ea typeface="ＭＳ Ｐゴシック" charset="0"/>
                </a:defRPr>
              </a:lvl3pPr>
              <a:lvl4pPr>
                <a:defRPr sz="3200" b="1">
                  <a:solidFill>
                    <a:schemeClr val="tx1"/>
                  </a:solidFill>
                  <a:latin typeface="Tahoma" charset="0"/>
                  <a:ea typeface="ＭＳ Ｐゴシック" charset="0"/>
                </a:defRPr>
              </a:lvl4pPr>
              <a:lvl5pPr>
                <a:defRPr sz="3200" b="1">
                  <a:solidFill>
                    <a:schemeClr val="tx1"/>
                  </a:solidFill>
                  <a:latin typeface="Tahoma" charset="0"/>
                  <a:ea typeface="ＭＳ Ｐゴシック" charset="0"/>
                </a:defRPr>
              </a:lvl5pPr>
              <a:lvl6pPr marL="457200" eaLnBrk="0" fontAlgn="base" hangingPunct="0">
                <a:spcBef>
                  <a:spcPct val="0"/>
                </a:spcBef>
                <a:spcAft>
                  <a:spcPct val="0"/>
                </a:spcAft>
                <a:defRPr sz="3200" b="1">
                  <a:solidFill>
                    <a:schemeClr val="tx1"/>
                  </a:solidFill>
                  <a:latin typeface="Tahoma" charset="0"/>
                  <a:ea typeface="ＭＳ Ｐゴシック" charset="0"/>
                </a:defRPr>
              </a:lvl6pPr>
              <a:lvl7pPr marL="914400" eaLnBrk="0" fontAlgn="base" hangingPunct="0">
                <a:spcBef>
                  <a:spcPct val="0"/>
                </a:spcBef>
                <a:spcAft>
                  <a:spcPct val="0"/>
                </a:spcAft>
                <a:defRPr sz="3200" b="1">
                  <a:solidFill>
                    <a:schemeClr val="tx1"/>
                  </a:solidFill>
                  <a:latin typeface="Tahoma" charset="0"/>
                  <a:ea typeface="ＭＳ Ｐゴシック" charset="0"/>
                </a:defRPr>
              </a:lvl7pPr>
              <a:lvl8pPr marL="1371600" eaLnBrk="0" fontAlgn="base" hangingPunct="0">
                <a:spcBef>
                  <a:spcPct val="0"/>
                </a:spcBef>
                <a:spcAft>
                  <a:spcPct val="0"/>
                </a:spcAft>
                <a:defRPr sz="3200" b="1">
                  <a:solidFill>
                    <a:schemeClr val="tx1"/>
                  </a:solidFill>
                  <a:latin typeface="Tahoma" charset="0"/>
                  <a:ea typeface="ＭＳ Ｐゴシック" charset="0"/>
                </a:defRPr>
              </a:lvl8pPr>
              <a:lvl9pPr marL="1828800" eaLnBrk="0" fontAlgn="base" hangingPunct="0">
                <a:spcBef>
                  <a:spcPct val="0"/>
                </a:spcBef>
                <a:spcAft>
                  <a:spcPct val="0"/>
                </a:spcAft>
                <a:defRPr sz="3200" b="1">
                  <a:solidFill>
                    <a:schemeClr val="tx1"/>
                  </a:solidFill>
                  <a:latin typeface="Tahoma" charset="0"/>
                  <a:ea typeface="ＭＳ Ｐゴシック" charset="0"/>
                </a:defRPr>
              </a:lvl9pPr>
            </a:lstStyle>
            <a:p>
              <a:r>
                <a:rPr lang="en-US" sz="1400" b="0"/>
                <a:t>address A+1</a:t>
              </a:r>
            </a:p>
          </p:txBody>
        </p:sp>
      </p:grpSp>
      <p:grpSp>
        <p:nvGrpSpPr>
          <p:cNvPr id="4" name="Group 14"/>
          <p:cNvGrpSpPr>
            <a:grpSpLocks/>
          </p:cNvGrpSpPr>
          <p:nvPr/>
        </p:nvGrpSpPr>
        <p:grpSpPr bwMode="auto">
          <a:xfrm>
            <a:off x="1552575" y="4467225"/>
            <a:ext cx="3924300" cy="352425"/>
            <a:chOff x="1002" y="2982"/>
            <a:chExt cx="2472" cy="222"/>
          </a:xfrm>
        </p:grpSpPr>
        <p:sp>
          <p:nvSpPr>
            <p:cNvPr id="35855" name="Rectangle 15"/>
            <p:cNvSpPr>
              <a:spLocks noChangeArrowheads="1"/>
            </p:cNvSpPr>
            <p:nvPr/>
          </p:nvSpPr>
          <p:spPr bwMode="auto">
            <a:xfrm>
              <a:off x="1002" y="2982"/>
              <a:ext cx="2472" cy="222"/>
            </a:xfrm>
            <a:prstGeom prst="rect">
              <a:avLst/>
            </a:prstGeom>
            <a:noFill/>
            <a:ln w="12700">
              <a:solidFill>
                <a:schemeClr val="tx1"/>
              </a:solidFill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wrap="none" lIns="90000" tIns="46800" rIns="90000" bIns="46800" anchor="ctr"/>
            <a:lstStyle/>
            <a:p>
              <a:endParaRPr lang="en-US"/>
            </a:p>
          </p:txBody>
        </p:sp>
        <p:sp>
          <p:nvSpPr>
            <p:cNvPr id="35856" name="Text Box 16"/>
            <p:cNvSpPr txBox="1">
              <a:spLocks noChangeArrowheads="1"/>
            </p:cNvSpPr>
            <p:nvPr/>
          </p:nvSpPr>
          <p:spPr bwMode="auto">
            <a:xfrm>
              <a:off x="1931" y="2997"/>
              <a:ext cx="699" cy="19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12700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lIns="90000" tIns="46800" rIns="90000" bIns="46800">
              <a:spAutoFit/>
            </a:bodyPr>
            <a:lstStyle>
              <a:lvl1pPr>
                <a:defRPr sz="3200" b="1">
                  <a:solidFill>
                    <a:schemeClr val="tx1"/>
                  </a:solidFill>
                  <a:latin typeface="Tahoma" charset="0"/>
                  <a:ea typeface="ＭＳ Ｐゴシック" charset="0"/>
                  <a:cs typeface="ＭＳ Ｐゴシック" charset="0"/>
                </a:defRPr>
              </a:lvl1pPr>
              <a:lvl2pPr marL="37931725" indent="-37474525">
                <a:defRPr sz="3200" b="1">
                  <a:solidFill>
                    <a:schemeClr val="tx1"/>
                  </a:solidFill>
                  <a:latin typeface="Tahoma" charset="0"/>
                  <a:ea typeface="ＭＳ Ｐゴシック" charset="0"/>
                </a:defRPr>
              </a:lvl2pPr>
              <a:lvl3pPr>
                <a:defRPr sz="3200" b="1">
                  <a:solidFill>
                    <a:schemeClr val="tx1"/>
                  </a:solidFill>
                  <a:latin typeface="Tahoma" charset="0"/>
                  <a:ea typeface="ＭＳ Ｐゴシック" charset="0"/>
                </a:defRPr>
              </a:lvl3pPr>
              <a:lvl4pPr>
                <a:defRPr sz="3200" b="1">
                  <a:solidFill>
                    <a:schemeClr val="tx1"/>
                  </a:solidFill>
                  <a:latin typeface="Tahoma" charset="0"/>
                  <a:ea typeface="ＭＳ Ｐゴシック" charset="0"/>
                </a:defRPr>
              </a:lvl4pPr>
              <a:lvl5pPr>
                <a:defRPr sz="3200" b="1">
                  <a:solidFill>
                    <a:schemeClr val="tx1"/>
                  </a:solidFill>
                  <a:latin typeface="Tahoma" charset="0"/>
                  <a:ea typeface="ＭＳ Ｐゴシック" charset="0"/>
                </a:defRPr>
              </a:lvl5pPr>
              <a:lvl6pPr marL="457200" eaLnBrk="0" fontAlgn="base" hangingPunct="0">
                <a:spcBef>
                  <a:spcPct val="0"/>
                </a:spcBef>
                <a:spcAft>
                  <a:spcPct val="0"/>
                </a:spcAft>
                <a:defRPr sz="3200" b="1">
                  <a:solidFill>
                    <a:schemeClr val="tx1"/>
                  </a:solidFill>
                  <a:latin typeface="Tahoma" charset="0"/>
                  <a:ea typeface="ＭＳ Ｐゴシック" charset="0"/>
                </a:defRPr>
              </a:lvl6pPr>
              <a:lvl7pPr marL="914400" eaLnBrk="0" fontAlgn="base" hangingPunct="0">
                <a:spcBef>
                  <a:spcPct val="0"/>
                </a:spcBef>
                <a:spcAft>
                  <a:spcPct val="0"/>
                </a:spcAft>
                <a:defRPr sz="3200" b="1">
                  <a:solidFill>
                    <a:schemeClr val="tx1"/>
                  </a:solidFill>
                  <a:latin typeface="Tahoma" charset="0"/>
                  <a:ea typeface="ＭＳ Ｐゴシック" charset="0"/>
                </a:defRPr>
              </a:lvl7pPr>
              <a:lvl8pPr marL="1371600" eaLnBrk="0" fontAlgn="base" hangingPunct="0">
                <a:spcBef>
                  <a:spcPct val="0"/>
                </a:spcBef>
                <a:spcAft>
                  <a:spcPct val="0"/>
                </a:spcAft>
                <a:defRPr sz="3200" b="1">
                  <a:solidFill>
                    <a:schemeClr val="tx1"/>
                  </a:solidFill>
                  <a:latin typeface="Tahoma" charset="0"/>
                  <a:ea typeface="ＭＳ Ｐゴシック" charset="0"/>
                </a:defRPr>
              </a:lvl8pPr>
              <a:lvl9pPr marL="1828800" eaLnBrk="0" fontAlgn="base" hangingPunct="0">
                <a:spcBef>
                  <a:spcPct val="0"/>
                </a:spcBef>
                <a:spcAft>
                  <a:spcPct val="0"/>
                </a:spcAft>
                <a:defRPr sz="3200" b="1">
                  <a:solidFill>
                    <a:schemeClr val="tx1"/>
                  </a:solidFill>
                  <a:latin typeface="Tahoma" charset="0"/>
                  <a:ea typeface="ＭＳ Ｐゴシック" charset="0"/>
                </a:defRPr>
              </a:lvl9pPr>
            </a:lstStyle>
            <a:p>
              <a:r>
                <a:rPr lang="en-US" sz="1400" b="0"/>
                <a:t>16-bit value</a:t>
              </a:r>
            </a:p>
          </p:txBody>
        </p:sp>
        <p:sp>
          <p:nvSpPr>
            <p:cNvPr id="35857" name="Text Box 17"/>
            <p:cNvSpPr txBox="1">
              <a:spLocks noChangeArrowheads="1"/>
            </p:cNvSpPr>
            <p:nvPr/>
          </p:nvSpPr>
          <p:spPr bwMode="auto">
            <a:xfrm>
              <a:off x="3147" y="2997"/>
              <a:ext cx="298" cy="19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12700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lIns="90000" tIns="46800" rIns="90000" bIns="46800">
              <a:spAutoFit/>
            </a:bodyPr>
            <a:lstStyle>
              <a:lvl1pPr>
                <a:defRPr sz="3200" b="1">
                  <a:solidFill>
                    <a:schemeClr val="tx1"/>
                  </a:solidFill>
                  <a:latin typeface="Tahoma" charset="0"/>
                  <a:ea typeface="ＭＳ Ｐゴシック" charset="0"/>
                  <a:cs typeface="ＭＳ Ｐゴシック" charset="0"/>
                </a:defRPr>
              </a:lvl1pPr>
              <a:lvl2pPr marL="37931725" indent="-37474525">
                <a:defRPr sz="3200" b="1">
                  <a:solidFill>
                    <a:schemeClr val="tx1"/>
                  </a:solidFill>
                  <a:latin typeface="Tahoma" charset="0"/>
                  <a:ea typeface="ＭＳ Ｐゴシック" charset="0"/>
                </a:defRPr>
              </a:lvl2pPr>
              <a:lvl3pPr>
                <a:defRPr sz="3200" b="1">
                  <a:solidFill>
                    <a:schemeClr val="tx1"/>
                  </a:solidFill>
                  <a:latin typeface="Tahoma" charset="0"/>
                  <a:ea typeface="ＭＳ Ｐゴシック" charset="0"/>
                </a:defRPr>
              </a:lvl3pPr>
              <a:lvl4pPr>
                <a:defRPr sz="3200" b="1">
                  <a:solidFill>
                    <a:schemeClr val="tx1"/>
                  </a:solidFill>
                  <a:latin typeface="Tahoma" charset="0"/>
                  <a:ea typeface="ＭＳ Ｐゴシック" charset="0"/>
                </a:defRPr>
              </a:lvl4pPr>
              <a:lvl5pPr>
                <a:defRPr sz="3200" b="1">
                  <a:solidFill>
                    <a:schemeClr val="tx1"/>
                  </a:solidFill>
                  <a:latin typeface="Tahoma" charset="0"/>
                  <a:ea typeface="ＭＳ Ｐゴシック" charset="0"/>
                </a:defRPr>
              </a:lvl5pPr>
              <a:lvl6pPr marL="457200" eaLnBrk="0" fontAlgn="base" hangingPunct="0">
                <a:spcBef>
                  <a:spcPct val="0"/>
                </a:spcBef>
                <a:spcAft>
                  <a:spcPct val="0"/>
                </a:spcAft>
                <a:defRPr sz="3200" b="1">
                  <a:solidFill>
                    <a:schemeClr val="tx1"/>
                  </a:solidFill>
                  <a:latin typeface="Tahoma" charset="0"/>
                  <a:ea typeface="ＭＳ Ｐゴシック" charset="0"/>
                </a:defRPr>
              </a:lvl6pPr>
              <a:lvl7pPr marL="914400" eaLnBrk="0" fontAlgn="base" hangingPunct="0">
                <a:spcBef>
                  <a:spcPct val="0"/>
                </a:spcBef>
                <a:spcAft>
                  <a:spcPct val="0"/>
                </a:spcAft>
                <a:defRPr sz="3200" b="1">
                  <a:solidFill>
                    <a:schemeClr val="tx1"/>
                  </a:solidFill>
                  <a:latin typeface="Tahoma" charset="0"/>
                  <a:ea typeface="ＭＳ Ｐゴシック" charset="0"/>
                </a:defRPr>
              </a:lvl7pPr>
              <a:lvl8pPr marL="1371600" eaLnBrk="0" fontAlgn="base" hangingPunct="0">
                <a:spcBef>
                  <a:spcPct val="0"/>
                </a:spcBef>
                <a:spcAft>
                  <a:spcPct val="0"/>
                </a:spcAft>
                <a:defRPr sz="3200" b="1">
                  <a:solidFill>
                    <a:schemeClr val="tx1"/>
                  </a:solidFill>
                  <a:latin typeface="Tahoma" charset="0"/>
                  <a:ea typeface="ＭＳ Ｐゴシック" charset="0"/>
                </a:defRPr>
              </a:lvl8pPr>
              <a:lvl9pPr marL="1828800" eaLnBrk="0" fontAlgn="base" hangingPunct="0">
                <a:spcBef>
                  <a:spcPct val="0"/>
                </a:spcBef>
                <a:spcAft>
                  <a:spcPct val="0"/>
                </a:spcAft>
                <a:defRPr sz="3200" b="1">
                  <a:solidFill>
                    <a:schemeClr val="tx1"/>
                  </a:solidFill>
                  <a:latin typeface="Tahoma" charset="0"/>
                  <a:ea typeface="ＭＳ Ｐゴシック" charset="0"/>
                </a:defRPr>
              </a:lvl9pPr>
            </a:lstStyle>
            <a:p>
              <a:r>
                <a:rPr lang="en-US" sz="1400" b="0"/>
                <a:t>LSB</a:t>
              </a:r>
            </a:p>
          </p:txBody>
        </p:sp>
        <p:sp>
          <p:nvSpPr>
            <p:cNvPr id="35858" name="Text Box 18"/>
            <p:cNvSpPr txBox="1">
              <a:spLocks noChangeArrowheads="1"/>
            </p:cNvSpPr>
            <p:nvPr/>
          </p:nvSpPr>
          <p:spPr bwMode="auto">
            <a:xfrm>
              <a:off x="1009" y="2997"/>
              <a:ext cx="328" cy="19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12700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lIns="90000" tIns="46800" rIns="90000" bIns="46800">
              <a:spAutoFit/>
            </a:bodyPr>
            <a:lstStyle>
              <a:lvl1pPr>
                <a:defRPr sz="3200" b="1">
                  <a:solidFill>
                    <a:schemeClr val="tx1"/>
                  </a:solidFill>
                  <a:latin typeface="Tahoma" charset="0"/>
                  <a:ea typeface="ＭＳ Ｐゴシック" charset="0"/>
                  <a:cs typeface="ＭＳ Ｐゴシック" charset="0"/>
                </a:defRPr>
              </a:lvl1pPr>
              <a:lvl2pPr marL="37931725" indent="-37474525">
                <a:defRPr sz="3200" b="1">
                  <a:solidFill>
                    <a:schemeClr val="tx1"/>
                  </a:solidFill>
                  <a:latin typeface="Tahoma" charset="0"/>
                  <a:ea typeface="ＭＳ Ｐゴシック" charset="0"/>
                </a:defRPr>
              </a:lvl2pPr>
              <a:lvl3pPr>
                <a:defRPr sz="3200" b="1">
                  <a:solidFill>
                    <a:schemeClr val="tx1"/>
                  </a:solidFill>
                  <a:latin typeface="Tahoma" charset="0"/>
                  <a:ea typeface="ＭＳ Ｐゴシック" charset="0"/>
                </a:defRPr>
              </a:lvl3pPr>
              <a:lvl4pPr>
                <a:defRPr sz="3200" b="1">
                  <a:solidFill>
                    <a:schemeClr val="tx1"/>
                  </a:solidFill>
                  <a:latin typeface="Tahoma" charset="0"/>
                  <a:ea typeface="ＭＳ Ｐゴシック" charset="0"/>
                </a:defRPr>
              </a:lvl4pPr>
              <a:lvl5pPr>
                <a:defRPr sz="3200" b="1">
                  <a:solidFill>
                    <a:schemeClr val="tx1"/>
                  </a:solidFill>
                  <a:latin typeface="Tahoma" charset="0"/>
                  <a:ea typeface="ＭＳ Ｐゴシック" charset="0"/>
                </a:defRPr>
              </a:lvl5pPr>
              <a:lvl6pPr marL="457200" eaLnBrk="0" fontAlgn="base" hangingPunct="0">
                <a:spcBef>
                  <a:spcPct val="0"/>
                </a:spcBef>
                <a:spcAft>
                  <a:spcPct val="0"/>
                </a:spcAft>
                <a:defRPr sz="3200" b="1">
                  <a:solidFill>
                    <a:schemeClr val="tx1"/>
                  </a:solidFill>
                  <a:latin typeface="Tahoma" charset="0"/>
                  <a:ea typeface="ＭＳ Ｐゴシック" charset="0"/>
                </a:defRPr>
              </a:lvl6pPr>
              <a:lvl7pPr marL="914400" eaLnBrk="0" fontAlgn="base" hangingPunct="0">
                <a:spcBef>
                  <a:spcPct val="0"/>
                </a:spcBef>
                <a:spcAft>
                  <a:spcPct val="0"/>
                </a:spcAft>
                <a:defRPr sz="3200" b="1">
                  <a:solidFill>
                    <a:schemeClr val="tx1"/>
                  </a:solidFill>
                  <a:latin typeface="Tahoma" charset="0"/>
                  <a:ea typeface="ＭＳ Ｐゴシック" charset="0"/>
                </a:defRPr>
              </a:lvl7pPr>
              <a:lvl8pPr marL="1371600" eaLnBrk="0" fontAlgn="base" hangingPunct="0">
                <a:spcBef>
                  <a:spcPct val="0"/>
                </a:spcBef>
                <a:spcAft>
                  <a:spcPct val="0"/>
                </a:spcAft>
                <a:defRPr sz="3200" b="1">
                  <a:solidFill>
                    <a:schemeClr val="tx1"/>
                  </a:solidFill>
                  <a:latin typeface="Tahoma" charset="0"/>
                  <a:ea typeface="ＭＳ Ｐゴシック" charset="0"/>
                </a:defRPr>
              </a:lvl8pPr>
              <a:lvl9pPr marL="1828800" eaLnBrk="0" fontAlgn="base" hangingPunct="0">
                <a:spcBef>
                  <a:spcPct val="0"/>
                </a:spcBef>
                <a:spcAft>
                  <a:spcPct val="0"/>
                </a:spcAft>
                <a:defRPr sz="3200" b="1">
                  <a:solidFill>
                    <a:schemeClr val="tx1"/>
                  </a:solidFill>
                  <a:latin typeface="Tahoma" charset="0"/>
                  <a:ea typeface="ＭＳ Ｐゴシック" charset="0"/>
                </a:defRPr>
              </a:lvl9pPr>
            </a:lstStyle>
            <a:p>
              <a:r>
                <a:rPr lang="en-US" sz="1400" b="0"/>
                <a:t>MSB</a:t>
              </a:r>
            </a:p>
          </p:txBody>
        </p:sp>
      </p:grpSp>
      <p:grpSp>
        <p:nvGrpSpPr>
          <p:cNvPr id="5" name="Group 19"/>
          <p:cNvGrpSpPr>
            <a:grpSpLocks/>
          </p:cNvGrpSpPr>
          <p:nvPr/>
        </p:nvGrpSpPr>
        <p:grpSpPr bwMode="auto">
          <a:xfrm>
            <a:off x="2514600" y="4124325"/>
            <a:ext cx="1920875" cy="247650"/>
            <a:chOff x="1584" y="2598"/>
            <a:chExt cx="1210" cy="156"/>
          </a:xfrm>
        </p:grpSpPr>
        <p:sp>
          <p:nvSpPr>
            <p:cNvPr id="35853" name="Line 20"/>
            <p:cNvSpPr>
              <a:spLocks noChangeShapeType="1"/>
            </p:cNvSpPr>
            <p:nvPr/>
          </p:nvSpPr>
          <p:spPr bwMode="auto">
            <a:xfrm>
              <a:off x="1584" y="2598"/>
              <a:ext cx="0" cy="156"/>
            </a:xfrm>
            <a:prstGeom prst="line">
              <a:avLst/>
            </a:prstGeom>
            <a:noFill/>
            <a:ln w="12700">
              <a:solidFill>
                <a:schemeClr val="tx1"/>
              </a:solidFill>
              <a:round/>
              <a:headEnd/>
              <a:tailEnd type="triangle" w="med" len="med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wrap="none" lIns="90000" tIns="46800" rIns="90000" bIns="46800"/>
            <a:lstStyle/>
            <a:p>
              <a:endParaRPr lang="en-US"/>
            </a:p>
          </p:txBody>
        </p:sp>
        <p:sp>
          <p:nvSpPr>
            <p:cNvPr id="35854" name="Line 21"/>
            <p:cNvSpPr>
              <a:spLocks noChangeShapeType="1"/>
            </p:cNvSpPr>
            <p:nvPr/>
          </p:nvSpPr>
          <p:spPr bwMode="auto">
            <a:xfrm>
              <a:off x="2794" y="2598"/>
              <a:ext cx="0" cy="156"/>
            </a:xfrm>
            <a:prstGeom prst="line">
              <a:avLst/>
            </a:prstGeom>
            <a:noFill/>
            <a:ln w="12700">
              <a:solidFill>
                <a:schemeClr val="tx1"/>
              </a:solidFill>
              <a:round/>
              <a:headEnd/>
              <a:tailEnd type="triangle" w="med" len="med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wrap="none" lIns="90000" tIns="46800" rIns="90000" bIns="46800"/>
            <a:lstStyle/>
            <a:p>
              <a:endParaRPr lang="en-US"/>
            </a:p>
          </p:txBody>
        </p:sp>
      </p:grpSp>
      <p:grpSp>
        <p:nvGrpSpPr>
          <p:cNvPr id="6" name="Group 22"/>
          <p:cNvGrpSpPr>
            <a:grpSpLocks/>
          </p:cNvGrpSpPr>
          <p:nvPr/>
        </p:nvGrpSpPr>
        <p:grpSpPr bwMode="auto">
          <a:xfrm>
            <a:off x="2511425" y="4873625"/>
            <a:ext cx="1920875" cy="247650"/>
            <a:chOff x="1582" y="3070"/>
            <a:chExt cx="1210" cy="156"/>
          </a:xfrm>
        </p:grpSpPr>
        <p:sp>
          <p:nvSpPr>
            <p:cNvPr id="35851" name="Line 23"/>
            <p:cNvSpPr>
              <a:spLocks noChangeShapeType="1"/>
            </p:cNvSpPr>
            <p:nvPr/>
          </p:nvSpPr>
          <p:spPr bwMode="auto">
            <a:xfrm>
              <a:off x="1582" y="3070"/>
              <a:ext cx="0" cy="156"/>
            </a:xfrm>
            <a:prstGeom prst="line">
              <a:avLst/>
            </a:prstGeom>
            <a:noFill/>
            <a:ln w="12700">
              <a:solidFill>
                <a:schemeClr val="tx1"/>
              </a:solidFill>
              <a:round/>
              <a:headEnd type="triangle" w="med" len="med"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wrap="none" lIns="90000" tIns="46800" rIns="90000" bIns="46800"/>
            <a:lstStyle/>
            <a:p>
              <a:endParaRPr lang="en-US"/>
            </a:p>
          </p:txBody>
        </p:sp>
        <p:sp>
          <p:nvSpPr>
            <p:cNvPr id="35852" name="Line 24"/>
            <p:cNvSpPr>
              <a:spLocks noChangeShapeType="1"/>
            </p:cNvSpPr>
            <p:nvPr/>
          </p:nvSpPr>
          <p:spPr bwMode="auto">
            <a:xfrm>
              <a:off x="2792" y="3070"/>
              <a:ext cx="0" cy="156"/>
            </a:xfrm>
            <a:prstGeom prst="line">
              <a:avLst/>
            </a:prstGeom>
            <a:noFill/>
            <a:ln w="12700">
              <a:solidFill>
                <a:schemeClr val="tx1"/>
              </a:solidFill>
              <a:round/>
              <a:headEnd type="triangle" w="med" len="med"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wrap="none" lIns="90000" tIns="46800" rIns="90000" bIns="46800"/>
            <a:lstStyle/>
            <a:p>
              <a:endParaRPr lang="en-US"/>
            </a:p>
          </p:txBody>
        </p:sp>
      </p:grpSp>
      <p:sp>
        <p:nvSpPr>
          <p:cNvPr id="1178649" name="Text Box 25"/>
          <p:cNvSpPr txBox="1">
            <a:spLocks noChangeArrowheads="1"/>
          </p:cNvSpPr>
          <p:nvPr/>
        </p:nvSpPr>
        <p:spPr bwMode="auto">
          <a:xfrm>
            <a:off x="5653088" y="3703638"/>
            <a:ext cx="2382837" cy="3365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90000" tIns="46800" rIns="90000" bIns="46800">
            <a:spAutoFit/>
          </a:bodyPr>
          <a:lstStyle>
            <a:lvl1pPr>
              <a:defRPr sz="3200" b="1">
                <a:solidFill>
                  <a:schemeClr val="tx1"/>
                </a:solidFill>
                <a:latin typeface="Tahoma" charset="0"/>
                <a:ea typeface="ＭＳ Ｐゴシック" charset="0"/>
                <a:cs typeface="ＭＳ Ｐゴシック" charset="0"/>
              </a:defRPr>
            </a:lvl1pPr>
            <a:lvl2pPr marL="37931725" indent="-37474525">
              <a:defRPr sz="3200" b="1">
                <a:solidFill>
                  <a:schemeClr val="tx1"/>
                </a:solidFill>
                <a:latin typeface="Tahoma" charset="0"/>
                <a:ea typeface="ＭＳ Ｐゴシック" charset="0"/>
              </a:defRPr>
            </a:lvl2pPr>
            <a:lvl3pPr>
              <a:defRPr sz="3200" b="1">
                <a:solidFill>
                  <a:schemeClr val="tx1"/>
                </a:solidFill>
                <a:latin typeface="Tahoma" charset="0"/>
                <a:ea typeface="ＭＳ Ｐゴシック" charset="0"/>
              </a:defRPr>
            </a:lvl3pPr>
            <a:lvl4pPr>
              <a:defRPr sz="3200" b="1">
                <a:solidFill>
                  <a:schemeClr val="tx1"/>
                </a:solidFill>
                <a:latin typeface="Tahoma" charset="0"/>
                <a:ea typeface="ＭＳ Ｐゴシック" charset="0"/>
              </a:defRPr>
            </a:lvl4pPr>
            <a:lvl5pPr>
              <a:defRPr sz="3200" b="1">
                <a:solidFill>
                  <a:schemeClr val="tx1"/>
                </a:solidFill>
                <a:latin typeface="Tahoma" charset="0"/>
                <a:ea typeface="ＭＳ Ｐゴシック" charset="0"/>
              </a:defRPr>
            </a:lvl5pPr>
            <a:lvl6pPr marL="457200" eaLnBrk="0" fontAlgn="base" hangingPunct="0">
              <a:spcBef>
                <a:spcPct val="0"/>
              </a:spcBef>
              <a:spcAft>
                <a:spcPct val="0"/>
              </a:spcAft>
              <a:defRPr sz="3200" b="1">
                <a:solidFill>
                  <a:schemeClr val="tx1"/>
                </a:solidFill>
                <a:latin typeface="Tahoma" charset="0"/>
                <a:ea typeface="ＭＳ Ｐゴシック" charset="0"/>
              </a:defRPr>
            </a:lvl6pPr>
            <a:lvl7pPr marL="914400" eaLnBrk="0" fontAlgn="base" hangingPunct="0">
              <a:spcBef>
                <a:spcPct val="0"/>
              </a:spcBef>
              <a:spcAft>
                <a:spcPct val="0"/>
              </a:spcAft>
              <a:defRPr sz="3200" b="1">
                <a:solidFill>
                  <a:schemeClr val="tx1"/>
                </a:solidFill>
                <a:latin typeface="Tahoma" charset="0"/>
                <a:ea typeface="ＭＳ Ｐゴシック" charset="0"/>
              </a:defRPr>
            </a:lvl7pPr>
            <a:lvl8pPr marL="1371600" eaLnBrk="0" fontAlgn="base" hangingPunct="0">
              <a:spcBef>
                <a:spcPct val="0"/>
              </a:spcBef>
              <a:spcAft>
                <a:spcPct val="0"/>
              </a:spcAft>
              <a:defRPr sz="3200" b="1">
                <a:solidFill>
                  <a:schemeClr val="tx1"/>
                </a:solidFill>
                <a:latin typeface="Tahoma" charset="0"/>
                <a:ea typeface="ＭＳ Ｐゴシック" charset="0"/>
              </a:defRPr>
            </a:lvl8pPr>
            <a:lvl9pPr marL="1828800" eaLnBrk="0" fontAlgn="base" hangingPunct="0">
              <a:spcBef>
                <a:spcPct val="0"/>
              </a:spcBef>
              <a:spcAft>
                <a:spcPct val="0"/>
              </a:spcAft>
              <a:defRPr sz="3200" b="1">
                <a:solidFill>
                  <a:schemeClr val="tx1"/>
                </a:solidFill>
                <a:latin typeface="Tahoma" charset="0"/>
                <a:ea typeface="ＭＳ Ｐゴシック" charset="0"/>
              </a:defRPr>
            </a:lvl9pPr>
          </a:lstStyle>
          <a:p>
            <a:r>
              <a:rPr lang="en-US" sz="1600">
                <a:solidFill>
                  <a:schemeClr val="folHlink"/>
                </a:solidFill>
              </a:rPr>
              <a:t>little</a:t>
            </a:r>
            <a:r>
              <a:rPr lang="en-US" sz="1600" b="0">
                <a:solidFill>
                  <a:schemeClr val="folHlink"/>
                </a:solidFill>
              </a:rPr>
              <a:t>-endian byte order </a:t>
            </a:r>
          </a:p>
        </p:txBody>
      </p:sp>
      <p:sp>
        <p:nvSpPr>
          <p:cNvPr id="1178650" name="Text Box 26"/>
          <p:cNvSpPr txBox="1">
            <a:spLocks noChangeArrowheads="1"/>
          </p:cNvSpPr>
          <p:nvPr/>
        </p:nvSpPr>
        <p:spPr bwMode="auto">
          <a:xfrm>
            <a:off x="5653088" y="5214938"/>
            <a:ext cx="2227262" cy="3365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90000" tIns="46800" rIns="90000" bIns="46800">
            <a:spAutoFit/>
          </a:bodyPr>
          <a:lstStyle>
            <a:lvl1pPr>
              <a:defRPr sz="3200" b="1">
                <a:solidFill>
                  <a:schemeClr val="tx1"/>
                </a:solidFill>
                <a:latin typeface="Tahoma" charset="0"/>
                <a:ea typeface="ＭＳ Ｐゴシック" charset="0"/>
                <a:cs typeface="ＭＳ Ｐゴシック" charset="0"/>
              </a:defRPr>
            </a:lvl1pPr>
            <a:lvl2pPr marL="37931725" indent="-37474525">
              <a:defRPr sz="3200" b="1">
                <a:solidFill>
                  <a:schemeClr val="tx1"/>
                </a:solidFill>
                <a:latin typeface="Tahoma" charset="0"/>
                <a:ea typeface="ＭＳ Ｐゴシック" charset="0"/>
              </a:defRPr>
            </a:lvl2pPr>
            <a:lvl3pPr>
              <a:defRPr sz="3200" b="1">
                <a:solidFill>
                  <a:schemeClr val="tx1"/>
                </a:solidFill>
                <a:latin typeface="Tahoma" charset="0"/>
                <a:ea typeface="ＭＳ Ｐゴシック" charset="0"/>
              </a:defRPr>
            </a:lvl3pPr>
            <a:lvl4pPr>
              <a:defRPr sz="3200" b="1">
                <a:solidFill>
                  <a:schemeClr val="tx1"/>
                </a:solidFill>
                <a:latin typeface="Tahoma" charset="0"/>
                <a:ea typeface="ＭＳ Ｐゴシック" charset="0"/>
              </a:defRPr>
            </a:lvl4pPr>
            <a:lvl5pPr>
              <a:defRPr sz="3200" b="1">
                <a:solidFill>
                  <a:schemeClr val="tx1"/>
                </a:solidFill>
                <a:latin typeface="Tahoma" charset="0"/>
                <a:ea typeface="ＭＳ Ｐゴシック" charset="0"/>
              </a:defRPr>
            </a:lvl5pPr>
            <a:lvl6pPr marL="457200" eaLnBrk="0" fontAlgn="base" hangingPunct="0">
              <a:spcBef>
                <a:spcPct val="0"/>
              </a:spcBef>
              <a:spcAft>
                <a:spcPct val="0"/>
              </a:spcAft>
              <a:defRPr sz="3200" b="1">
                <a:solidFill>
                  <a:schemeClr val="tx1"/>
                </a:solidFill>
                <a:latin typeface="Tahoma" charset="0"/>
                <a:ea typeface="ＭＳ Ｐゴシック" charset="0"/>
              </a:defRPr>
            </a:lvl6pPr>
            <a:lvl7pPr marL="914400" eaLnBrk="0" fontAlgn="base" hangingPunct="0">
              <a:spcBef>
                <a:spcPct val="0"/>
              </a:spcBef>
              <a:spcAft>
                <a:spcPct val="0"/>
              </a:spcAft>
              <a:defRPr sz="3200" b="1">
                <a:solidFill>
                  <a:schemeClr val="tx1"/>
                </a:solidFill>
                <a:latin typeface="Tahoma" charset="0"/>
                <a:ea typeface="ＭＳ Ｐゴシック" charset="0"/>
              </a:defRPr>
            </a:lvl7pPr>
            <a:lvl8pPr marL="1371600" eaLnBrk="0" fontAlgn="base" hangingPunct="0">
              <a:spcBef>
                <a:spcPct val="0"/>
              </a:spcBef>
              <a:spcAft>
                <a:spcPct val="0"/>
              </a:spcAft>
              <a:defRPr sz="3200" b="1">
                <a:solidFill>
                  <a:schemeClr val="tx1"/>
                </a:solidFill>
                <a:latin typeface="Tahoma" charset="0"/>
                <a:ea typeface="ＭＳ Ｐゴシック" charset="0"/>
              </a:defRPr>
            </a:lvl8pPr>
            <a:lvl9pPr marL="1828800" eaLnBrk="0" fontAlgn="base" hangingPunct="0">
              <a:spcBef>
                <a:spcPct val="0"/>
              </a:spcBef>
              <a:spcAft>
                <a:spcPct val="0"/>
              </a:spcAft>
              <a:defRPr sz="3200" b="1">
                <a:solidFill>
                  <a:schemeClr val="tx1"/>
                </a:solidFill>
                <a:latin typeface="Tahoma" charset="0"/>
                <a:ea typeface="ＭＳ Ｐゴシック" charset="0"/>
              </a:defRPr>
            </a:lvl9pPr>
          </a:lstStyle>
          <a:p>
            <a:r>
              <a:rPr lang="en-US" sz="1600">
                <a:solidFill>
                  <a:schemeClr val="folHlink"/>
                </a:solidFill>
              </a:rPr>
              <a:t>big</a:t>
            </a:r>
            <a:r>
              <a:rPr lang="en-US" sz="1600" b="0">
                <a:solidFill>
                  <a:schemeClr val="folHlink"/>
                </a:solidFill>
              </a:rPr>
              <a:t>-endian byte order </a:t>
            </a:r>
          </a:p>
        </p:txBody>
      </p:sp>
    </p:spTree>
  </p:cSld>
  <p:clrMapOvr>
    <a:masterClrMapping/>
  </p:clrMapOvr>
  <p:timing>
    <p:tnLst>
      <p:par>
        <p:cTn xmlns:p14="http://schemas.microsoft.com/office/powerpoint/2010/main"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7862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9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9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 nodeType="clickPar">
                      <p:stCondLst>
                        <p:cond delay="indefinite"/>
                      </p:stCondLst>
                      <p:childTnLst>
                        <p:par>
                          <p:cTn id="11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2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4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5" fill="hold" nodeType="afterGroup">
                            <p:stCondLst>
                              <p:cond delay="500"/>
                            </p:stCondLst>
                            <p:childTnLst>
                              <p:par>
                                <p:cTn id="16" presetID="22" presetClass="entr" presetSubtype="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8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 nodeType="clickPar">
                      <p:stCondLst>
                        <p:cond delay="indefinite"/>
                      </p:stCondLst>
                      <p:childTnLst>
                        <p:par>
                          <p:cTn id="20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1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23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4" fill="hold" nodeType="afterGroup">
                            <p:stCondLst>
                              <p:cond delay="500"/>
                            </p:stCondLst>
                            <p:childTnLst>
                              <p:par>
                                <p:cTn id="25" presetID="2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7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 nodeType="clickPar">
                      <p:stCondLst>
                        <p:cond delay="indefinite"/>
                      </p:stCondLst>
                      <p:childTnLst>
                        <p:par>
                          <p:cTn id="2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30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7864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2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786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178649" grpId="0"/>
      <p:bldP spid="1178650" grpId="0"/>
    </p:bld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866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>
                <a:latin typeface="Tahoma" charset="0"/>
                <a:ea typeface="ＭＳ Ｐゴシック" charset="0"/>
                <a:cs typeface="ＭＳ Ｐゴシック" charset="0"/>
              </a:rPr>
              <a:t>Byte Order: Storing 32-bit 0x</a:t>
            </a:r>
            <a:r>
              <a:rPr lang="en-US">
                <a:solidFill>
                  <a:schemeClr val="folHlink"/>
                </a:solidFill>
                <a:latin typeface="Tahoma" charset="0"/>
                <a:ea typeface="ＭＳ Ｐゴシック" charset="0"/>
                <a:cs typeface="ＭＳ Ｐゴシック" charset="0"/>
              </a:rPr>
              <a:t>0A</a:t>
            </a:r>
            <a:r>
              <a:rPr lang="en-US">
                <a:solidFill>
                  <a:schemeClr val="hlink"/>
                </a:solidFill>
                <a:latin typeface="Tahoma" charset="0"/>
                <a:ea typeface="ＭＳ Ｐゴシック" charset="0"/>
                <a:cs typeface="ＭＳ Ｐゴシック" charset="0"/>
              </a:rPr>
              <a:t>0B</a:t>
            </a:r>
            <a:r>
              <a:rPr lang="en-US">
                <a:solidFill>
                  <a:srgbClr val="008000"/>
                </a:solidFill>
                <a:latin typeface="Tahoma" charset="0"/>
                <a:ea typeface="ＭＳ Ｐゴシック" charset="0"/>
                <a:cs typeface="ＭＳ Ｐゴシック" charset="0"/>
              </a:rPr>
              <a:t>0C</a:t>
            </a:r>
            <a:r>
              <a:rPr lang="en-US">
                <a:solidFill>
                  <a:srgbClr val="FF9933"/>
                </a:solidFill>
                <a:latin typeface="Tahoma" charset="0"/>
                <a:ea typeface="ＭＳ Ｐゴシック" charset="0"/>
                <a:cs typeface="ＭＳ Ｐゴシック" charset="0"/>
              </a:rPr>
              <a:t>0D</a:t>
            </a:r>
            <a:r>
              <a:rPr lang="en-US">
                <a:latin typeface="Tahoma" charset="0"/>
                <a:ea typeface="ＭＳ Ｐゴシック" charset="0"/>
                <a:cs typeface="ＭＳ Ｐゴシック" charset="0"/>
              </a:rPr>
              <a:t> </a:t>
            </a:r>
          </a:p>
        </p:txBody>
      </p:sp>
      <p:sp>
        <p:nvSpPr>
          <p:cNvPr id="1197059" name="Rectangle 3"/>
          <p:cNvSpPr>
            <a:spLocks noGrp="1" noChangeArrowheads="1"/>
          </p:cNvSpPr>
          <p:nvPr>
            <p:ph type="body" sz="half" idx="1"/>
          </p:nvPr>
        </p:nvSpPr>
        <p:spPr>
          <a:xfrm>
            <a:off x="0" y="866775"/>
            <a:ext cx="6540500" cy="5648325"/>
          </a:xfrm>
        </p:spPr>
        <p:txBody>
          <a:bodyPr/>
          <a:lstStyle/>
          <a:p>
            <a:pPr eaLnBrk="1" hangingPunct="1">
              <a:tabLst>
                <a:tab pos="4343400" algn="l"/>
              </a:tabLst>
            </a:pPr>
            <a:r>
              <a:rPr lang="en-US" sz="2000">
                <a:latin typeface="Tahoma" charset="0"/>
                <a:ea typeface="ＭＳ Ｐゴシック" charset="0"/>
                <a:cs typeface="ＭＳ Ｐゴシック" charset="0"/>
              </a:rPr>
              <a:t>Assuming 8-bit (one byte) atomic elements…</a:t>
            </a:r>
            <a:br>
              <a:rPr lang="en-US" sz="2000">
                <a:latin typeface="Tahoma" charset="0"/>
                <a:ea typeface="ＭＳ Ｐゴシック" charset="0"/>
                <a:cs typeface="ＭＳ Ｐゴシック" charset="0"/>
              </a:rPr>
            </a:br>
            <a:endParaRPr lang="en-US" sz="1200">
              <a:latin typeface="Tahoma" charset="0"/>
              <a:ea typeface="ＭＳ Ｐゴシック" charset="0"/>
              <a:cs typeface="ＭＳ Ｐゴシック" charset="0"/>
            </a:endParaRPr>
          </a:p>
          <a:p>
            <a:pPr eaLnBrk="1" hangingPunct="1">
              <a:tabLst>
                <a:tab pos="4343400" algn="l"/>
              </a:tabLst>
            </a:pPr>
            <a:r>
              <a:rPr lang="en-US" sz="2000" b="1">
                <a:latin typeface="Tahoma" charset="0"/>
                <a:ea typeface="ＭＳ Ｐゴシック" charset="0"/>
                <a:cs typeface="ＭＳ Ｐゴシック" charset="0"/>
              </a:rPr>
              <a:t>…big endian:</a:t>
            </a:r>
          </a:p>
          <a:p>
            <a:pPr lvl="1" eaLnBrk="1" hangingPunct="1">
              <a:tabLst>
                <a:tab pos="4343400" algn="l"/>
              </a:tabLst>
            </a:pPr>
            <a:r>
              <a:rPr lang="en-US" sz="1800">
                <a:latin typeface="Tahoma" charset="0"/>
                <a:ea typeface="ＭＳ Ｐゴシック" charset="0"/>
              </a:rPr>
              <a:t>the most significant byte (MSB), 0x</a:t>
            </a:r>
            <a:r>
              <a:rPr lang="en-US" sz="1800">
                <a:solidFill>
                  <a:schemeClr val="folHlink"/>
                </a:solidFill>
                <a:latin typeface="Tahoma" charset="0"/>
                <a:ea typeface="ＭＳ Ｐゴシック" charset="0"/>
              </a:rPr>
              <a:t>0A</a:t>
            </a:r>
            <a:r>
              <a:rPr lang="en-US" sz="1800">
                <a:latin typeface="Tahoma" charset="0"/>
                <a:ea typeface="ＭＳ Ｐゴシック" charset="0"/>
              </a:rPr>
              <a:t>, is stored on the </a:t>
            </a:r>
            <a:r>
              <a:rPr lang="en-US" sz="1800" i="1" u="sng">
                <a:latin typeface="Tahoma" charset="0"/>
                <a:ea typeface="ＭＳ Ｐゴシック" charset="0"/>
              </a:rPr>
              <a:t>lowest</a:t>
            </a:r>
            <a:r>
              <a:rPr lang="en-US" sz="1800">
                <a:latin typeface="Tahoma" charset="0"/>
                <a:ea typeface="ＭＳ Ｐゴシック" charset="0"/>
              </a:rPr>
              <a:t> memory address</a:t>
            </a:r>
          </a:p>
          <a:p>
            <a:pPr lvl="1" eaLnBrk="1" hangingPunct="1">
              <a:tabLst>
                <a:tab pos="4343400" algn="l"/>
              </a:tabLst>
            </a:pPr>
            <a:r>
              <a:rPr lang="en-US" sz="1800">
                <a:latin typeface="Tahoma" charset="0"/>
                <a:ea typeface="ＭＳ Ｐゴシック" charset="0"/>
              </a:rPr>
              <a:t>the least significant byte (LSB), 0x</a:t>
            </a:r>
            <a:r>
              <a:rPr lang="en-US" sz="1800">
                <a:solidFill>
                  <a:srgbClr val="FF9933"/>
                </a:solidFill>
                <a:latin typeface="Tahoma" charset="0"/>
                <a:ea typeface="ＭＳ Ｐゴシック" charset="0"/>
              </a:rPr>
              <a:t>0D</a:t>
            </a:r>
            <a:r>
              <a:rPr lang="en-US" sz="1800">
                <a:latin typeface="Tahoma" charset="0"/>
                <a:ea typeface="ＭＳ Ｐゴシック" charset="0"/>
              </a:rPr>
              <a:t>, is stored on the </a:t>
            </a:r>
            <a:r>
              <a:rPr lang="en-US" sz="1800" b="1">
                <a:latin typeface="Tahoma" charset="0"/>
                <a:ea typeface="ＭＳ Ｐゴシック" charset="0"/>
              </a:rPr>
              <a:t>highest</a:t>
            </a:r>
            <a:r>
              <a:rPr lang="en-US" sz="1800">
                <a:latin typeface="Tahoma" charset="0"/>
                <a:ea typeface="ＭＳ Ｐゴシック" charset="0"/>
              </a:rPr>
              <a:t> memory address </a:t>
            </a:r>
          </a:p>
          <a:p>
            <a:pPr lvl="1" eaLnBrk="1" hangingPunct="1">
              <a:buFont typeface="Tahoma" charset="0"/>
              <a:buNone/>
              <a:tabLst>
                <a:tab pos="4343400" algn="l"/>
              </a:tabLst>
            </a:pPr>
            <a:r>
              <a:rPr lang="en-US" sz="1800">
                <a:latin typeface="Tahoma" charset="0"/>
                <a:ea typeface="ＭＳ Ｐゴシック" charset="0"/>
              </a:rPr>
              <a:t/>
            </a:r>
            <a:br>
              <a:rPr lang="en-US" sz="1800">
                <a:latin typeface="Tahoma" charset="0"/>
                <a:ea typeface="ＭＳ Ｐゴシック" charset="0"/>
              </a:rPr>
            </a:br>
            <a:r>
              <a:rPr lang="en-US" sz="1800">
                <a:latin typeface="Tahoma" charset="0"/>
                <a:ea typeface="ＭＳ Ｐゴシック" charset="0"/>
              </a:rPr>
              <a:t/>
            </a:r>
            <a:br>
              <a:rPr lang="en-US" sz="1800">
                <a:latin typeface="Tahoma" charset="0"/>
                <a:ea typeface="ＭＳ Ｐゴシック" charset="0"/>
              </a:rPr>
            </a:br>
            <a:r>
              <a:rPr lang="en-US" sz="1800">
                <a:latin typeface="Tahoma" charset="0"/>
                <a:ea typeface="ＭＳ Ｐゴシック" charset="0"/>
              </a:rPr>
              <a:t/>
            </a:r>
            <a:br>
              <a:rPr lang="en-US" sz="1800">
                <a:latin typeface="Tahoma" charset="0"/>
                <a:ea typeface="ＭＳ Ｐゴシック" charset="0"/>
              </a:rPr>
            </a:br>
            <a:r>
              <a:rPr lang="en-US" sz="1800">
                <a:latin typeface="Tahoma" charset="0"/>
                <a:ea typeface="ＭＳ Ｐゴシック" charset="0"/>
              </a:rPr>
              <a:t/>
            </a:r>
            <a:br>
              <a:rPr lang="en-US" sz="1800">
                <a:latin typeface="Tahoma" charset="0"/>
                <a:ea typeface="ＭＳ Ｐゴシック" charset="0"/>
              </a:rPr>
            </a:br>
            <a:endParaRPr lang="en-US" sz="1800">
              <a:latin typeface="Tahoma" charset="0"/>
              <a:ea typeface="ＭＳ Ｐゴシック" charset="0"/>
            </a:endParaRPr>
          </a:p>
          <a:p>
            <a:pPr eaLnBrk="1" hangingPunct="1">
              <a:tabLst>
                <a:tab pos="4343400" algn="l"/>
              </a:tabLst>
            </a:pPr>
            <a:r>
              <a:rPr lang="en-US" sz="2000" b="1">
                <a:latin typeface="Tahoma" charset="0"/>
                <a:ea typeface="ＭＳ Ｐゴシック" charset="0"/>
                <a:cs typeface="ＭＳ Ｐゴシック" charset="0"/>
              </a:rPr>
              <a:t>… little endian:</a:t>
            </a:r>
          </a:p>
          <a:p>
            <a:pPr lvl="1" eaLnBrk="1" hangingPunct="1">
              <a:tabLst>
                <a:tab pos="4343400" algn="l"/>
              </a:tabLst>
            </a:pPr>
            <a:r>
              <a:rPr lang="en-US" sz="1800">
                <a:latin typeface="Tahoma" charset="0"/>
                <a:ea typeface="ＭＳ Ｐゴシック" charset="0"/>
              </a:rPr>
              <a:t>0x</a:t>
            </a:r>
            <a:r>
              <a:rPr lang="en-US" sz="1800">
                <a:solidFill>
                  <a:schemeClr val="folHlink"/>
                </a:solidFill>
                <a:latin typeface="Tahoma" charset="0"/>
                <a:ea typeface="ＭＳ Ｐゴシック" charset="0"/>
              </a:rPr>
              <a:t>0A</a:t>
            </a:r>
            <a:r>
              <a:rPr lang="en-US" sz="1800">
                <a:latin typeface="Tahoma" charset="0"/>
                <a:ea typeface="ＭＳ Ｐゴシック" charset="0"/>
              </a:rPr>
              <a:t> is stored on the </a:t>
            </a:r>
            <a:r>
              <a:rPr lang="en-US" sz="1800" b="1">
                <a:latin typeface="Tahoma" charset="0"/>
                <a:ea typeface="ＭＳ Ｐゴシック" charset="0"/>
              </a:rPr>
              <a:t>highest</a:t>
            </a:r>
            <a:r>
              <a:rPr lang="en-US" sz="1800">
                <a:latin typeface="Tahoma" charset="0"/>
                <a:ea typeface="ＭＳ Ｐゴシック" charset="0"/>
              </a:rPr>
              <a:t> memory address</a:t>
            </a:r>
          </a:p>
          <a:p>
            <a:pPr lvl="1" eaLnBrk="1" hangingPunct="1">
              <a:tabLst>
                <a:tab pos="4343400" algn="l"/>
              </a:tabLst>
            </a:pPr>
            <a:r>
              <a:rPr lang="en-US" sz="1800">
                <a:latin typeface="Tahoma" charset="0"/>
                <a:ea typeface="ＭＳ Ｐゴシック" charset="0"/>
              </a:rPr>
              <a:t>0x</a:t>
            </a:r>
            <a:r>
              <a:rPr lang="en-US" sz="1800">
                <a:solidFill>
                  <a:srgbClr val="FF9933"/>
                </a:solidFill>
                <a:latin typeface="Tahoma" charset="0"/>
                <a:ea typeface="ＭＳ Ｐゴシック" charset="0"/>
              </a:rPr>
              <a:t>0D</a:t>
            </a:r>
            <a:r>
              <a:rPr lang="en-US" sz="1800">
                <a:latin typeface="Tahoma" charset="0"/>
                <a:ea typeface="ＭＳ Ｐゴシック" charset="0"/>
              </a:rPr>
              <a:t> is stored on the </a:t>
            </a:r>
            <a:r>
              <a:rPr lang="en-US" sz="1800" i="1" u="sng">
                <a:latin typeface="Tahoma" charset="0"/>
                <a:ea typeface="ＭＳ Ｐゴシック" charset="0"/>
              </a:rPr>
              <a:t>lowest</a:t>
            </a:r>
            <a:r>
              <a:rPr lang="en-US" sz="1800">
                <a:latin typeface="Tahoma" charset="0"/>
                <a:ea typeface="ＭＳ Ｐゴシック" charset="0"/>
              </a:rPr>
              <a:t> memory address </a:t>
            </a:r>
          </a:p>
        </p:txBody>
      </p:sp>
      <p:graphicFrame>
        <p:nvGraphicFramePr>
          <p:cNvPr id="1197119" name="Group 63"/>
          <p:cNvGraphicFramePr>
            <a:graphicFrameLocks noGrp="1"/>
          </p:cNvGraphicFramePr>
          <p:nvPr>
            <p:ph sz="quarter" idx="2"/>
          </p:nvPr>
        </p:nvGraphicFramePr>
        <p:xfrm>
          <a:off x="1393825" y="3382963"/>
          <a:ext cx="4495800" cy="439738"/>
        </p:xfrm>
        <a:graphic>
          <a:graphicData uri="http://schemas.openxmlformats.org/drawingml/2006/table">
            <a:tbl>
              <a:tblPr/>
              <a:tblGrid>
                <a:gridCol w="749300"/>
                <a:gridCol w="749300"/>
                <a:gridCol w="749300"/>
                <a:gridCol w="749300"/>
                <a:gridCol w="749300"/>
                <a:gridCol w="749300"/>
              </a:tblGrid>
              <a:tr h="439738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FF6600"/>
                        </a:buClr>
                        <a:buSzPct val="120000"/>
                        <a:buFont typeface="Wingdings" charset="0"/>
                        <a:buNone/>
                        <a:tabLst/>
                      </a:pPr>
                      <a:r>
                        <a:rPr kumimoji="0" lang="en-US" sz="16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ahoma" charset="0"/>
                          <a:ea typeface="ＭＳ Ｐゴシック" charset="0"/>
                          <a:cs typeface="ＭＳ Ｐゴシック" charset="0"/>
                        </a:rPr>
                        <a:t>…</a:t>
                      </a:r>
                    </a:p>
                  </a:txBody>
                  <a:tcPr anchor="ctr" anchorCtr="1" horzOverflow="overflow">
                    <a:lnL>
                      <a:noFill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FF6600"/>
                        </a:buClr>
                        <a:buSzPct val="120000"/>
                        <a:buFont typeface="Wingdings" charset="0"/>
                        <a:buNone/>
                        <a:tabLst/>
                      </a:pPr>
                      <a:r>
                        <a:rPr kumimoji="0" lang="en-US" sz="16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ahoma" charset="0"/>
                          <a:ea typeface="ＭＳ Ｐゴシック" charset="0"/>
                          <a:cs typeface="ＭＳ Ｐゴシック" charset="0"/>
                        </a:rPr>
                        <a:t>0x</a:t>
                      </a:r>
                      <a:r>
                        <a:rPr kumimoji="0" lang="en-US" sz="1600" b="0" i="0" u="none" strike="noStrike" cap="none" normalizeH="0" baseline="0">
                          <a:ln>
                            <a:noFill/>
                          </a:ln>
                          <a:solidFill>
                            <a:schemeClr val="folHlink"/>
                          </a:solidFill>
                          <a:effectLst/>
                          <a:latin typeface="Tahoma" charset="0"/>
                          <a:ea typeface="ＭＳ Ｐゴシック" charset="0"/>
                          <a:cs typeface="ＭＳ Ｐゴシック" charset="0"/>
                        </a:rPr>
                        <a:t>0A</a:t>
                      </a:r>
                    </a:p>
                  </a:txBody>
                  <a:tcPr anchor="ctr" anchorCtr="1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FF6600"/>
                        </a:buClr>
                        <a:buSzPct val="120000"/>
                        <a:buFont typeface="Wingdings" charset="0"/>
                        <a:buNone/>
                        <a:tabLst/>
                      </a:pPr>
                      <a:r>
                        <a:rPr kumimoji="0" lang="en-US" sz="16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ahoma" charset="0"/>
                          <a:ea typeface="ＭＳ Ｐゴシック" charset="0"/>
                          <a:cs typeface="ＭＳ Ｐゴシック" charset="0"/>
                        </a:rPr>
                        <a:t>0x</a:t>
                      </a:r>
                      <a:r>
                        <a:rPr kumimoji="0" lang="en-US" sz="1600" b="0" i="0" u="none" strike="noStrike" cap="none" normalizeH="0" baseline="0">
                          <a:ln>
                            <a:noFill/>
                          </a:ln>
                          <a:solidFill>
                            <a:schemeClr val="hlink"/>
                          </a:solidFill>
                          <a:effectLst/>
                          <a:latin typeface="Tahoma" charset="0"/>
                          <a:ea typeface="ＭＳ Ｐゴシック" charset="0"/>
                          <a:cs typeface="ＭＳ Ｐゴシック" charset="0"/>
                        </a:rPr>
                        <a:t>0B</a:t>
                      </a:r>
                    </a:p>
                  </a:txBody>
                  <a:tcPr anchor="ctr" anchorCtr="1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FF6600"/>
                        </a:buClr>
                        <a:buSzPct val="120000"/>
                        <a:buFont typeface="Wingdings" charset="0"/>
                        <a:buNone/>
                        <a:tabLst/>
                      </a:pPr>
                      <a:r>
                        <a:rPr kumimoji="0" lang="en-US" sz="16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ahoma" charset="0"/>
                          <a:ea typeface="ＭＳ Ｐゴシック" charset="0"/>
                          <a:cs typeface="ＭＳ Ｐゴシック" charset="0"/>
                        </a:rPr>
                        <a:t>0x</a:t>
                      </a:r>
                      <a:r>
                        <a:rPr kumimoji="0" lang="en-US" sz="1600" b="0" i="0" u="none" strike="noStrike" cap="none" normalizeH="0" baseline="0">
                          <a:ln>
                            <a:noFill/>
                          </a:ln>
                          <a:solidFill>
                            <a:srgbClr val="008000"/>
                          </a:solidFill>
                          <a:effectLst/>
                          <a:latin typeface="Tahoma" charset="0"/>
                          <a:ea typeface="ＭＳ Ｐゴシック" charset="0"/>
                          <a:cs typeface="ＭＳ Ｐゴシック" charset="0"/>
                        </a:rPr>
                        <a:t>0C</a:t>
                      </a:r>
                    </a:p>
                  </a:txBody>
                  <a:tcPr anchor="ctr" anchorCtr="1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FF6600"/>
                        </a:buClr>
                        <a:buSzPct val="120000"/>
                        <a:buFont typeface="Wingdings" charset="0"/>
                        <a:buNone/>
                        <a:tabLst/>
                      </a:pPr>
                      <a:r>
                        <a:rPr kumimoji="0" lang="en-US" sz="16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ahoma" charset="0"/>
                          <a:ea typeface="ＭＳ Ｐゴシック" charset="0"/>
                          <a:cs typeface="ＭＳ Ｐゴシック" charset="0"/>
                        </a:rPr>
                        <a:t>0x</a:t>
                      </a:r>
                      <a:r>
                        <a:rPr kumimoji="0" lang="en-US" sz="1600" b="0" i="0" u="none" strike="noStrike" cap="none" normalizeH="0" baseline="0">
                          <a:ln>
                            <a:noFill/>
                          </a:ln>
                          <a:solidFill>
                            <a:srgbClr val="FF9933"/>
                          </a:solidFill>
                          <a:effectLst/>
                          <a:latin typeface="Tahoma" charset="0"/>
                          <a:ea typeface="ＭＳ Ｐゴシック" charset="0"/>
                          <a:cs typeface="ＭＳ Ｐゴシック" charset="0"/>
                        </a:rPr>
                        <a:t>0D</a:t>
                      </a:r>
                    </a:p>
                  </a:txBody>
                  <a:tcPr anchor="ctr" anchorCtr="1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FF6600"/>
                        </a:buClr>
                        <a:buSzPct val="120000"/>
                        <a:buFont typeface="Wingdings" charset="0"/>
                        <a:buNone/>
                        <a:tabLst/>
                      </a:pPr>
                      <a:r>
                        <a:rPr kumimoji="0" lang="en-US" sz="16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ahoma" charset="0"/>
                          <a:ea typeface="ＭＳ Ｐゴシック" charset="0"/>
                          <a:cs typeface="ＭＳ Ｐゴシック" charset="0"/>
                        </a:rPr>
                        <a:t>…</a:t>
                      </a:r>
                    </a:p>
                  </a:txBody>
                  <a:tcPr anchor="ctr" anchorCtr="1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</a:tbl>
          </a:graphicData>
        </a:graphic>
      </p:graphicFrame>
      <p:pic>
        <p:nvPicPr>
          <p:cNvPr id="36882" name="Picture 4" descr="280px-Big-Endian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254750" y="1168400"/>
            <a:ext cx="2903538" cy="25923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graphicFrame>
        <p:nvGraphicFramePr>
          <p:cNvPr id="1197120" name="Group 64"/>
          <p:cNvGraphicFramePr>
            <a:graphicFrameLocks noGrp="1"/>
          </p:cNvGraphicFramePr>
          <p:nvPr>
            <p:ph sz="quarter" idx="3"/>
          </p:nvPr>
        </p:nvGraphicFramePr>
        <p:xfrm>
          <a:off x="1393825" y="5851525"/>
          <a:ext cx="4495800" cy="439738"/>
        </p:xfrm>
        <a:graphic>
          <a:graphicData uri="http://schemas.openxmlformats.org/drawingml/2006/table">
            <a:tbl>
              <a:tblPr/>
              <a:tblGrid>
                <a:gridCol w="749300"/>
                <a:gridCol w="749300"/>
                <a:gridCol w="749300"/>
                <a:gridCol w="749300"/>
                <a:gridCol w="749300"/>
                <a:gridCol w="749300"/>
              </a:tblGrid>
              <a:tr h="439738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FF6600"/>
                        </a:buClr>
                        <a:buSzPct val="120000"/>
                        <a:buFont typeface="Wingdings" charset="0"/>
                        <a:buNone/>
                        <a:tabLst/>
                      </a:pPr>
                      <a:r>
                        <a:rPr kumimoji="0" lang="en-US" sz="16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ahoma" charset="0"/>
                          <a:ea typeface="ＭＳ Ｐゴシック" charset="0"/>
                          <a:cs typeface="ＭＳ Ｐゴシック" charset="0"/>
                        </a:rPr>
                        <a:t>…</a:t>
                      </a:r>
                    </a:p>
                  </a:txBody>
                  <a:tcPr anchor="ctr" anchorCtr="1" horzOverflow="overflow">
                    <a:lnL>
                      <a:noFill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FF6600"/>
                        </a:buClr>
                        <a:buSzPct val="120000"/>
                        <a:buFont typeface="Wingdings" charset="0"/>
                        <a:buNone/>
                        <a:tabLst/>
                      </a:pPr>
                      <a:r>
                        <a:rPr kumimoji="0" lang="en-US" sz="16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ahoma" charset="0"/>
                          <a:ea typeface="ＭＳ Ｐゴシック" charset="0"/>
                          <a:cs typeface="ＭＳ Ｐゴシック" charset="0"/>
                        </a:rPr>
                        <a:t>0x</a:t>
                      </a:r>
                      <a:r>
                        <a:rPr kumimoji="0" lang="en-US" sz="1600" b="0" i="0" u="none" strike="noStrike" cap="none" normalizeH="0" baseline="0">
                          <a:ln>
                            <a:noFill/>
                          </a:ln>
                          <a:solidFill>
                            <a:srgbClr val="FF9933"/>
                          </a:solidFill>
                          <a:effectLst/>
                          <a:latin typeface="Tahoma" charset="0"/>
                          <a:ea typeface="ＭＳ Ｐゴシック" charset="0"/>
                          <a:cs typeface="ＭＳ Ｐゴシック" charset="0"/>
                        </a:rPr>
                        <a:t>0D</a:t>
                      </a:r>
                    </a:p>
                  </a:txBody>
                  <a:tcPr anchor="ctr" anchorCtr="1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FF6600"/>
                        </a:buClr>
                        <a:buSzPct val="120000"/>
                        <a:buFont typeface="Wingdings" charset="0"/>
                        <a:buNone/>
                        <a:tabLst/>
                      </a:pPr>
                      <a:r>
                        <a:rPr kumimoji="0" lang="en-US" sz="16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ahoma" charset="0"/>
                          <a:ea typeface="ＭＳ Ｐゴシック" charset="0"/>
                          <a:cs typeface="ＭＳ Ｐゴシック" charset="0"/>
                        </a:rPr>
                        <a:t>0x</a:t>
                      </a:r>
                      <a:r>
                        <a:rPr kumimoji="0" lang="en-US" sz="1600" b="0" i="0" u="none" strike="noStrike" cap="none" normalizeH="0" baseline="0">
                          <a:ln>
                            <a:noFill/>
                          </a:ln>
                          <a:solidFill>
                            <a:srgbClr val="008000"/>
                          </a:solidFill>
                          <a:effectLst/>
                          <a:latin typeface="Tahoma" charset="0"/>
                          <a:ea typeface="ＭＳ Ｐゴシック" charset="0"/>
                          <a:cs typeface="ＭＳ Ｐゴシック" charset="0"/>
                        </a:rPr>
                        <a:t>0C</a:t>
                      </a:r>
                    </a:p>
                  </a:txBody>
                  <a:tcPr anchor="ctr" anchorCtr="1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FF6600"/>
                        </a:buClr>
                        <a:buSzPct val="120000"/>
                        <a:buFont typeface="Wingdings" charset="0"/>
                        <a:buNone/>
                        <a:tabLst/>
                      </a:pPr>
                      <a:r>
                        <a:rPr kumimoji="0" lang="en-US" sz="16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ahoma" charset="0"/>
                          <a:ea typeface="ＭＳ Ｐゴシック" charset="0"/>
                          <a:cs typeface="ＭＳ Ｐゴシック" charset="0"/>
                        </a:rPr>
                        <a:t>0x</a:t>
                      </a:r>
                      <a:r>
                        <a:rPr kumimoji="0" lang="en-US" sz="1600" b="0" i="0" u="none" strike="noStrike" cap="none" normalizeH="0" baseline="0">
                          <a:ln>
                            <a:noFill/>
                          </a:ln>
                          <a:solidFill>
                            <a:schemeClr val="hlink"/>
                          </a:solidFill>
                          <a:effectLst/>
                          <a:latin typeface="Tahoma" charset="0"/>
                          <a:ea typeface="ＭＳ Ｐゴシック" charset="0"/>
                          <a:cs typeface="ＭＳ Ｐゴシック" charset="0"/>
                        </a:rPr>
                        <a:t>0B</a:t>
                      </a:r>
                    </a:p>
                  </a:txBody>
                  <a:tcPr anchor="ctr" anchorCtr="1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FF6600"/>
                        </a:buClr>
                        <a:buSzPct val="120000"/>
                        <a:buFont typeface="Wingdings" charset="0"/>
                        <a:buNone/>
                        <a:tabLst/>
                      </a:pPr>
                      <a:r>
                        <a:rPr kumimoji="0" lang="en-US" sz="16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ahoma" charset="0"/>
                          <a:ea typeface="ＭＳ Ｐゴシック" charset="0"/>
                          <a:cs typeface="ＭＳ Ｐゴシック" charset="0"/>
                        </a:rPr>
                        <a:t>0x</a:t>
                      </a:r>
                      <a:r>
                        <a:rPr kumimoji="0" lang="en-US" sz="1600" b="0" i="0" u="none" strike="noStrike" cap="none" normalizeH="0" baseline="0">
                          <a:ln>
                            <a:noFill/>
                          </a:ln>
                          <a:solidFill>
                            <a:schemeClr val="folHlink"/>
                          </a:solidFill>
                          <a:effectLst/>
                          <a:latin typeface="Tahoma" charset="0"/>
                          <a:ea typeface="ＭＳ Ｐゴシック" charset="0"/>
                          <a:cs typeface="ＭＳ Ｐゴシック" charset="0"/>
                        </a:rPr>
                        <a:t>0A</a:t>
                      </a:r>
                    </a:p>
                  </a:txBody>
                  <a:tcPr anchor="ctr" anchorCtr="1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FF6600"/>
                        </a:buClr>
                        <a:buSzPct val="120000"/>
                        <a:buFont typeface="Wingdings" charset="0"/>
                        <a:buNone/>
                        <a:tabLst/>
                      </a:pPr>
                      <a:r>
                        <a:rPr kumimoji="0" lang="en-US" sz="16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ahoma" charset="0"/>
                          <a:ea typeface="ＭＳ Ｐゴシック" charset="0"/>
                          <a:cs typeface="ＭＳ Ｐゴシック" charset="0"/>
                        </a:rPr>
                        <a:t>…</a:t>
                      </a:r>
                    </a:p>
                  </a:txBody>
                  <a:tcPr anchor="ctr" anchorCtr="1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</a:tbl>
          </a:graphicData>
        </a:graphic>
      </p:graphicFrame>
      <p:grpSp>
        <p:nvGrpSpPr>
          <p:cNvPr id="2" name="Group 83"/>
          <p:cNvGrpSpPr>
            <a:grpSpLocks/>
          </p:cNvGrpSpPr>
          <p:nvPr/>
        </p:nvGrpSpPr>
        <p:grpSpPr bwMode="auto">
          <a:xfrm>
            <a:off x="1687513" y="5522913"/>
            <a:ext cx="3735387" cy="336550"/>
            <a:chOff x="-363" y="2460"/>
            <a:chExt cx="2353" cy="212"/>
          </a:xfrm>
        </p:grpSpPr>
        <p:sp>
          <p:nvSpPr>
            <p:cNvPr id="36902" name="Text Box 81"/>
            <p:cNvSpPr txBox="1">
              <a:spLocks noChangeArrowheads="1"/>
            </p:cNvSpPr>
            <p:nvPr/>
          </p:nvSpPr>
          <p:spPr bwMode="auto">
            <a:xfrm>
              <a:off x="-363" y="2460"/>
              <a:ext cx="1786" cy="21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defRPr sz="3200" b="1">
                  <a:solidFill>
                    <a:schemeClr val="tx1"/>
                  </a:solidFill>
                  <a:latin typeface="Tahoma" charset="0"/>
                  <a:ea typeface="ＭＳ Ｐゴシック" charset="0"/>
                  <a:cs typeface="ＭＳ Ｐゴシック" charset="0"/>
                </a:defRPr>
              </a:lvl1pPr>
              <a:lvl2pPr marL="37931725" indent="-37474525">
                <a:defRPr sz="3200" b="1">
                  <a:solidFill>
                    <a:schemeClr val="tx1"/>
                  </a:solidFill>
                  <a:latin typeface="Tahoma" charset="0"/>
                  <a:ea typeface="ＭＳ Ｐゴシック" charset="0"/>
                </a:defRPr>
              </a:lvl2pPr>
              <a:lvl3pPr>
                <a:defRPr sz="3200" b="1">
                  <a:solidFill>
                    <a:schemeClr val="tx1"/>
                  </a:solidFill>
                  <a:latin typeface="Tahoma" charset="0"/>
                  <a:ea typeface="ＭＳ Ｐゴシック" charset="0"/>
                </a:defRPr>
              </a:lvl3pPr>
              <a:lvl4pPr>
                <a:defRPr sz="3200" b="1">
                  <a:solidFill>
                    <a:schemeClr val="tx1"/>
                  </a:solidFill>
                  <a:latin typeface="Tahoma" charset="0"/>
                  <a:ea typeface="ＭＳ Ｐゴシック" charset="0"/>
                </a:defRPr>
              </a:lvl4pPr>
              <a:lvl5pPr>
                <a:defRPr sz="3200" b="1">
                  <a:solidFill>
                    <a:schemeClr val="tx1"/>
                  </a:solidFill>
                  <a:latin typeface="Tahoma" charset="0"/>
                  <a:ea typeface="ＭＳ Ｐゴシック" charset="0"/>
                </a:defRPr>
              </a:lvl5pPr>
              <a:lvl6pPr marL="457200" eaLnBrk="0" fontAlgn="base" hangingPunct="0">
                <a:spcBef>
                  <a:spcPct val="0"/>
                </a:spcBef>
                <a:spcAft>
                  <a:spcPct val="0"/>
                </a:spcAft>
                <a:defRPr sz="3200" b="1">
                  <a:solidFill>
                    <a:schemeClr val="tx1"/>
                  </a:solidFill>
                  <a:latin typeface="Tahoma" charset="0"/>
                  <a:ea typeface="ＭＳ Ｐゴシック" charset="0"/>
                </a:defRPr>
              </a:lvl6pPr>
              <a:lvl7pPr marL="914400" eaLnBrk="0" fontAlgn="base" hangingPunct="0">
                <a:spcBef>
                  <a:spcPct val="0"/>
                </a:spcBef>
                <a:spcAft>
                  <a:spcPct val="0"/>
                </a:spcAft>
                <a:defRPr sz="3200" b="1">
                  <a:solidFill>
                    <a:schemeClr val="tx1"/>
                  </a:solidFill>
                  <a:latin typeface="Tahoma" charset="0"/>
                  <a:ea typeface="ＭＳ Ｐゴシック" charset="0"/>
                </a:defRPr>
              </a:lvl7pPr>
              <a:lvl8pPr marL="1371600" eaLnBrk="0" fontAlgn="base" hangingPunct="0">
                <a:spcBef>
                  <a:spcPct val="0"/>
                </a:spcBef>
                <a:spcAft>
                  <a:spcPct val="0"/>
                </a:spcAft>
                <a:defRPr sz="3200" b="1">
                  <a:solidFill>
                    <a:schemeClr val="tx1"/>
                  </a:solidFill>
                  <a:latin typeface="Tahoma" charset="0"/>
                  <a:ea typeface="ＭＳ Ｐゴシック" charset="0"/>
                </a:defRPr>
              </a:lvl8pPr>
              <a:lvl9pPr marL="1828800" eaLnBrk="0" fontAlgn="base" hangingPunct="0">
                <a:spcBef>
                  <a:spcPct val="0"/>
                </a:spcBef>
                <a:spcAft>
                  <a:spcPct val="0"/>
                </a:spcAft>
                <a:defRPr sz="3200" b="1">
                  <a:solidFill>
                    <a:schemeClr val="tx1"/>
                  </a:solidFill>
                  <a:latin typeface="Tahoma" charset="0"/>
                  <a:ea typeface="ＭＳ Ｐゴシック" charset="0"/>
                </a:defRPr>
              </a:lvl9pPr>
            </a:lstStyle>
            <a:p>
              <a:r>
                <a:rPr lang="en-US" sz="1600" b="0"/>
                <a:t>increasing memory addresses</a:t>
              </a:r>
            </a:p>
          </p:txBody>
        </p:sp>
        <p:sp>
          <p:nvSpPr>
            <p:cNvPr id="36903" name="Line 82"/>
            <p:cNvSpPr>
              <a:spLocks noChangeShapeType="1"/>
            </p:cNvSpPr>
            <p:nvPr/>
          </p:nvSpPr>
          <p:spPr bwMode="auto">
            <a:xfrm>
              <a:off x="1541" y="2566"/>
              <a:ext cx="449" cy="0"/>
            </a:xfrm>
            <a:prstGeom prst="line">
              <a:avLst/>
            </a:prstGeom>
            <a:noFill/>
            <a:ln w="28575">
              <a:solidFill>
                <a:schemeClr val="tx1"/>
              </a:solidFill>
              <a:round/>
              <a:headEnd/>
              <a:tailEnd type="triangle" w="med" len="med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</p:grpSp>
      <p:grpSp>
        <p:nvGrpSpPr>
          <p:cNvPr id="36898" name="Group 84"/>
          <p:cNvGrpSpPr>
            <a:grpSpLocks/>
          </p:cNvGrpSpPr>
          <p:nvPr/>
        </p:nvGrpSpPr>
        <p:grpSpPr bwMode="auto">
          <a:xfrm>
            <a:off x="1701800" y="3035300"/>
            <a:ext cx="3735388" cy="336550"/>
            <a:chOff x="-363" y="2460"/>
            <a:chExt cx="2353" cy="212"/>
          </a:xfrm>
        </p:grpSpPr>
        <p:sp>
          <p:nvSpPr>
            <p:cNvPr id="36900" name="Text Box 85"/>
            <p:cNvSpPr txBox="1">
              <a:spLocks noChangeArrowheads="1"/>
            </p:cNvSpPr>
            <p:nvPr/>
          </p:nvSpPr>
          <p:spPr bwMode="auto">
            <a:xfrm>
              <a:off x="-363" y="2460"/>
              <a:ext cx="1786" cy="21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defRPr sz="3200" b="1">
                  <a:solidFill>
                    <a:schemeClr val="tx1"/>
                  </a:solidFill>
                  <a:latin typeface="Tahoma" charset="0"/>
                  <a:ea typeface="ＭＳ Ｐゴシック" charset="0"/>
                  <a:cs typeface="ＭＳ Ｐゴシック" charset="0"/>
                </a:defRPr>
              </a:lvl1pPr>
              <a:lvl2pPr marL="37931725" indent="-37474525">
                <a:defRPr sz="3200" b="1">
                  <a:solidFill>
                    <a:schemeClr val="tx1"/>
                  </a:solidFill>
                  <a:latin typeface="Tahoma" charset="0"/>
                  <a:ea typeface="ＭＳ Ｐゴシック" charset="0"/>
                </a:defRPr>
              </a:lvl2pPr>
              <a:lvl3pPr>
                <a:defRPr sz="3200" b="1">
                  <a:solidFill>
                    <a:schemeClr val="tx1"/>
                  </a:solidFill>
                  <a:latin typeface="Tahoma" charset="0"/>
                  <a:ea typeface="ＭＳ Ｐゴシック" charset="0"/>
                </a:defRPr>
              </a:lvl3pPr>
              <a:lvl4pPr>
                <a:defRPr sz="3200" b="1">
                  <a:solidFill>
                    <a:schemeClr val="tx1"/>
                  </a:solidFill>
                  <a:latin typeface="Tahoma" charset="0"/>
                  <a:ea typeface="ＭＳ Ｐゴシック" charset="0"/>
                </a:defRPr>
              </a:lvl4pPr>
              <a:lvl5pPr>
                <a:defRPr sz="3200" b="1">
                  <a:solidFill>
                    <a:schemeClr val="tx1"/>
                  </a:solidFill>
                  <a:latin typeface="Tahoma" charset="0"/>
                  <a:ea typeface="ＭＳ Ｐゴシック" charset="0"/>
                </a:defRPr>
              </a:lvl5pPr>
              <a:lvl6pPr marL="457200" eaLnBrk="0" fontAlgn="base" hangingPunct="0">
                <a:spcBef>
                  <a:spcPct val="0"/>
                </a:spcBef>
                <a:spcAft>
                  <a:spcPct val="0"/>
                </a:spcAft>
                <a:defRPr sz="3200" b="1">
                  <a:solidFill>
                    <a:schemeClr val="tx1"/>
                  </a:solidFill>
                  <a:latin typeface="Tahoma" charset="0"/>
                  <a:ea typeface="ＭＳ Ｐゴシック" charset="0"/>
                </a:defRPr>
              </a:lvl6pPr>
              <a:lvl7pPr marL="914400" eaLnBrk="0" fontAlgn="base" hangingPunct="0">
                <a:spcBef>
                  <a:spcPct val="0"/>
                </a:spcBef>
                <a:spcAft>
                  <a:spcPct val="0"/>
                </a:spcAft>
                <a:defRPr sz="3200" b="1">
                  <a:solidFill>
                    <a:schemeClr val="tx1"/>
                  </a:solidFill>
                  <a:latin typeface="Tahoma" charset="0"/>
                  <a:ea typeface="ＭＳ Ｐゴシック" charset="0"/>
                </a:defRPr>
              </a:lvl7pPr>
              <a:lvl8pPr marL="1371600" eaLnBrk="0" fontAlgn="base" hangingPunct="0">
                <a:spcBef>
                  <a:spcPct val="0"/>
                </a:spcBef>
                <a:spcAft>
                  <a:spcPct val="0"/>
                </a:spcAft>
                <a:defRPr sz="3200" b="1">
                  <a:solidFill>
                    <a:schemeClr val="tx1"/>
                  </a:solidFill>
                  <a:latin typeface="Tahoma" charset="0"/>
                  <a:ea typeface="ＭＳ Ｐゴシック" charset="0"/>
                </a:defRPr>
              </a:lvl8pPr>
              <a:lvl9pPr marL="1828800" eaLnBrk="0" fontAlgn="base" hangingPunct="0">
                <a:spcBef>
                  <a:spcPct val="0"/>
                </a:spcBef>
                <a:spcAft>
                  <a:spcPct val="0"/>
                </a:spcAft>
                <a:defRPr sz="3200" b="1">
                  <a:solidFill>
                    <a:schemeClr val="tx1"/>
                  </a:solidFill>
                  <a:latin typeface="Tahoma" charset="0"/>
                  <a:ea typeface="ＭＳ Ｐゴシック" charset="0"/>
                </a:defRPr>
              </a:lvl9pPr>
            </a:lstStyle>
            <a:p>
              <a:r>
                <a:rPr lang="en-US" sz="1600" b="0"/>
                <a:t>increasing memory addresses</a:t>
              </a:r>
            </a:p>
          </p:txBody>
        </p:sp>
        <p:sp>
          <p:nvSpPr>
            <p:cNvPr id="36901" name="Line 86"/>
            <p:cNvSpPr>
              <a:spLocks noChangeShapeType="1"/>
            </p:cNvSpPr>
            <p:nvPr/>
          </p:nvSpPr>
          <p:spPr bwMode="auto">
            <a:xfrm>
              <a:off x="1541" y="2566"/>
              <a:ext cx="449" cy="0"/>
            </a:xfrm>
            <a:prstGeom prst="line">
              <a:avLst/>
            </a:prstGeom>
            <a:noFill/>
            <a:ln w="28575">
              <a:solidFill>
                <a:schemeClr val="tx1"/>
              </a:solidFill>
              <a:round/>
              <a:headEnd/>
              <a:tailEnd type="triangle" w="med" len="med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</p:grpSp>
      <p:pic>
        <p:nvPicPr>
          <p:cNvPr id="1197143" name="Picture 87" descr="280px-Little-Endian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254750" y="4173538"/>
            <a:ext cx="2903538" cy="25923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  <p:timing>
    <p:tnLst>
      <p:par>
        <p:cTn xmlns:p14="http://schemas.microsoft.com/office/powerpoint/2010/main"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97059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97059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97059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971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971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7890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>
                <a:latin typeface="Tahoma" charset="0"/>
                <a:ea typeface="ＭＳ Ｐゴシック" charset="0"/>
                <a:cs typeface="ＭＳ Ｐゴシック" charset="0"/>
              </a:rPr>
              <a:t>Byte Order:</a:t>
            </a:r>
            <a:r>
              <a:rPr lang="nb-NO">
                <a:latin typeface="Tahoma" charset="0"/>
                <a:ea typeface="ＭＳ Ｐゴシック" charset="0"/>
                <a:cs typeface="ＭＳ Ｐゴシック" charset="0"/>
              </a:rPr>
              <a:t> IP address example</a:t>
            </a:r>
            <a:endParaRPr lang="en-US">
              <a:latin typeface="Tahoma" charset="0"/>
              <a:ea typeface="ＭＳ Ｐゴシック" charset="0"/>
              <a:cs typeface="ＭＳ Ｐゴシック" charset="0"/>
            </a:endParaRPr>
          </a:p>
        </p:txBody>
      </p:sp>
      <p:sp>
        <p:nvSpPr>
          <p:cNvPr id="1179651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133350" y="1171575"/>
            <a:ext cx="8772525" cy="5467350"/>
          </a:xfrm>
        </p:spPr>
        <p:txBody>
          <a:bodyPr/>
          <a:lstStyle/>
          <a:p>
            <a:pPr eaLnBrk="1" hangingPunct="1">
              <a:lnSpc>
                <a:spcPct val="80000"/>
              </a:lnSpc>
            </a:pPr>
            <a:r>
              <a:rPr lang="nb-NO" sz="2400" dirty="0">
                <a:latin typeface="Tahoma" charset="0"/>
                <a:ea typeface="ＭＳ Ｐゴシック" charset="0"/>
                <a:cs typeface="ＭＳ Ｐゴシック" charset="0"/>
              </a:rPr>
              <a:t>IPv4 host </a:t>
            </a:r>
            <a:r>
              <a:rPr lang="nb-NO" sz="2400" dirty="0" err="1">
                <a:latin typeface="Tahoma" charset="0"/>
                <a:ea typeface="ＭＳ Ｐゴシック" charset="0"/>
                <a:cs typeface="ＭＳ Ｐゴシック" charset="0"/>
              </a:rPr>
              <a:t>address</a:t>
            </a:r>
            <a:r>
              <a:rPr lang="nb-NO" sz="2400" dirty="0">
                <a:latin typeface="Tahoma" charset="0"/>
                <a:ea typeface="ＭＳ Ｐゴシック" charset="0"/>
                <a:cs typeface="ＭＳ Ｐゴシック" charset="0"/>
              </a:rPr>
              <a:t>: </a:t>
            </a:r>
            <a:r>
              <a:rPr lang="nb-NO" sz="2400" dirty="0" err="1">
                <a:latin typeface="Tahoma" charset="0"/>
                <a:ea typeface="ＭＳ Ｐゴシック" charset="0"/>
                <a:cs typeface="ＭＳ Ｐゴシック" charset="0"/>
              </a:rPr>
              <a:t>represents</a:t>
            </a:r>
            <a:r>
              <a:rPr lang="nb-NO" sz="2400" dirty="0">
                <a:latin typeface="Tahoma" charset="0"/>
                <a:ea typeface="ＭＳ Ｐゴシック" charset="0"/>
                <a:cs typeface="ＭＳ Ｐゴシック" charset="0"/>
              </a:rPr>
              <a:t> a 32-bit </a:t>
            </a:r>
            <a:r>
              <a:rPr lang="nb-NO" sz="2400" dirty="0" err="1">
                <a:latin typeface="Tahoma" charset="0"/>
                <a:ea typeface="ＭＳ Ｐゴシック" charset="0"/>
                <a:cs typeface="ＭＳ Ｐゴシック" charset="0"/>
              </a:rPr>
              <a:t>address</a:t>
            </a:r>
            <a:endParaRPr lang="nb-NO" sz="2400" dirty="0">
              <a:latin typeface="Tahoma" charset="0"/>
              <a:ea typeface="ＭＳ Ｐゴシック" charset="0"/>
              <a:cs typeface="ＭＳ Ｐゴシック" charset="0"/>
            </a:endParaRPr>
          </a:p>
          <a:p>
            <a:pPr lvl="1" eaLnBrk="1" hangingPunct="1">
              <a:lnSpc>
                <a:spcPct val="80000"/>
              </a:lnSpc>
            </a:pPr>
            <a:r>
              <a:rPr lang="nb-NO" sz="2000" dirty="0" err="1">
                <a:latin typeface="Tahoma" charset="0"/>
                <a:ea typeface="ＭＳ Ｐゴシック" charset="0"/>
              </a:rPr>
              <a:t>written</a:t>
            </a:r>
            <a:r>
              <a:rPr lang="nb-NO" sz="2000" dirty="0">
                <a:latin typeface="Tahoma" charset="0"/>
                <a:ea typeface="ＭＳ Ｐゴシック" charset="0"/>
              </a:rPr>
              <a:t> </a:t>
            </a:r>
            <a:r>
              <a:rPr lang="nb-NO" sz="2000" dirty="0" err="1">
                <a:latin typeface="Tahoma" charset="0"/>
                <a:ea typeface="ＭＳ Ｐゴシック" charset="0"/>
              </a:rPr>
              <a:t>on</a:t>
            </a:r>
            <a:r>
              <a:rPr lang="nb-NO" sz="2000" dirty="0">
                <a:latin typeface="Tahoma" charset="0"/>
                <a:ea typeface="ＭＳ Ｐゴシック" charset="0"/>
              </a:rPr>
              <a:t> </a:t>
            </a:r>
            <a:r>
              <a:rPr lang="nb-NO" sz="2000" dirty="0" err="1">
                <a:latin typeface="Tahoma" charset="0"/>
                <a:ea typeface="ＭＳ Ｐゴシック" charset="0"/>
              </a:rPr>
              <a:t>paper</a:t>
            </a:r>
            <a:r>
              <a:rPr lang="nb-NO" sz="2000" dirty="0">
                <a:latin typeface="Tahoma" charset="0"/>
                <a:ea typeface="ＭＳ Ｐゴシック" charset="0"/>
              </a:rPr>
              <a:t> (”</a:t>
            </a:r>
            <a:r>
              <a:rPr lang="nb-NO" sz="2000" dirty="0" err="1">
                <a:latin typeface="Tahoma" charset="0"/>
                <a:ea typeface="ＭＳ Ｐゴシック" charset="0"/>
              </a:rPr>
              <a:t>dotted</a:t>
            </a:r>
            <a:r>
              <a:rPr lang="nb-NO" sz="2000" dirty="0">
                <a:latin typeface="Tahoma" charset="0"/>
                <a:ea typeface="ＭＳ Ｐゴシック" charset="0"/>
              </a:rPr>
              <a:t> </a:t>
            </a:r>
            <a:r>
              <a:rPr lang="nb-NO" sz="2000" dirty="0" err="1">
                <a:latin typeface="Tahoma" charset="0"/>
                <a:ea typeface="ＭＳ Ｐゴシック" charset="0"/>
              </a:rPr>
              <a:t>decimal</a:t>
            </a:r>
            <a:r>
              <a:rPr lang="nb-NO" sz="2000" dirty="0">
                <a:latin typeface="Tahoma" charset="0"/>
                <a:ea typeface="ＭＳ Ｐゴシック" charset="0"/>
              </a:rPr>
              <a:t> </a:t>
            </a:r>
            <a:r>
              <a:rPr lang="nb-NO" sz="2000" dirty="0" err="1">
                <a:latin typeface="Tahoma" charset="0"/>
                <a:ea typeface="ＭＳ Ｐゴシック" charset="0"/>
              </a:rPr>
              <a:t>notation</a:t>
            </a:r>
            <a:r>
              <a:rPr lang="nb-NO" sz="2000" dirty="0">
                <a:latin typeface="Tahoma" charset="0"/>
                <a:ea typeface="ＭＳ Ｐゴシック" charset="0"/>
              </a:rPr>
              <a:t>”): </a:t>
            </a:r>
            <a:r>
              <a:rPr lang="nb-NO" sz="2000" b="1" dirty="0">
                <a:solidFill>
                  <a:schemeClr val="folHlink"/>
                </a:solidFill>
                <a:latin typeface="Courier New" charset="0"/>
                <a:ea typeface="ＭＳ Ｐゴシック" charset="0"/>
              </a:rPr>
              <a:t>129</a:t>
            </a:r>
            <a:r>
              <a:rPr lang="nb-NO" sz="2000" b="1" dirty="0">
                <a:latin typeface="Courier New" charset="0"/>
                <a:ea typeface="ＭＳ Ｐゴシック" charset="0"/>
              </a:rPr>
              <a:t>.</a:t>
            </a:r>
            <a:r>
              <a:rPr lang="nb-NO" sz="2000" b="1" dirty="0">
                <a:solidFill>
                  <a:srgbClr val="00FF00"/>
                </a:solidFill>
                <a:latin typeface="Courier New" charset="0"/>
                <a:ea typeface="ＭＳ Ｐゴシック" charset="0"/>
              </a:rPr>
              <a:t>240</a:t>
            </a:r>
            <a:r>
              <a:rPr lang="nb-NO" sz="2000" b="1" dirty="0">
                <a:latin typeface="Courier New" charset="0"/>
                <a:ea typeface="ＭＳ Ｐゴシック" charset="0"/>
              </a:rPr>
              <a:t>.</a:t>
            </a:r>
            <a:r>
              <a:rPr lang="nb-NO" sz="2000" b="1" dirty="0">
                <a:solidFill>
                  <a:srgbClr val="CC0099"/>
                </a:solidFill>
                <a:latin typeface="Courier New" charset="0"/>
                <a:ea typeface="ＭＳ Ｐゴシック" charset="0"/>
              </a:rPr>
              <a:t>71</a:t>
            </a:r>
            <a:r>
              <a:rPr lang="nb-NO" sz="2000" b="1" dirty="0">
                <a:latin typeface="Courier New" charset="0"/>
                <a:ea typeface="ＭＳ Ｐゴシック" charset="0"/>
              </a:rPr>
              <a:t>.</a:t>
            </a:r>
            <a:r>
              <a:rPr lang="nb-NO" sz="2000" b="1" dirty="0">
                <a:solidFill>
                  <a:srgbClr val="FF0000"/>
                </a:solidFill>
                <a:latin typeface="Courier New" charset="0"/>
                <a:ea typeface="ＭＳ Ｐゴシック" charset="0"/>
              </a:rPr>
              <a:t>213</a:t>
            </a:r>
            <a:r>
              <a:rPr lang="nb-NO" sz="2000" b="1" dirty="0">
                <a:latin typeface="Courier New" charset="0"/>
                <a:ea typeface="ＭＳ Ｐゴシック" charset="0"/>
              </a:rPr>
              <a:t/>
            </a:r>
            <a:br>
              <a:rPr lang="nb-NO" sz="2000" b="1" dirty="0">
                <a:latin typeface="Courier New" charset="0"/>
                <a:ea typeface="ＭＳ Ｐゴシック" charset="0"/>
              </a:rPr>
            </a:br>
            <a:endParaRPr lang="nb-NO" sz="2000" b="1" dirty="0">
              <a:latin typeface="Courier New" charset="0"/>
              <a:ea typeface="ＭＳ Ｐゴシック" charset="0"/>
            </a:endParaRPr>
          </a:p>
          <a:p>
            <a:pPr lvl="1" eaLnBrk="1" hangingPunct="1">
              <a:lnSpc>
                <a:spcPct val="80000"/>
              </a:lnSpc>
            </a:pPr>
            <a:r>
              <a:rPr lang="nb-NO" sz="2000" dirty="0" err="1">
                <a:latin typeface="Tahoma" charset="0"/>
                <a:ea typeface="ＭＳ Ｐゴシック" charset="0"/>
              </a:rPr>
              <a:t>binary</a:t>
            </a:r>
            <a:r>
              <a:rPr lang="nb-NO" sz="2000" dirty="0">
                <a:latin typeface="Tahoma" charset="0"/>
                <a:ea typeface="ＭＳ Ｐゴシック" charset="0"/>
              </a:rPr>
              <a:t> in bits: </a:t>
            </a:r>
            <a:r>
              <a:rPr lang="nb-NO" sz="2000" b="1" dirty="0">
                <a:solidFill>
                  <a:schemeClr val="folHlink"/>
                </a:solidFill>
                <a:latin typeface="Courier New" charset="0"/>
                <a:ea typeface="ＭＳ Ｐゴシック" charset="0"/>
              </a:rPr>
              <a:t>10000001</a:t>
            </a:r>
            <a:r>
              <a:rPr lang="nb-NO" sz="2000" b="1" dirty="0">
                <a:latin typeface="Courier New" charset="0"/>
                <a:ea typeface="ＭＳ Ｐゴシック" charset="0"/>
              </a:rPr>
              <a:t> </a:t>
            </a:r>
            <a:r>
              <a:rPr lang="nb-NO" sz="2000" b="1" dirty="0">
                <a:solidFill>
                  <a:srgbClr val="00FF00"/>
                </a:solidFill>
                <a:latin typeface="Courier New" charset="0"/>
                <a:ea typeface="ＭＳ Ｐゴシック" charset="0"/>
              </a:rPr>
              <a:t>11110000</a:t>
            </a:r>
            <a:r>
              <a:rPr lang="nb-NO" sz="2000" b="1" dirty="0">
                <a:latin typeface="Courier New" charset="0"/>
                <a:ea typeface="ＭＳ Ｐゴシック" charset="0"/>
              </a:rPr>
              <a:t> </a:t>
            </a:r>
            <a:r>
              <a:rPr lang="nb-NO" sz="2000" b="1" dirty="0">
                <a:solidFill>
                  <a:srgbClr val="CC0099"/>
                </a:solidFill>
                <a:latin typeface="Courier New" charset="0"/>
                <a:ea typeface="ＭＳ Ｐゴシック" charset="0"/>
              </a:rPr>
              <a:t>01000111</a:t>
            </a:r>
            <a:r>
              <a:rPr lang="nb-NO" sz="2000" b="1" dirty="0">
                <a:latin typeface="Courier New" charset="0"/>
                <a:ea typeface="ＭＳ Ｐゴシック" charset="0"/>
              </a:rPr>
              <a:t> </a:t>
            </a:r>
            <a:r>
              <a:rPr lang="nb-NO" sz="2000" b="1" dirty="0">
                <a:solidFill>
                  <a:srgbClr val="FF0000"/>
                </a:solidFill>
                <a:latin typeface="Courier New" charset="0"/>
                <a:ea typeface="ＭＳ Ｐゴシック" charset="0"/>
              </a:rPr>
              <a:t>10001011</a:t>
            </a:r>
            <a:r>
              <a:rPr lang="nb-NO" sz="2000" dirty="0">
                <a:latin typeface="Tahoma" charset="0"/>
                <a:ea typeface="ＭＳ Ｐゴシック" charset="0"/>
              </a:rPr>
              <a:t/>
            </a:r>
            <a:br>
              <a:rPr lang="nb-NO" sz="2000" dirty="0">
                <a:latin typeface="Tahoma" charset="0"/>
                <a:ea typeface="ＭＳ Ｐゴシック" charset="0"/>
              </a:rPr>
            </a:br>
            <a:endParaRPr lang="nb-NO" sz="2000" dirty="0">
              <a:latin typeface="Tahoma" charset="0"/>
              <a:ea typeface="ＭＳ Ｐゴシック" charset="0"/>
            </a:endParaRPr>
          </a:p>
          <a:p>
            <a:pPr lvl="1" eaLnBrk="1" hangingPunct="1">
              <a:lnSpc>
                <a:spcPct val="80000"/>
              </a:lnSpc>
            </a:pPr>
            <a:r>
              <a:rPr lang="nb-NO" sz="2000" dirty="0" err="1">
                <a:latin typeface="Tahoma" charset="0"/>
                <a:ea typeface="ＭＳ Ｐゴシック" charset="0"/>
              </a:rPr>
              <a:t>hexadecimal</a:t>
            </a:r>
            <a:r>
              <a:rPr lang="nb-NO" sz="2000" dirty="0">
                <a:latin typeface="Tahoma" charset="0"/>
                <a:ea typeface="ＭＳ Ｐゴシック" charset="0"/>
              </a:rPr>
              <a:t> in bytes: </a:t>
            </a:r>
            <a:r>
              <a:rPr lang="nb-NO" sz="2000" b="1" dirty="0">
                <a:latin typeface="Courier New" charset="0"/>
                <a:ea typeface="ＭＳ Ｐゴシック" charset="0"/>
              </a:rPr>
              <a:t>0x</a:t>
            </a:r>
            <a:r>
              <a:rPr lang="nb-NO" sz="2000" b="1" dirty="0">
                <a:solidFill>
                  <a:schemeClr val="folHlink"/>
                </a:solidFill>
                <a:latin typeface="Courier New" charset="0"/>
                <a:ea typeface="ＭＳ Ｐゴシック" charset="0"/>
              </a:rPr>
              <a:t>81</a:t>
            </a:r>
            <a:r>
              <a:rPr lang="nb-NO" sz="2000" b="1" dirty="0">
                <a:latin typeface="Courier New" charset="0"/>
                <a:ea typeface="ＭＳ Ｐゴシック" charset="0"/>
              </a:rPr>
              <a:t> 0x</a:t>
            </a:r>
            <a:r>
              <a:rPr lang="nb-NO" sz="2000" b="1" dirty="0">
                <a:solidFill>
                  <a:srgbClr val="00FF00"/>
                </a:solidFill>
                <a:latin typeface="Courier New" charset="0"/>
                <a:ea typeface="ＭＳ Ｐゴシック" charset="0"/>
              </a:rPr>
              <a:t>f0</a:t>
            </a:r>
            <a:r>
              <a:rPr lang="nb-NO" sz="2000" b="1" dirty="0">
                <a:latin typeface="Courier New" charset="0"/>
                <a:ea typeface="ＭＳ Ｐゴシック" charset="0"/>
              </a:rPr>
              <a:t> 0x</a:t>
            </a:r>
            <a:r>
              <a:rPr lang="nb-NO" sz="2000" b="1" dirty="0">
                <a:solidFill>
                  <a:srgbClr val="CC0099"/>
                </a:solidFill>
                <a:latin typeface="Courier New" charset="0"/>
                <a:ea typeface="ＭＳ Ｐゴシック" charset="0"/>
              </a:rPr>
              <a:t>47</a:t>
            </a:r>
            <a:r>
              <a:rPr lang="nb-NO" sz="2000" b="1" dirty="0">
                <a:latin typeface="Courier New" charset="0"/>
                <a:ea typeface="ＭＳ Ｐゴシック" charset="0"/>
              </a:rPr>
              <a:t> 0x</a:t>
            </a:r>
            <a:r>
              <a:rPr lang="nb-NO" sz="2000" b="1" dirty="0">
                <a:solidFill>
                  <a:srgbClr val="FF0000"/>
                </a:solidFill>
                <a:latin typeface="Courier New" charset="0"/>
                <a:ea typeface="ＭＳ Ｐゴシック" charset="0"/>
              </a:rPr>
              <a:t>8b</a:t>
            </a:r>
            <a:r>
              <a:rPr lang="nb-NO" sz="2000" b="1" dirty="0">
                <a:latin typeface="Courier New" charset="0"/>
                <a:ea typeface="ＭＳ Ｐゴシック" charset="0"/>
              </a:rPr>
              <a:t/>
            </a:r>
            <a:br>
              <a:rPr lang="nb-NO" sz="2000" b="1" dirty="0">
                <a:latin typeface="Courier New" charset="0"/>
                <a:ea typeface="ＭＳ Ｐゴシック" charset="0"/>
              </a:rPr>
            </a:br>
            <a:r>
              <a:rPr lang="nb-NO" sz="2000" b="1" dirty="0">
                <a:latin typeface="Courier New" charset="0"/>
                <a:ea typeface="ＭＳ Ｐゴシック" charset="0"/>
              </a:rPr>
              <a:t/>
            </a:r>
            <a:br>
              <a:rPr lang="nb-NO" sz="2000" b="1" dirty="0">
                <a:latin typeface="Courier New" charset="0"/>
                <a:ea typeface="ＭＳ Ｐゴシック" charset="0"/>
              </a:rPr>
            </a:br>
            <a:endParaRPr lang="nb-NO" sz="2000" b="1" dirty="0">
              <a:latin typeface="Courier New" charset="0"/>
              <a:ea typeface="ＭＳ Ｐゴシック" charset="0"/>
            </a:endParaRPr>
          </a:p>
          <a:p>
            <a:pPr eaLnBrk="1" hangingPunct="1">
              <a:lnSpc>
                <a:spcPct val="80000"/>
              </a:lnSpc>
            </a:pPr>
            <a:r>
              <a:rPr lang="nb-NO" sz="2400" dirty="0">
                <a:latin typeface="Tahoma" charset="0"/>
                <a:ea typeface="ＭＳ Ｐゴシック" charset="0"/>
                <a:cs typeface="ＭＳ Ｐゴシック" charset="0"/>
              </a:rPr>
              <a:t>Big-</a:t>
            </a:r>
            <a:r>
              <a:rPr lang="nb-NO" sz="2400" dirty="0" err="1">
                <a:latin typeface="Tahoma" charset="0"/>
                <a:ea typeface="ＭＳ Ｐゴシック" charset="0"/>
                <a:cs typeface="ＭＳ Ｐゴシック" charset="0"/>
              </a:rPr>
              <a:t>endian</a:t>
            </a:r>
            <a:r>
              <a:rPr lang="nb-NO" sz="2400" dirty="0">
                <a:latin typeface="Tahoma" charset="0"/>
                <a:ea typeface="ＭＳ Ｐゴシック" charset="0"/>
                <a:cs typeface="ＭＳ Ｐゴシック" charset="0"/>
              </a:rPr>
              <a:t> (”normal” </a:t>
            </a:r>
            <a:r>
              <a:rPr lang="nb-NO" sz="2400" dirty="0" err="1">
                <a:latin typeface="Tahoma" charset="0"/>
                <a:ea typeface="ＭＳ Ｐゴシック" charset="0"/>
                <a:cs typeface="ＭＳ Ｐゴシック" charset="0"/>
              </a:rPr>
              <a:t>left</a:t>
            </a:r>
            <a:r>
              <a:rPr lang="nb-NO" sz="2400" dirty="0">
                <a:latin typeface="Tahoma" charset="0"/>
                <a:ea typeface="ＭＳ Ｐゴシック" charset="0"/>
                <a:cs typeface="ＭＳ Ｐゴシック" charset="0"/>
              </a:rPr>
              <a:t> to right):</a:t>
            </a:r>
          </a:p>
          <a:p>
            <a:pPr lvl="1" eaLnBrk="1" hangingPunct="1">
              <a:lnSpc>
                <a:spcPct val="80000"/>
              </a:lnSpc>
            </a:pPr>
            <a:r>
              <a:rPr lang="nb-NO" sz="2000" dirty="0" err="1">
                <a:latin typeface="Tahoma" charset="0"/>
                <a:ea typeface="ＭＳ Ｐゴシック" charset="0"/>
              </a:rPr>
              <a:t>one</a:t>
            </a:r>
            <a:r>
              <a:rPr lang="nb-NO" sz="2000" dirty="0">
                <a:latin typeface="Tahoma" charset="0"/>
                <a:ea typeface="ＭＳ Ｐゴシック" charset="0"/>
              </a:rPr>
              <a:t> 4 byte </a:t>
            </a:r>
            <a:r>
              <a:rPr lang="nb-NO" sz="2000" dirty="0" err="1">
                <a:latin typeface="Courier New" charset="0"/>
                <a:ea typeface="ＭＳ Ｐゴシック" charset="0"/>
              </a:rPr>
              <a:t>int</a:t>
            </a:r>
            <a:r>
              <a:rPr lang="nb-NO" sz="2000" dirty="0">
                <a:latin typeface="Tahoma" charset="0"/>
                <a:ea typeface="ＭＳ Ｐゴシック" charset="0"/>
              </a:rPr>
              <a:t> </a:t>
            </a:r>
            <a:r>
              <a:rPr lang="nb-NO" sz="2000" dirty="0" err="1">
                <a:latin typeface="Tahoma" charset="0"/>
                <a:ea typeface="ＭＳ Ｐゴシック" charset="0"/>
              </a:rPr>
              <a:t>on</a:t>
            </a:r>
            <a:r>
              <a:rPr lang="nb-NO" sz="2000" dirty="0">
                <a:latin typeface="Tahoma" charset="0"/>
                <a:ea typeface="ＭＳ Ｐゴシック" charset="0"/>
              </a:rPr>
              <a:t> PowerPC, POWER, </a:t>
            </a:r>
            <a:r>
              <a:rPr lang="nb-NO" sz="2000" dirty="0" err="1">
                <a:latin typeface="Tahoma" charset="0"/>
                <a:ea typeface="ＭＳ Ｐゴシック" charset="0"/>
              </a:rPr>
              <a:t>Sparc</a:t>
            </a:r>
            <a:r>
              <a:rPr lang="nb-NO" sz="2000" dirty="0">
                <a:latin typeface="Tahoma" charset="0"/>
                <a:ea typeface="ＭＳ Ｐゴシック" charset="0"/>
              </a:rPr>
              <a:t>, …:	0x</a:t>
            </a:r>
            <a:r>
              <a:rPr lang="nb-NO" sz="2000" b="1" dirty="0">
                <a:solidFill>
                  <a:schemeClr val="folHlink"/>
                </a:solidFill>
                <a:latin typeface="Tahoma" charset="0"/>
                <a:ea typeface="ＭＳ Ｐゴシック" charset="0"/>
              </a:rPr>
              <a:t>81</a:t>
            </a:r>
            <a:r>
              <a:rPr lang="nb-NO" sz="2000" b="1" dirty="0">
                <a:solidFill>
                  <a:srgbClr val="00FF00"/>
                </a:solidFill>
                <a:latin typeface="Tahoma" charset="0"/>
                <a:ea typeface="ＭＳ Ｐゴシック" charset="0"/>
              </a:rPr>
              <a:t>f0</a:t>
            </a:r>
            <a:r>
              <a:rPr lang="nb-NO" sz="2000" b="1" dirty="0">
                <a:solidFill>
                  <a:srgbClr val="CC0099"/>
                </a:solidFill>
                <a:latin typeface="Tahoma" charset="0"/>
                <a:ea typeface="ＭＳ Ｐゴシック" charset="0"/>
              </a:rPr>
              <a:t>47</a:t>
            </a:r>
            <a:r>
              <a:rPr lang="nb-NO" sz="2000" b="1" dirty="0">
                <a:solidFill>
                  <a:srgbClr val="FF0000"/>
                </a:solidFill>
                <a:latin typeface="Tahoma" charset="0"/>
                <a:ea typeface="ＭＳ Ｐゴシック" charset="0"/>
              </a:rPr>
              <a:t>8b</a:t>
            </a:r>
            <a:r>
              <a:rPr lang="nb-NO" sz="2000" b="1" dirty="0">
                <a:solidFill>
                  <a:schemeClr val="folHlink"/>
                </a:solidFill>
                <a:latin typeface="Tahoma" charset="0"/>
                <a:ea typeface="ＭＳ Ｐゴシック" charset="0"/>
              </a:rPr>
              <a:t> </a:t>
            </a:r>
            <a:r>
              <a:rPr lang="nb-NO" sz="2000" dirty="0">
                <a:solidFill>
                  <a:srgbClr val="FF0000"/>
                </a:solidFill>
                <a:latin typeface="Tahoma" charset="0"/>
                <a:ea typeface="ＭＳ Ｐゴシック" charset="0"/>
              </a:rPr>
              <a:t/>
            </a:r>
            <a:br>
              <a:rPr lang="nb-NO" sz="2000" dirty="0">
                <a:solidFill>
                  <a:srgbClr val="FF0000"/>
                </a:solidFill>
                <a:latin typeface="Tahoma" charset="0"/>
                <a:ea typeface="ＭＳ Ｐゴシック" charset="0"/>
              </a:rPr>
            </a:br>
            <a:endParaRPr lang="nb-NO" sz="2000" dirty="0">
              <a:solidFill>
                <a:srgbClr val="FF0000"/>
              </a:solidFill>
              <a:latin typeface="Tahoma" charset="0"/>
              <a:ea typeface="ＭＳ Ｐゴシック" charset="0"/>
            </a:endParaRPr>
          </a:p>
          <a:p>
            <a:pPr eaLnBrk="1" hangingPunct="1">
              <a:lnSpc>
                <a:spcPct val="80000"/>
              </a:lnSpc>
            </a:pPr>
            <a:r>
              <a:rPr lang="nb-NO" sz="2400" dirty="0">
                <a:latin typeface="Tahoma" charset="0"/>
                <a:ea typeface="ＭＳ Ｐゴシック" charset="0"/>
                <a:cs typeface="ＭＳ Ｐゴシック" charset="0"/>
              </a:rPr>
              <a:t>Little-</a:t>
            </a:r>
            <a:r>
              <a:rPr lang="nb-NO" sz="2400" dirty="0" err="1">
                <a:latin typeface="Tahoma" charset="0"/>
                <a:ea typeface="ＭＳ Ｐゴシック" charset="0"/>
                <a:cs typeface="ＭＳ Ｐゴシック" charset="0"/>
              </a:rPr>
              <a:t>endian</a:t>
            </a:r>
            <a:r>
              <a:rPr lang="nb-NO" sz="2400" dirty="0">
                <a:latin typeface="Tahoma" charset="0"/>
                <a:ea typeface="ＭＳ Ｐゴシック" charset="0"/>
                <a:cs typeface="ＭＳ Ｐゴシック" charset="0"/>
              </a:rPr>
              <a:t>:</a:t>
            </a:r>
          </a:p>
          <a:p>
            <a:pPr lvl="1" eaLnBrk="1" hangingPunct="1">
              <a:lnSpc>
                <a:spcPct val="80000"/>
              </a:lnSpc>
            </a:pPr>
            <a:r>
              <a:rPr lang="nb-NO" sz="2000" dirty="0" err="1">
                <a:latin typeface="Tahoma" charset="0"/>
                <a:ea typeface="ＭＳ Ｐゴシック" charset="0"/>
              </a:rPr>
              <a:t>one</a:t>
            </a:r>
            <a:r>
              <a:rPr lang="nb-NO" sz="2000" dirty="0">
                <a:latin typeface="Tahoma" charset="0"/>
                <a:ea typeface="ＭＳ Ｐゴシック" charset="0"/>
              </a:rPr>
              <a:t> 4 byte </a:t>
            </a:r>
            <a:r>
              <a:rPr lang="nb-NO" sz="2000" dirty="0" err="1">
                <a:latin typeface="Courier New" charset="0"/>
                <a:ea typeface="ＭＳ Ｐゴシック" charset="0"/>
              </a:rPr>
              <a:t>int</a:t>
            </a:r>
            <a:r>
              <a:rPr lang="nb-NO" sz="2000" dirty="0">
                <a:latin typeface="Tahoma" charset="0"/>
                <a:ea typeface="ＭＳ Ｐゴシック" charset="0"/>
              </a:rPr>
              <a:t> </a:t>
            </a:r>
            <a:r>
              <a:rPr lang="nb-NO" sz="2000" dirty="0" err="1">
                <a:latin typeface="Tahoma" charset="0"/>
                <a:ea typeface="ＭＳ Ｐゴシック" charset="0"/>
              </a:rPr>
              <a:t>on</a:t>
            </a:r>
            <a:r>
              <a:rPr lang="nb-NO" sz="2000" dirty="0">
                <a:latin typeface="Tahoma" charset="0"/>
                <a:ea typeface="ＭＳ Ｐゴシック" charset="0"/>
              </a:rPr>
              <a:t> x86, </a:t>
            </a:r>
            <a:r>
              <a:rPr lang="nb-NO" sz="2000" dirty="0" err="1">
                <a:latin typeface="Tahoma" charset="0"/>
                <a:ea typeface="ＭＳ Ｐゴシック" charset="0"/>
              </a:rPr>
              <a:t>StrongARM</a:t>
            </a:r>
            <a:r>
              <a:rPr lang="nb-NO" sz="2000" dirty="0">
                <a:latin typeface="Tahoma" charset="0"/>
                <a:ea typeface="ＭＳ Ｐゴシック" charset="0"/>
              </a:rPr>
              <a:t>, </a:t>
            </a:r>
            <a:r>
              <a:rPr lang="nb-NO" sz="2000" dirty="0" err="1">
                <a:latin typeface="Tahoma" charset="0"/>
                <a:ea typeface="ＭＳ Ｐゴシック" charset="0"/>
              </a:rPr>
              <a:t>XScale</a:t>
            </a:r>
            <a:r>
              <a:rPr lang="nb-NO" sz="2000" dirty="0">
                <a:latin typeface="Tahoma" charset="0"/>
                <a:ea typeface="ＭＳ Ｐゴシック" charset="0"/>
              </a:rPr>
              <a:t>, …: 	0x</a:t>
            </a:r>
            <a:r>
              <a:rPr lang="nb-NO" sz="2000" b="1" dirty="0">
                <a:solidFill>
                  <a:srgbClr val="FF0000"/>
                </a:solidFill>
                <a:latin typeface="Tahoma" charset="0"/>
                <a:ea typeface="ＭＳ Ｐゴシック" charset="0"/>
              </a:rPr>
              <a:t>8b</a:t>
            </a:r>
            <a:r>
              <a:rPr lang="nb-NO" sz="2000" b="1" dirty="0">
                <a:solidFill>
                  <a:srgbClr val="CC0099"/>
                </a:solidFill>
                <a:latin typeface="Tahoma" charset="0"/>
                <a:ea typeface="ＭＳ Ｐゴシック" charset="0"/>
              </a:rPr>
              <a:t>47</a:t>
            </a:r>
            <a:r>
              <a:rPr lang="nb-NO" sz="2000" b="1" dirty="0">
                <a:solidFill>
                  <a:srgbClr val="00FF00"/>
                </a:solidFill>
                <a:latin typeface="Tahoma" charset="0"/>
                <a:ea typeface="ＭＳ Ｐゴシック" charset="0"/>
              </a:rPr>
              <a:t>f0</a:t>
            </a:r>
            <a:r>
              <a:rPr lang="nb-NO" sz="2000" b="1" dirty="0">
                <a:solidFill>
                  <a:schemeClr val="folHlink"/>
                </a:solidFill>
                <a:latin typeface="Tahoma" charset="0"/>
                <a:ea typeface="ＭＳ Ｐゴシック" charset="0"/>
              </a:rPr>
              <a:t>81</a:t>
            </a:r>
            <a:r>
              <a:rPr lang="nb-NO" sz="2000" b="1" dirty="0">
                <a:solidFill>
                  <a:srgbClr val="FF0000"/>
                </a:solidFill>
                <a:latin typeface="Tahoma" charset="0"/>
                <a:ea typeface="ＭＳ Ｐゴシック" charset="0"/>
              </a:rPr>
              <a:t> </a:t>
            </a:r>
            <a:r>
              <a:rPr lang="nb-NO" sz="2000" dirty="0">
                <a:solidFill>
                  <a:srgbClr val="FF0000"/>
                </a:solidFill>
                <a:latin typeface="Tahoma" charset="0"/>
                <a:ea typeface="ＭＳ Ｐゴシック" charset="0"/>
              </a:rPr>
              <a:t/>
            </a:r>
            <a:br>
              <a:rPr lang="nb-NO" sz="2000" dirty="0">
                <a:solidFill>
                  <a:srgbClr val="FF0000"/>
                </a:solidFill>
                <a:latin typeface="Tahoma" charset="0"/>
                <a:ea typeface="ＭＳ Ｐゴシック" charset="0"/>
              </a:rPr>
            </a:br>
            <a:r>
              <a:rPr lang="nb-NO" sz="2000" dirty="0" smtClean="0">
                <a:solidFill>
                  <a:srgbClr val="FF0000"/>
                </a:solidFill>
                <a:latin typeface="Tahoma" charset="0"/>
                <a:ea typeface="ＭＳ Ｐゴシック" charset="0"/>
              </a:rPr>
              <a:t/>
            </a:r>
            <a:br>
              <a:rPr lang="nb-NO" sz="2000" dirty="0" smtClean="0">
                <a:solidFill>
                  <a:srgbClr val="FF0000"/>
                </a:solidFill>
                <a:latin typeface="Tahoma" charset="0"/>
                <a:ea typeface="ＭＳ Ｐゴシック" charset="0"/>
              </a:rPr>
            </a:br>
            <a:endParaRPr lang="nb-NO" sz="2000" dirty="0" smtClean="0">
              <a:solidFill>
                <a:srgbClr val="FF0000"/>
              </a:solidFill>
              <a:latin typeface="Tahoma" charset="0"/>
              <a:ea typeface="ＭＳ Ｐゴシック" charset="0"/>
            </a:endParaRPr>
          </a:p>
          <a:p>
            <a:pPr eaLnBrk="1" hangingPunct="1">
              <a:lnSpc>
                <a:spcPct val="80000"/>
              </a:lnSpc>
            </a:pPr>
            <a:r>
              <a:rPr lang="nb-NO" sz="2400" b="1" dirty="0" smtClean="0">
                <a:latin typeface="Tahoma" charset="0"/>
                <a:ea typeface="ＭＳ Ｐゴシック" charset="0"/>
                <a:cs typeface="ＭＳ Ｐゴシック" charset="0"/>
              </a:rPr>
              <a:t>Network </a:t>
            </a:r>
            <a:r>
              <a:rPr lang="nb-NO" sz="2400" b="1" dirty="0">
                <a:latin typeface="Tahoma" charset="0"/>
                <a:ea typeface="ＭＳ Ｐゴシック" charset="0"/>
                <a:cs typeface="ＭＳ Ｐゴシック" charset="0"/>
              </a:rPr>
              <a:t>byte order</a:t>
            </a:r>
            <a:r>
              <a:rPr lang="nb-NO" sz="2400" dirty="0">
                <a:latin typeface="Tahoma" charset="0"/>
                <a:ea typeface="ＭＳ Ｐゴシック" charset="0"/>
                <a:cs typeface="ＭＳ Ｐゴシック" charset="0"/>
              </a:rPr>
              <a:t>:				</a:t>
            </a:r>
            <a:r>
              <a:rPr lang="nb-NO" sz="2000" dirty="0">
                <a:latin typeface="Tahoma" charset="0"/>
                <a:ea typeface="ＭＳ Ｐゴシック" charset="0"/>
                <a:cs typeface="ＭＳ Ｐゴシック" charset="0"/>
              </a:rPr>
              <a:t>0x</a:t>
            </a:r>
            <a:r>
              <a:rPr lang="nb-NO" sz="2000" b="1" dirty="0">
                <a:solidFill>
                  <a:schemeClr val="folHlink"/>
                </a:solidFill>
                <a:latin typeface="Tahoma" charset="0"/>
                <a:ea typeface="ＭＳ Ｐゴシック" charset="0"/>
                <a:cs typeface="ＭＳ Ｐゴシック" charset="0"/>
              </a:rPr>
              <a:t>81</a:t>
            </a:r>
            <a:r>
              <a:rPr lang="nb-NO" sz="2000" b="1" dirty="0">
                <a:solidFill>
                  <a:srgbClr val="00FF00"/>
                </a:solidFill>
                <a:latin typeface="Tahoma" charset="0"/>
                <a:ea typeface="ＭＳ Ｐゴシック" charset="0"/>
                <a:cs typeface="ＭＳ Ｐゴシック" charset="0"/>
              </a:rPr>
              <a:t>f0</a:t>
            </a:r>
            <a:r>
              <a:rPr lang="nb-NO" sz="2000" b="1" dirty="0">
                <a:solidFill>
                  <a:srgbClr val="CC0099"/>
                </a:solidFill>
                <a:latin typeface="Tahoma" charset="0"/>
                <a:ea typeface="ＭＳ Ｐゴシック" charset="0"/>
                <a:cs typeface="ＭＳ Ｐゴシック" charset="0"/>
              </a:rPr>
              <a:t>47</a:t>
            </a:r>
            <a:r>
              <a:rPr lang="nb-NO" sz="2000" b="1" dirty="0">
                <a:solidFill>
                  <a:srgbClr val="FF0000"/>
                </a:solidFill>
                <a:latin typeface="Tahoma" charset="0"/>
                <a:ea typeface="ＭＳ Ｐゴシック" charset="0"/>
                <a:cs typeface="ＭＳ Ｐゴシック" charset="0"/>
              </a:rPr>
              <a:t>8b</a:t>
            </a:r>
            <a:endParaRPr lang="en-US" sz="2000" b="1" dirty="0">
              <a:solidFill>
                <a:srgbClr val="FF0000"/>
              </a:solidFill>
              <a:latin typeface="Tahoma" charset="0"/>
              <a:ea typeface="ＭＳ Ｐゴシック" charset="0"/>
              <a:cs typeface="ＭＳ Ｐゴシック" charset="0"/>
            </a:endParaRPr>
          </a:p>
        </p:txBody>
      </p:sp>
      <p:grpSp>
        <p:nvGrpSpPr>
          <p:cNvPr id="2" name="Group 12"/>
          <p:cNvGrpSpPr>
            <a:grpSpLocks/>
          </p:cNvGrpSpPr>
          <p:nvPr/>
        </p:nvGrpSpPr>
        <p:grpSpPr bwMode="auto">
          <a:xfrm>
            <a:off x="6275388" y="3416299"/>
            <a:ext cx="2209800" cy="2527299"/>
            <a:chOff x="3953" y="2721"/>
            <a:chExt cx="1392" cy="1592"/>
          </a:xfrm>
        </p:grpSpPr>
        <p:sp>
          <p:nvSpPr>
            <p:cNvPr id="37893" name="Oval 5"/>
            <p:cNvSpPr>
              <a:spLocks noChangeArrowheads="1"/>
            </p:cNvSpPr>
            <p:nvPr/>
          </p:nvSpPr>
          <p:spPr bwMode="auto">
            <a:xfrm>
              <a:off x="4109" y="3959"/>
              <a:ext cx="1080" cy="354"/>
            </a:xfrm>
            <a:prstGeom prst="ellipse">
              <a:avLst/>
            </a:prstGeom>
            <a:noFill/>
            <a:ln w="38100">
              <a:solidFill>
                <a:srgbClr val="FF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wrap="none" lIns="90000" tIns="46800" rIns="90000" bIns="46800" anchor="ctr"/>
            <a:lstStyle/>
            <a:p>
              <a:endParaRPr lang="en-US"/>
            </a:p>
          </p:txBody>
        </p:sp>
        <p:sp>
          <p:nvSpPr>
            <p:cNvPr id="37894" name="Oval 6"/>
            <p:cNvSpPr>
              <a:spLocks noChangeArrowheads="1"/>
            </p:cNvSpPr>
            <p:nvPr/>
          </p:nvSpPr>
          <p:spPr bwMode="auto">
            <a:xfrm>
              <a:off x="4109" y="2864"/>
              <a:ext cx="1080" cy="354"/>
            </a:xfrm>
            <a:prstGeom prst="ellipse">
              <a:avLst/>
            </a:prstGeom>
            <a:noFill/>
            <a:ln w="38100">
              <a:solidFill>
                <a:srgbClr val="FF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wrap="none" lIns="90000" tIns="46800" rIns="90000" bIns="46800" anchor="ctr"/>
            <a:lstStyle/>
            <a:p>
              <a:endParaRPr lang="en-US"/>
            </a:p>
          </p:txBody>
        </p:sp>
        <p:sp>
          <p:nvSpPr>
            <p:cNvPr id="37895" name="WordArt 8"/>
            <p:cNvSpPr>
              <a:spLocks noChangeArrowheads="1" noChangeShapeType="1" noTextEdit="1"/>
            </p:cNvSpPr>
            <p:nvPr/>
          </p:nvSpPr>
          <p:spPr bwMode="auto">
            <a:xfrm>
              <a:off x="3953" y="2721"/>
              <a:ext cx="1392" cy="816"/>
            </a:xfrm>
            <a:prstGeom prst="rect">
              <a:avLst/>
            </a:prstGeom>
          </p:spPr>
          <p:txBody>
            <a:bodyPr spcFirstLastPara="1" wrap="none" fromWordArt="1">
              <a:prstTxWarp prst="textArchUp">
                <a:avLst>
                  <a:gd name="adj" fmla="val 11972302"/>
                </a:avLst>
              </a:prstTxWarp>
            </a:bodyPr>
            <a:lstStyle/>
            <a:p>
              <a:pPr algn="ctr"/>
              <a:r>
                <a:rPr lang="en-US" sz="3600" kern="10">
                  <a:ln w="9525">
                    <a:solidFill>
                      <a:srgbClr val="000000"/>
                    </a:solidFill>
                    <a:round/>
                    <a:headEnd/>
                    <a:tailEnd/>
                  </a:ln>
                  <a:solidFill>
                    <a:schemeClr val="hlink"/>
                  </a:solidFill>
                  <a:latin typeface="Arial Black"/>
                  <a:ea typeface="Arial Black"/>
                  <a:cs typeface="Arial Black"/>
                </a:rPr>
                <a:t>Problem!</a:t>
              </a:r>
            </a:p>
          </p:txBody>
        </p:sp>
        <p:sp>
          <p:nvSpPr>
            <p:cNvPr id="37896" name="Oval 9"/>
            <p:cNvSpPr>
              <a:spLocks noChangeArrowheads="1"/>
            </p:cNvSpPr>
            <p:nvPr/>
          </p:nvSpPr>
          <p:spPr bwMode="auto">
            <a:xfrm>
              <a:off x="4109" y="3434"/>
              <a:ext cx="1080" cy="354"/>
            </a:xfrm>
            <a:prstGeom prst="ellipse">
              <a:avLst/>
            </a:prstGeom>
            <a:noFill/>
            <a:ln w="38100">
              <a:solidFill>
                <a:srgbClr val="FF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wrap="none" lIns="90000" tIns="46800" rIns="90000" bIns="46800" anchor="ctr"/>
            <a:lstStyle/>
            <a:p>
              <a:endParaRPr lang="en-US"/>
            </a:p>
          </p:txBody>
        </p:sp>
      </p:grpSp>
    </p:spTree>
  </p:cSld>
  <p:clrMapOvr>
    <a:masterClrMapping/>
  </p:clrMapOvr>
  <p:timing>
    <p:tnLst>
      <p:par>
        <p:cTn xmlns:p14="http://schemas.microsoft.com/office/powerpoint/2010/main"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79651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 nodeType="clickPar">
                      <p:stCondLst>
                        <p:cond delay="indefinite"/>
                      </p:stCondLst>
                      <p:childTnLst>
                        <p:par>
                          <p:cTn id="8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79651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 nodeType="clickPar">
                      <p:stCondLst>
                        <p:cond delay="indefinite"/>
                      </p:stCondLst>
                      <p:childTnLst>
                        <p:par>
                          <p:cTn id="12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79651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79651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 nodeType="clickPar">
                      <p:stCondLst>
                        <p:cond delay="indefinite"/>
                      </p:stCondLst>
                      <p:childTnLst>
                        <p:par>
                          <p:cTn id="18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79651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 nodeType="clickPar">
                      <p:stCondLst>
                        <p:cond delay="indefinite"/>
                      </p:stCondLst>
                      <p:childTnLst>
                        <p:par>
                          <p:cTn id="22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8914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>
                <a:latin typeface="Tahoma" charset="0"/>
                <a:ea typeface="ＭＳ Ｐゴシック" charset="0"/>
                <a:cs typeface="ＭＳ Ｐゴシック" charset="0"/>
              </a:rPr>
              <a:t>Byte Order: Translation</a:t>
            </a:r>
          </a:p>
        </p:txBody>
      </p:sp>
      <p:sp>
        <p:nvSpPr>
          <p:cNvPr id="38915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247650" y="1200150"/>
            <a:ext cx="8686800" cy="5410200"/>
          </a:xfrm>
        </p:spPr>
        <p:txBody>
          <a:bodyPr/>
          <a:lstStyle/>
          <a:p>
            <a:pPr eaLnBrk="1" hangingPunct="1"/>
            <a:r>
              <a:rPr lang="en-US" sz="2000" dirty="0">
                <a:latin typeface="Tahoma" charset="0"/>
                <a:ea typeface="ＭＳ Ｐゴシック" charset="0"/>
                <a:cs typeface="ＭＳ Ｐゴシック" charset="0"/>
              </a:rPr>
              <a:t>Byte order translation makes communication over several platforms possible</a:t>
            </a:r>
            <a:r>
              <a:rPr lang="en-US" sz="2000" dirty="0">
                <a:latin typeface="Courier New" charset="0"/>
                <a:ea typeface="ＭＳ Ｐゴシック" charset="0"/>
                <a:cs typeface="ＭＳ Ｐゴシック" charset="0"/>
              </a:rPr>
              <a:t> </a:t>
            </a:r>
            <a:br>
              <a:rPr lang="en-US" sz="2000" dirty="0">
                <a:latin typeface="Courier New" charset="0"/>
                <a:ea typeface="ＭＳ Ｐゴシック" charset="0"/>
                <a:cs typeface="ＭＳ Ｐゴシック" charset="0"/>
              </a:rPr>
            </a:br>
            <a:endParaRPr lang="en-US" sz="2000" dirty="0">
              <a:latin typeface="Courier New" charset="0"/>
              <a:ea typeface="ＭＳ Ｐゴシック" charset="0"/>
              <a:cs typeface="ＭＳ Ｐゴシック" charset="0"/>
            </a:endParaRPr>
          </a:p>
          <a:p>
            <a:pPr eaLnBrk="1" hangingPunct="1"/>
            <a:r>
              <a:rPr lang="en-US" sz="2000" dirty="0" err="1">
                <a:latin typeface="Courier New" charset="0"/>
                <a:ea typeface="ＭＳ Ｐゴシック" charset="0"/>
                <a:cs typeface="ＭＳ Ｐゴシック" charset="0"/>
              </a:rPr>
              <a:t>htons</a:t>
            </a:r>
            <a:r>
              <a:rPr lang="en-US" sz="2000" dirty="0">
                <a:latin typeface="Courier New" charset="0"/>
                <a:ea typeface="ＭＳ Ｐゴシック" charset="0"/>
                <a:cs typeface="ＭＳ Ｐゴシック" charset="0"/>
              </a:rPr>
              <a:t>() / </a:t>
            </a:r>
            <a:r>
              <a:rPr lang="en-US" sz="2000" dirty="0" err="1">
                <a:latin typeface="Courier New" charset="0"/>
                <a:ea typeface="ＭＳ Ｐゴシック" charset="0"/>
                <a:cs typeface="ＭＳ Ｐゴシック" charset="0"/>
              </a:rPr>
              <a:t>htonl</a:t>
            </a:r>
            <a:r>
              <a:rPr lang="en-US" sz="2000" dirty="0">
                <a:latin typeface="Courier New" charset="0"/>
                <a:ea typeface="ＭＳ Ｐゴシック" charset="0"/>
                <a:cs typeface="ＭＳ Ｐゴシック" charset="0"/>
              </a:rPr>
              <a:t>()</a:t>
            </a:r>
          </a:p>
          <a:p>
            <a:pPr lvl="1" eaLnBrk="1" hangingPunct="1"/>
            <a:r>
              <a:rPr lang="en-US" sz="1800" dirty="0">
                <a:solidFill>
                  <a:schemeClr val="folHlink"/>
                </a:solidFill>
                <a:latin typeface="Tahoma" charset="0"/>
                <a:ea typeface="ＭＳ Ｐゴシック" charset="0"/>
              </a:rPr>
              <a:t>host-to-network</a:t>
            </a:r>
            <a:r>
              <a:rPr lang="en-US" sz="1800" dirty="0">
                <a:latin typeface="Tahoma" charset="0"/>
                <a:ea typeface="ＭＳ Ｐゴシック" charset="0"/>
              </a:rPr>
              <a:t> short / long</a:t>
            </a:r>
          </a:p>
          <a:p>
            <a:pPr lvl="1" eaLnBrk="1" hangingPunct="1"/>
            <a:r>
              <a:rPr lang="en-US" sz="1800" dirty="0">
                <a:latin typeface="Tahoma" charset="0"/>
                <a:ea typeface="ＭＳ Ｐゴシック" charset="0"/>
              </a:rPr>
              <a:t>translate a 16 / 32-bit integer value to network format</a:t>
            </a:r>
            <a:br>
              <a:rPr lang="en-US" sz="1800" dirty="0">
                <a:latin typeface="Tahoma" charset="0"/>
                <a:ea typeface="ＭＳ Ｐゴシック" charset="0"/>
              </a:rPr>
            </a:br>
            <a:endParaRPr lang="en-US" sz="1800" dirty="0">
              <a:latin typeface="Tahoma" charset="0"/>
              <a:ea typeface="ＭＳ Ｐゴシック" charset="0"/>
            </a:endParaRPr>
          </a:p>
          <a:p>
            <a:pPr eaLnBrk="1" hangingPunct="1"/>
            <a:r>
              <a:rPr lang="en-US" sz="2000" dirty="0" err="1">
                <a:latin typeface="Courier New" charset="0"/>
                <a:ea typeface="ＭＳ Ｐゴシック" charset="0"/>
                <a:cs typeface="ＭＳ Ｐゴシック" charset="0"/>
              </a:rPr>
              <a:t>ntohs</a:t>
            </a:r>
            <a:r>
              <a:rPr lang="en-US" sz="2000" dirty="0">
                <a:latin typeface="Courier New" charset="0"/>
                <a:ea typeface="ＭＳ Ｐゴシック" charset="0"/>
                <a:cs typeface="ＭＳ Ｐゴシック" charset="0"/>
              </a:rPr>
              <a:t>() / </a:t>
            </a:r>
            <a:r>
              <a:rPr lang="en-US" sz="2000" dirty="0" err="1">
                <a:latin typeface="Courier New" charset="0"/>
                <a:ea typeface="ＭＳ Ｐゴシック" charset="0"/>
                <a:cs typeface="ＭＳ Ｐゴシック" charset="0"/>
              </a:rPr>
              <a:t>ntohl</a:t>
            </a:r>
            <a:r>
              <a:rPr lang="en-US" sz="2000" dirty="0">
                <a:latin typeface="Courier New" charset="0"/>
                <a:ea typeface="ＭＳ Ｐゴシック" charset="0"/>
                <a:cs typeface="ＭＳ Ｐゴシック" charset="0"/>
              </a:rPr>
              <a:t>()</a:t>
            </a:r>
          </a:p>
          <a:p>
            <a:pPr lvl="1" eaLnBrk="1" hangingPunct="1"/>
            <a:r>
              <a:rPr lang="en-US" sz="1800" dirty="0">
                <a:solidFill>
                  <a:schemeClr val="folHlink"/>
                </a:solidFill>
                <a:latin typeface="Tahoma" charset="0"/>
                <a:ea typeface="ＭＳ Ｐゴシック" charset="0"/>
              </a:rPr>
              <a:t>network-to-host</a:t>
            </a:r>
            <a:r>
              <a:rPr lang="en-US" sz="1800" dirty="0">
                <a:latin typeface="Tahoma" charset="0"/>
                <a:ea typeface="ＭＳ Ｐゴシック" charset="0"/>
              </a:rPr>
              <a:t> short/long</a:t>
            </a:r>
          </a:p>
          <a:p>
            <a:pPr lvl="1" eaLnBrk="1" hangingPunct="1"/>
            <a:r>
              <a:rPr lang="en-US" sz="1800" dirty="0">
                <a:latin typeface="Tahoma" charset="0"/>
                <a:ea typeface="ＭＳ Ｐゴシック" charset="0"/>
              </a:rPr>
              <a:t>translate a 16 / 32-bit integer value to host format</a:t>
            </a:r>
            <a:br>
              <a:rPr lang="en-US" sz="1800" dirty="0">
                <a:latin typeface="Tahoma" charset="0"/>
                <a:ea typeface="ＭＳ Ｐゴシック" charset="0"/>
              </a:rPr>
            </a:br>
            <a:r>
              <a:rPr lang="en-US" sz="1800" dirty="0">
                <a:latin typeface="Tahoma" charset="0"/>
                <a:ea typeface="ＭＳ Ｐゴシック" charset="0"/>
              </a:rPr>
              <a:t/>
            </a:r>
            <a:br>
              <a:rPr lang="en-US" sz="1800" dirty="0">
                <a:latin typeface="Tahoma" charset="0"/>
                <a:ea typeface="ＭＳ Ｐゴシック" charset="0"/>
              </a:rPr>
            </a:br>
            <a:endParaRPr lang="en-US" sz="1800" dirty="0">
              <a:latin typeface="Tahoma" charset="0"/>
              <a:ea typeface="ＭＳ Ｐゴシック" charset="0"/>
            </a:endParaRPr>
          </a:p>
          <a:p>
            <a:pPr eaLnBrk="1" hangingPunct="1"/>
            <a:r>
              <a:rPr lang="nb-NO" sz="2000" dirty="0">
                <a:latin typeface="Tahoma" charset="0"/>
                <a:ea typeface="ＭＳ Ｐゴシック" charset="0"/>
                <a:cs typeface="ＭＳ Ｐゴシック" charset="0"/>
              </a:rPr>
              <a:t>Little-</a:t>
            </a:r>
            <a:r>
              <a:rPr lang="nb-NO" sz="2000" dirty="0" err="1">
                <a:latin typeface="Tahoma" charset="0"/>
                <a:ea typeface="ＭＳ Ｐゴシック" charset="0"/>
                <a:cs typeface="ＭＳ Ｐゴシック" charset="0"/>
              </a:rPr>
              <a:t>endian</a:t>
            </a:r>
            <a:r>
              <a:rPr lang="nb-NO" sz="2000" dirty="0">
                <a:latin typeface="Tahoma" charset="0"/>
                <a:ea typeface="ＭＳ Ｐゴシック" charset="0"/>
                <a:cs typeface="ＭＳ Ｐゴシック" charset="0"/>
              </a:rPr>
              <a:t> (x86 etc.): 	</a:t>
            </a:r>
            <a:r>
              <a:rPr lang="nb-NO" sz="2000" dirty="0" err="1">
                <a:latin typeface="Courier New" charset="0"/>
                <a:ea typeface="ＭＳ Ｐゴシック" charset="0"/>
                <a:cs typeface="ＭＳ Ｐゴシック" charset="0"/>
              </a:rPr>
              <a:t>ntohl</a:t>
            </a:r>
            <a:r>
              <a:rPr lang="nb-NO" sz="2000" dirty="0">
                <a:latin typeface="Courier New" charset="0"/>
                <a:ea typeface="ＭＳ Ｐゴシック" charset="0"/>
                <a:cs typeface="ＭＳ Ｐゴシック" charset="0"/>
              </a:rPr>
              <a:t>(</a:t>
            </a:r>
            <a:r>
              <a:rPr lang="nb-NO" sz="2000" b="1" dirty="0">
                <a:latin typeface="Courier New" charset="0"/>
                <a:ea typeface="ＭＳ Ｐゴシック" charset="0"/>
                <a:cs typeface="ＭＳ Ｐゴシック" charset="0"/>
              </a:rPr>
              <a:t>0x</a:t>
            </a:r>
            <a:r>
              <a:rPr lang="nb-NO" sz="2000" b="1" dirty="0">
                <a:solidFill>
                  <a:schemeClr val="folHlink"/>
                </a:solidFill>
                <a:latin typeface="Courier New" charset="0"/>
                <a:ea typeface="ＭＳ Ｐゴシック" charset="0"/>
                <a:cs typeface="ＭＳ Ｐゴシック" charset="0"/>
              </a:rPr>
              <a:t>81</a:t>
            </a:r>
            <a:r>
              <a:rPr lang="nb-NO" sz="2000" b="1" dirty="0">
                <a:latin typeface="Courier New" charset="0"/>
                <a:ea typeface="ＭＳ Ｐゴシック" charset="0"/>
                <a:cs typeface="ＭＳ Ｐゴシック" charset="0"/>
              </a:rPr>
              <a:t>f047</a:t>
            </a:r>
            <a:r>
              <a:rPr lang="nb-NO" sz="2000" b="1" dirty="0">
                <a:solidFill>
                  <a:schemeClr val="hlink"/>
                </a:solidFill>
                <a:latin typeface="Courier New" charset="0"/>
                <a:ea typeface="ＭＳ Ｐゴシック" charset="0"/>
                <a:cs typeface="ＭＳ Ｐゴシック" charset="0"/>
              </a:rPr>
              <a:t>8b</a:t>
            </a:r>
            <a:r>
              <a:rPr lang="nb-NO" sz="2000" dirty="0">
                <a:latin typeface="Courier New" charset="0"/>
                <a:ea typeface="ＭＳ Ｐゴシック" charset="0"/>
                <a:cs typeface="ＭＳ Ｐゴシック" charset="0"/>
              </a:rPr>
              <a:t>) == </a:t>
            </a:r>
            <a:r>
              <a:rPr lang="nb-NO" sz="2000" b="1" dirty="0">
                <a:latin typeface="Courier New" charset="0"/>
                <a:ea typeface="ＭＳ Ｐゴシック" charset="0"/>
                <a:cs typeface="ＭＳ Ｐゴシック" charset="0"/>
              </a:rPr>
              <a:t>0x</a:t>
            </a:r>
            <a:r>
              <a:rPr lang="nb-NO" sz="2000" b="1" dirty="0">
                <a:solidFill>
                  <a:schemeClr val="hlink"/>
                </a:solidFill>
                <a:latin typeface="Courier New" charset="0"/>
                <a:ea typeface="ＭＳ Ｐゴシック" charset="0"/>
                <a:cs typeface="ＭＳ Ｐゴシック" charset="0"/>
              </a:rPr>
              <a:t>8b</a:t>
            </a:r>
            <a:r>
              <a:rPr lang="nb-NO" sz="2000" b="1" dirty="0">
                <a:latin typeface="Courier New" charset="0"/>
                <a:ea typeface="ＭＳ Ｐゴシック" charset="0"/>
                <a:cs typeface="ＭＳ Ｐゴシック" charset="0"/>
              </a:rPr>
              <a:t>47f0</a:t>
            </a:r>
            <a:r>
              <a:rPr lang="nb-NO" sz="2000" b="1" dirty="0">
                <a:solidFill>
                  <a:schemeClr val="folHlink"/>
                </a:solidFill>
                <a:latin typeface="Courier New" charset="0"/>
                <a:ea typeface="ＭＳ Ｐゴシック" charset="0"/>
                <a:cs typeface="ＭＳ Ｐゴシック" charset="0"/>
              </a:rPr>
              <a:t>81</a:t>
            </a:r>
            <a:r>
              <a:rPr lang="nb-NO" sz="2000" dirty="0">
                <a:latin typeface="Courier New" charset="0"/>
                <a:ea typeface="ＭＳ Ｐゴシック" charset="0"/>
                <a:cs typeface="ＭＳ Ｐゴシック" charset="0"/>
              </a:rPr>
              <a:t/>
            </a:r>
            <a:br>
              <a:rPr lang="nb-NO" sz="2000" dirty="0">
                <a:latin typeface="Courier New" charset="0"/>
                <a:ea typeface="ＭＳ Ｐゴシック" charset="0"/>
                <a:cs typeface="ＭＳ Ｐゴシック" charset="0"/>
              </a:rPr>
            </a:br>
            <a:endParaRPr lang="nb-NO" sz="2000" dirty="0">
              <a:latin typeface="Courier New" charset="0"/>
              <a:ea typeface="ＭＳ Ｐゴシック" charset="0"/>
              <a:cs typeface="ＭＳ Ｐゴシック" charset="0"/>
            </a:endParaRPr>
          </a:p>
          <a:p>
            <a:pPr eaLnBrk="1" hangingPunct="1"/>
            <a:r>
              <a:rPr lang="nb-NO" sz="2000" dirty="0">
                <a:latin typeface="Tahoma" charset="0"/>
                <a:ea typeface="ＭＳ Ｐゴシック" charset="0"/>
                <a:cs typeface="ＭＳ Ｐゴシック" charset="0"/>
              </a:rPr>
              <a:t>Big-</a:t>
            </a:r>
            <a:r>
              <a:rPr lang="nb-NO" sz="2000" dirty="0" err="1">
                <a:latin typeface="Tahoma" charset="0"/>
                <a:ea typeface="ＭＳ Ｐゴシック" charset="0"/>
                <a:cs typeface="ＭＳ Ｐゴシック" charset="0"/>
              </a:rPr>
              <a:t>endian</a:t>
            </a:r>
            <a:r>
              <a:rPr lang="nb-NO" sz="2000" dirty="0">
                <a:latin typeface="Tahoma" charset="0"/>
                <a:ea typeface="ＭＳ Ｐゴシック" charset="0"/>
                <a:cs typeface="ＭＳ Ｐゴシック" charset="0"/>
              </a:rPr>
              <a:t> (PowerPC etc.):	</a:t>
            </a:r>
            <a:r>
              <a:rPr lang="nb-NO" sz="2000" dirty="0" err="1">
                <a:latin typeface="Courier New" charset="0"/>
                <a:ea typeface="ＭＳ Ｐゴシック" charset="0"/>
                <a:cs typeface="ＭＳ Ｐゴシック" charset="0"/>
              </a:rPr>
              <a:t>ntohl</a:t>
            </a:r>
            <a:r>
              <a:rPr lang="nb-NO" sz="2000" dirty="0">
                <a:latin typeface="Courier New" charset="0"/>
                <a:ea typeface="ＭＳ Ｐゴシック" charset="0"/>
                <a:cs typeface="ＭＳ Ｐゴシック" charset="0"/>
              </a:rPr>
              <a:t>(</a:t>
            </a:r>
            <a:r>
              <a:rPr lang="nb-NO" sz="2000" b="1" dirty="0">
                <a:latin typeface="Courier New" charset="0"/>
                <a:ea typeface="ＭＳ Ｐゴシック" charset="0"/>
                <a:cs typeface="ＭＳ Ｐゴシック" charset="0"/>
              </a:rPr>
              <a:t>0x</a:t>
            </a:r>
            <a:r>
              <a:rPr lang="nb-NO" sz="2000" b="1" dirty="0">
                <a:solidFill>
                  <a:schemeClr val="folHlink"/>
                </a:solidFill>
                <a:latin typeface="Courier New" charset="0"/>
                <a:ea typeface="ＭＳ Ｐゴシック" charset="0"/>
                <a:cs typeface="ＭＳ Ｐゴシック" charset="0"/>
              </a:rPr>
              <a:t>81</a:t>
            </a:r>
            <a:r>
              <a:rPr lang="nb-NO" sz="2000" b="1" dirty="0">
                <a:latin typeface="Courier New" charset="0"/>
                <a:ea typeface="ＭＳ Ｐゴシック" charset="0"/>
                <a:cs typeface="ＭＳ Ｐゴシック" charset="0"/>
              </a:rPr>
              <a:t>f047</a:t>
            </a:r>
            <a:r>
              <a:rPr lang="nb-NO" sz="2000" b="1" dirty="0">
                <a:solidFill>
                  <a:schemeClr val="hlink"/>
                </a:solidFill>
                <a:latin typeface="Courier New" charset="0"/>
                <a:ea typeface="ＭＳ Ｐゴシック" charset="0"/>
                <a:cs typeface="ＭＳ Ｐゴシック" charset="0"/>
              </a:rPr>
              <a:t>8b</a:t>
            </a:r>
            <a:r>
              <a:rPr lang="nb-NO" sz="2000" dirty="0">
                <a:latin typeface="Courier New" charset="0"/>
                <a:ea typeface="ＭＳ Ｐゴシック" charset="0"/>
                <a:cs typeface="ＭＳ Ｐゴシック" charset="0"/>
              </a:rPr>
              <a:t>) == </a:t>
            </a:r>
            <a:r>
              <a:rPr lang="nb-NO" sz="2000" b="1" dirty="0">
                <a:latin typeface="Courier New" charset="0"/>
                <a:ea typeface="ＭＳ Ｐゴシック" charset="0"/>
                <a:cs typeface="ＭＳ Ｐゴシック" charset="0"/>
              </a:rPr>
              <a:t>0x</a:t>
            </a:r>
            <a:r>
              <a:rPr lang="nb-NO" sz="2000" b="1" dirty="0">
                <a:solidFill>
                  <a:schemeClr val="folHlink"/>
                </a:solidFill>
                <a:latin typeface="Courier New" charset="0"/>
                <a:ea typeface="ＭＳ Ｐゴシック" charset="0"/>
                <a:cs typeface="ＭＳ Ｐゴシック" charset="0"/>
              </a:rPr>
              <a:t>81</a:t>
            </a:r>
            <a:r>
              <a:rPr lang="nb-NO" sz="2000" b="1" dirty="0">
                <a:latin typeface="Courier New" charset="0"/>
                <a:ea typeface="ＭＳ Ｐゴシック" charset="0"/>
                <a:cs typeface="ＭＳ Ｐゴシック" charset="0"/>
              </a:rPr>
              <a:t>f047</a:t>
            </a:r>
            <a:r>
              <a:rPr lang="nb-NO" sz="2000" b="1" dirty="0">
                <a:solidFill>
                  <a:schemeClr val="hlink"/>
                </a:solidFill>
                <a:latin typeface="Courier New" charset="0"/>
                <a:ea typeface="ＭＳ Ｐゴシック" charset="0"/>
                <a:cs typeface="ＭＳ Ｐゴシック" charset="0"/>
              </a:rPr>
              <a:t>8b</a:t>
            </a:r>
            <a:endParaRPr lang="en-US" sz="2000" b="1" dirty="0">
              <a:solidFill>
                <a:schemeClr val="hlink"/>
              </a:solidFill>
              <a:latin typeface="Tahoma" charset="0"/>
              <a:ea typeface="ＭＳ Ｐゴシック" charset="0"/>
              <a:cs typeface="ＭＳ Ｐゴシック" charset="0"/>
            </a:endParaRPr>
          </a:p>
        </p:txBody>
      </p:sp>
    </p:spTree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81699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250825" y="1095375"/>
            <a:ext cx="8893175" cy="5419725"/>
          </a:xfrm>
        </p:spPr>
        <p:txBody>
          <a:bodyPr/>
          <a:lstStyle/>
          <a:p>
            <a:pPr eaLnBrk="1" hangingPunct="1"/>
            <a:r>
              <a:rPr lang="en-US" sz="2400">
                <a:latin typeface="Tahoma" charset="0"/>
                <a:ea typeface="ＭＳ Ｐゴシック" charset="0"/>
                <a:cs typeface="ＭＳ Ｐゴシック" charset="0"/>
              </a:rPr>
              <a:t>The network… </a:t>
            </a:r>
          </a:p>
          <a:p>
            <a:pPr lvl="1" eaLnBrk="1" hangingPunct="1"/>
            <a:r>
              <a:rPr lang="en-US" sz="2000">
                <a:latin typeface="Tahoma" charset="0"/>
                <a:ea typeface="ＭＳ Ｐゴシック" charset="0"/>
              </a:rPr>
              <a:t>…does not interpret the </a:t>
            </a:r>
            <a:r>
              <a:rPr lang="ja-JP" altLang="en-US" sz="2000">
                <a:latin typeface="Tahoma" charset="0"/>
                <a:ea typeface="ＭＳ Ｐゴシック" charset="0"/>
              </a:rPr>
              <a:t>“</a:t>
            </a:r>
            <a:r>
              <a:rPr lang="en-US" sz="2000">
                <a:latin typeface="Tahoma" charset="0"/>
                <a:ea typeface="ＭＳ Ｐゴシック" charset="0"/>
              </a:rPr>
              <a:t>dotted decimal notation</a:t>
            </a:r>
            <a:r>
              <a:rPr lang="ja-JP" altLang="en-US" sz="2000">
                <a:latin typeface="Tahoma" charset="0"/>
                <a:ea typeface="ＭＳ Ｐゴシック" charset="0"/>
              </a:rPr>
              <a:t>”</a:t>
            </a:r>
            <a:r>
              <a:rPr lang="en-US" sz="2000">
                <a:latin typeface="Tahoma" charset="0"/>
                <a:ea typeface="ＭＳ Ｐゴシック" charset="0"/>
              </a:rPr>
              <a:t> </a:t>
            </a:r>
            <a:br>
              <a:rPr lang="en-US" sz="2000">
                <a:latin typeface="Tahoma" charset="0"/>
                <a:ea typeface="ＭＳ Ｐゴシック" charset="0"/>
              </a:rPr>
            </a:br>
            <a:r>
              <a:rPr lang="en-US" sz="2000">
                <a:latin typeface="Tahoma" charset="0"/>
                <a:ea typeface="ＭＳ Ｐゴシック" charset="0"/>
              </a:rPr>
              <a:t>   </a:t>
            </a:r>
            <a:r>
              <a:rPr lang="en-US" sz="2000" i="1">
                <a:latin typeface="Tahoma" charset="0"/>
                <a:ea typeface="ＭＳ Ｐゴシック" charset="0"/>
              </a:rPr>
              <a:t>presentation</a:t>
            </a:r>
            <a:r>
              <a:rPr lang="en-US" sz="2000">
                <a:latin typeface="Tahoma" charset="0"/>
                <a:ea typeface="ＭＳ Ｐゴシック" charset="0"/>
              </a:rPr>
              <a:t> format</a:t>
            </a:r>
            <a:br>
              <a:rPr lang="en-US" sz="2000">
                <a:latin typeface="Tahoma" charset="0"/>
                <a:ea typeface="ＭＳ Ｐゴシック" charset="0"/>
              </a:rPr>
            </a:br>
            <a:endParaRPr lang="en-US" sz="2000">
              <a:latin typeface="Tahoma" charset="0"/>
              <a:ea typeface="ＭＳ Ｐゴシック" charset="0"/>
            </a:endParaRPr>
          </a:p>
          <a:p>
            <a:pPr lvl="1" eaLnBrk="1" hangingPunct="1"/>
            <a:r>
              <a:rPr lang="en-US" sz="2000">
                <a:latin typeface="Tahoma" charset="0"/>
                <a:ea typeface="ＭＳ Ｐゴシック" charset="0"/>
              </a:rPr>
              <a:t>…needs a </a:t>
            </a:r>
            <a:r>
              <a:rPr lang="en-US" sz="2000" i="1">
                <a:latin typeface="Tahoma" charset="0"/>
                <a:ea typeface="ＭＳ Ｐゴシック" charset="0"/>
              </a:rPr>
              <a:t>numeric</a:t>
            </a:r>
            <a:r>
              <a:rPr lang="en-US" sz="2000">
                <a:latin typeface="Tahoma" charset="0"/>
                <a:ea typeface="ＭＳ Ｐゴシック" charset="0"/>
              </a:rPr>
              <a:t> binary format in network byte order</a:t>
            </a:r>
          </a:p>
          <a:p>
            <a:pPr eaLnBrk="1" hangingPunct="1"/>
            <a:endParaRPr lang="en-US" sz="2400">
              <a:latin typeface="Tahoma" charset="0"/>
              <a:ea typeface="ＭＳ Ｐゴシック" charset="0"/>
              <a:cs typeface="ＭＳ Ｐゴシック" charset="0"/>
            </a:endParaRPr>
          </a:p>
          <a:p>
            <a:pPr eaLnBrk="1" hangingPunct="1"/>
            <a:r>
              <a:rPr lang="en-US" sz="2400">
                <a:latin typeface="Courier New" charset="0"/>
                <a:ea typeface="ＭＳ Ｐゴシック" charset="0"/>
                <a:cs typeface="ＭＳ Ｐゴシック" charset="0"/>
              </a:rPr>
              <a:t>inet_pton()</a:t>
            </a:r>
          </a:p>
          <a:p>
            <a:pPr lvl="1" eaLnBrk="1" hangingPunct="1"/>
            <a:r>
              <a:rPr lang="en-US" sz="2000">
                <a:latin typeface="Tahoma" charset="0"/>
                <a:ea typeface="ＭＳ Ｐゴシック" charset="0"/>
              </a:rPr>
              <a:t>translate the text string to a numeric binary format needed by the address structure</a:t>
            </a:r>
            <a:br>
              <a:rPr lang="en-US" sz="2000">
                <a:latin typeface="Tahoma" charset="0"/>
                <a:ea typeface="ＭＳ Ｐゴシック" charset="0"/>
              </a:rPr>
            </a:br>
            <a:endParaRPr lang="en-US" sz="2000">
              <a:latin typeface="Tahoma" charset="0"/>
              <a:ea typeface="ＭＳ Ｐゴシック" charset="0"/>
            </a:endParaRPr>
          </a:p>
          <a:p>
            <a:pPr eaLnBrk="1" hangingPunct="1"/>
            <a:r>
              <a:rPr lang="en-US" sz="2400">
                <a:latin typeface="Courier New" charset="0"/>
                <a:ea typeface="ＭＳ Ｐゴシック" charset="0"/>
                <a:cs typeface="ＭＳ Ｐゴシック" charset="0"/>
              </a:rPr>
              <a:t>inet_ntop()</a:t>
            </a:r>
          </a:p>
          <a:p>
            <a:pPr lvl="1" eaLnBrk="1" hangingPunct="1"/>
            <a:r>
              <a:rPr lang="en-US" sz="2000">
                <a:latin typeface="Tahoma" charset="0"/>
                <a:ea typeface="ＭＳ Ｐゴシック" charset="0"/>
              </a:rPr>
              <a:t>translate the (numeric binary) network address structure to a text string</a:t>
            </a:r>
          </a:p>
        </p:txBody>
      </p:sp>
      <p:sp>
        <p:nvSpPr>
          <p:cNvPr id="39939" name="Rectangle 4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 sz="3200">
                <a:latin typeface="Tahoma" charset="0"/>
                <a:ea typeface="ＭＳ Ｐゴシック" charset="0"/>
                <a:cs typeface="ＭＳ Ｐゴシック" charset="0"/>
              </a:rPr>
              <a:t>Presentation and Numeric Address Formats</a:t>
            </a:r>
          </a:p>
        </p:txBody>
      </p:sp>
      <p:grpSp>
        <p:nvGrpSpPr>
          <p:cNvPr id="2" name="Group 5"/>
          <p:cNvGrpSpPr>
            <a:grpSpLocks/>
          </p:cNvGrpSpPr>
          <p:nvPr/>
        </p:nvGrpSpPr>
        <p:grpSpPr bwMode="auto">
          <a:xfrm>
            <a:off x="3222625" y="4329113"/>
            <a:ext cx="4614863" cy="2041525"/>
            <a:chOff x="2364" y="2654"/>
            <a:chExt cx="2907" cy="1286"/>
          </a:xfrm>
        </p:grpSpPr>
        <p:sp>
          <p:nvSpPr>
            <p:cNvPr id="39941" name="AutoShape 6"/>
            <p:cNvSpPr>
              <a:spLocks noChangeArrowheads="1"/>
            </p:cNvSpPr>
            <p:nvPr/>
          </p:nvSpPr>
          <p:spPr bwMode="auto">
            <a:xfrm rot="1548523">
              <a:off x="2364" y="2654"/>
              <a:ext cx="750" cy="269"/>
            </a:xfrm>
            <a:prstGeom prst="leftArrow">
              <a:avLst>
                <a:gd name="adj1" fmla="val 50000"/>
                <a:gd name="adj2" fmla="val 69703"/>
              </a:avLst>
            </a:prstGeom>
            <a:solidFill>
              <a:srgbClr val="DDDDDD"/>
            </a:solidFill>
            <a:ln w="12700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lIns="90000" tIns="46800" rIns="90000" bIns="46800" anchor="ctr"/>
            <a:lstStyle/>
            <a:p>
              <a:endParaRPr lang="en-US"/>
            </a:p>
          </p:txBody>
        </p:sp>
        <p:sp>
          <p:nvSpPr>
            <p:cNvPr id="39942" name="Rectangle 7"/>
            <p:cNvSpPr>
              <a:spLocks noChangeArrowheads="1"/>
            </p:cNvSpPr>
            <p:nvPr/>
          </p:nvSpPr>
          <p:spPr bwMode="auto">
            <a:xfrm>
              <a:off x="2509" y="2890"/>
              <a:ext cx="2762" cy="1050"/>
            </a:xfrm>
            <a:prstGeom prst="rect">
              <a:avLst/>
            </a:prstGeom>
            <a:solidFill>
              <a:srgbClr val="DDDDDD"/>
            </a:solidFill>
            <a:ln w="12700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lIns="89992" tIns="46795" rIns="89992" bIns="46795"/>
            <a:lstStyle/>
            <a:p>
              <a:r>
                <a:rPr lang="en-US" sz="1400" b="0" dirty="0" err="1">
                  <a:latin typeface="Courier New" charset="0"/>
                </a:rPr>
                <a:t>inet_pton</a:t>
              </a:r>
              <a:r>
                <a:rPr lang="en-US" sz="1400" b="0" dirty="0">
                  <a:latin typeface="Courier New" charset="0"/>
                </a:rPr>
                <a:t>() </a:t>
              </a:r>
              <a:r>
                <a:rPr lang="en-US" sz="1400" b="0" dirty="0">
                  <a:latin typeface="Helvetica" charset="0"/>
                </a:rPr>
                <a:t>is new for IPv6.</a:t>
              </a:r>
            </a:p>
            <a:p>
              <a:endParaRPr lang="en-US" sz="1400" b="0" dirty="0">
                <a:latin typeface="Helvetica" charset="0"/>
              </a:endParaRPr>
            </a:p>
            <a:p>
              <a:r>
                <a:rPr lang="en-US" sz="1400" b="0" dirty="0">
                  <a:latin typeface="Helvetica" charset="0"/>
                </a:rPr>
                <a:t>Oldest:</a:t>
              </a:r>
            </a:p>
            <a:p>
              <a:r>
                <a:rPr lang="en-US" sz="1200" b="0" dirty="0" err="1">
                  <a:latin typeface="Courier New" charset="0"/>
                </a:rPr>
                <a:t>serveraddr.sin_addr.s_addr</a:t>
              </a:r>
              <a:r>
                <a:rPr lang="en-US" sz="1200" b="0" dirty="0">
                  <a:latin typeface="Courier New" charset="0"/>
                </a:rPr>
                <a:t> =</a:t>
              </a:r>
            </a:p>
            <a:p>
              <a:r>
                <a:rPr lang="en-US" sz="1200" b="0" dirty="0">
                  <a:latin typeface="Courier New" charset="0"/>
                </a:rPr>
                <a:t>	</a:t>
              </a:r>
              <a:r>
                <a:rPr lang="en-US" sz="1200" b="0" dirty="0" err="1">
                  <a:latin typeface="Courier New" charset="0"/>
                </a:rPr>
                <a:t>inet_addr</a:t>
              </a:r>
              <a:r>
                <a:rPr lang="en-US" sz="1200" b="0" dirty="0">
                  <a:latin typeface="Courier New" charset="0"/>
                </a:rPr>
                <a:t>(</a:t>
              </a:r>
              <a:r>
                <a:rPr lang="ja-JP" altLang="en-US" sz="1200" b="0" dirty="0" smtClean="0">
                  <a:latin typeface="Courier New" charset="0"/>
                </a:rPr>
                <a:t>“</a:t>
              </a:r>
              <a:r>
                <a:rPr lang="en-US" sz="1200" b="0" dirty="0" smtClean="0">
                  <a:latin typeface="Courier New" charset="0"/>
                </a:rPr>
                <a:t>129.240.65.59</a:t>
              </a:r>
              <a:r>
                <a:rPr lang="ja-JP" altLang="en-US" sz="1200" b="0" dirty="0" smtClean="0">
                  <a:latin typeface="Courier New" charset="0"/>
                </a:rPr>
                <a:t>”</a:t>
              </a:r>
              <a:r>
                <a:rPr lang="en-US" sz="1200" b="0" dirty="0">
                  <a:latin typeface="Courier New" charset="0"/>
                </a:rPr>
                <a:t>);</a:t>
              </a:r>
            </a:p>
            <a:p>
              <a:r>
                <a:rPr lang="en-US" sz="1400" b="0" dirty="0">
                  <a:latin typeface="Helvetica" charset="0"/>
                </a:rPr>
                <a:t>Newer:</a:t>
              </a:r>
            </a:p>
            <a:p>
              <a:r>
                <a:rPr lang="en-US" sz="1200" b="0" dirty="0" err="1">
                  <a:latin typeface="Courier New" charset="0"/>
                </a:rPr>
                <a:t>inet_aton</a:t>
              </a:r>
              <a:r>
                <a:rPr lang="en-US" sz="1200" b="0" dirty="0">
                  <a:latin typeface="Courier New" charset="0"/>
                </a:rPr>
                <a:t>(</a:t>
              </a:r>
              <a:r>
                <a:rPr lang="ja-JP" altLang="en-US" sz="1200" b="0" dirty="0" smtClean="0">
                  <a:latin typeface="Courier New" charset="0"/>
                </a:rPr>
                <a:t>“</a:t>
              </a:r>
              <a:r>
                <a:rPr lang="en-US" sz="1200" b="0" dirty="0" smtClean="0">
                  <a:latin typeface="Courier New" charset="0"/>
                </a:rPr>
                <a:t>129.240.65.59</a:t>
              </a:r>
              <a:r>
                <a:rPr lang="ja-JP" altLang="en-US" sz="1200" b="0" dirty="0" smtClean="0">
                  <a:latin typeface="Courier New" charset="0"/>
                </a:rPr>
                <a:t>”</a:t>
              </a:r>
              <a:r>
                <a:rPr lang="en-US" sz="1200" b="0" dirty="0">
                  <a:latin typeface="Courier New" charset="0"/>
                </a:rPr>
                <a:t>,</a:t>
              </a:r>
            </a:p>
            <a:p>
              <a:r>
                <a:rPr lang="en-US" sz="1200" b="0" dirty="0">
                  <a:latin typeface="Courier New" charset="0"/>
                </a:rPr>
                <a:t>          &amp;</a:t>
              </a:r>
              <a:r>
                <a:rPr lang="en-US" sz="1200" b="0" dirty="0" err="1">
                  <a:latin typeface="Courier New" charset="0"/>
                </a:rPr>
                <a:t>serveraddr.sin_addr</a:t>
              </a:r>
              <a:r>
                <a:rPr lang="en-US" sz="1200" b="0" dirty="0">
                  <a:latin typeface="Courier New" charset="0"/>
                </a:rPr>
                <a:t>);</a:t>
              </a:r>
            </a:p>
          </p:txBody>
        </p:sp>
      </p:grpSp>
    </p:spTree>
  </p:cSld>
  <p:clrMapOvr>
    <a:masterClrMapping/>
  </p:clrMapOvr>
  <p:timing>
    <p:tnLst>
      <p:par>
        <p:cTn xmlns:p14="http://schemas.microsoft.com/office/powerpoint/2010/main"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81699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7" dur="500"/>
                                        <p:tgtEl>
                                          <p:spTgt spid="1181699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0" presetID="9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81699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2" dur="500"/>
                                        <p:tgtEl>
                                          <p:spTgt spid="1181699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 nodeType="clickPar">
                      <p:stCondLst>
                        <p:cond delay="indefinite"/>
                      </p:stCondLst>
                      <p:childTnLst>
                        <p:par>
                          <p:cTn id="1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5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81699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7" dur="500"/>
                                        <p:tgtEl>
                                          <p:spTgt spid="1181699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8" presetID="9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dissolve">
                                      <p:cBhvr>
                                        <p:cTn id="19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1" presetID="9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81699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23" dur="500"/>
                                        <p:tgtEl>
                                          <p:spTgt spid="1181699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962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>
                <a:latin typeface="Tahoma" charset="0"/>
                <a:ea typeface="ＭＳ Ｐゴシック" charset="0"/>
                <a:cs typeface="ＭＳ Ｐゴシック" charset="0"/>
              </a:rPr>
              <a:t>How far have we gotten now?</a:t>
            </a:r>
          </a:p>
        </p:txBody>
      </p:sp>
      <p:sp>
        <p:nvSpPr>
          <p:cNvPr id="1182723" name="Rectangle 3"/>
          <p:cNvSpPr>
            <a:spLocks noChangeArrowheads="1"/>
          </p:cNvSpPr>
          <p:nvPr/>
        </p:nvSpPr>
        <p:spPr bwMode="auto">
          <a:xfrm>
            <a:off x="554038" y="1565275"/>
            <a:ext cx="4070350" cy="4770438"/>
          </a:xfrm>
          <a:prstGeom prst="rect">
            <a:avLst/>
          </a:prstGeom>
          <a:noFill/>
          <a:ln w="12700">
            <a:solidFill>
              <a:schemeClr val="tx1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wrap="none" lIns="89992" tIns="46795" rIns="89992" bIns="46795"/>
          <a:lstStyle/>
          <a:p>
            <a:pPr>
              <a:tabLst>
                <a:tab pos="176213" algn="l"/>
                <a:tab pos="361950" algn="l"/>
                <a:tab pos="538163" algn="l"/>
                <a:tab pos="715963" algn="l"/>
              </a:tabLst>
            </a:pPr>
            <a:r>
              <a:rPr lang="en-US" sz="1200" b="0">
                <a:latin typeface="Helvetica" charset="0"/>
              </a:rPr>
              <a:t>&lt;Necessary includes&gt;</a:t>
            </a:r>
          </a:p>
          <a:p>
            <a:pPr>
              <a:tabLst>
                <a:tab pos="176213" algn="l"/>
                <a:tab pos="361950" algn="l"/>
                <a:tab pos="538163" algn="l"/>
                <a:tab pos="715963" algn="l"/>
              </a:tabLst>
            </a:pPr>
            <a:endParaRPr lang="en-US" sz="1200" b="0">
              <a:latin typeface="Helvetica" charset="0"/>
            </a:endParaRPr>
          </a:p>
          <a:p>
            <a:pPr>
              <a:tabLst>
                <a:tab pos="176213" algn="l"/>
                <a:tab pos="361950" algn="l"/>
                <a:tab pos="538163" algn="l"/>
                <a:tab pos="715963" algn="l"/>
              </a:tabLst>
            </a:pPr>
            <a:r>
              <a:rPr lang="en-US" sz="1200">
                <a:latin typeface="Courier New" charset="0"/>
              </a:rPr>
              <a:t>int main()</a:t>
            </a:r>
          </a:p>
          <a:p>
            <a:pPr>
              <a:tabLst>
                <a:tab pos="176213" algn="l"/>
                <a:tab pos="361950" algn="l"/>
                <a:tab pos="538163" algn="l"/>
                <a:tab pos="715963" algn="l"/>
              </a:tabLst>
            </a:pPr>
            <a:r>
              <a:rPr lang="en-US" sz="1200">
                <a:latin typeface="Courier New" charset="0"/>
              </a:rPr>
              <a:t>{</a:t>
            </a:r>
          </a:p>
          <a:p>
            <a:pPr>
              <a:tabLst>
                <a:tab pos="176213" algn="l"/>
                <a:tab pos="361950" algn="l"/>
                <a:tab pos="538163" algn="l"/>
                <a:tab pos="715963" algn="l"/>
              </a:tabLst>
            </a:pPr>
            <a:r>
              <a:rPr lang="en-US" sz="1200">
                <a:latin typeface="Courier New" charset="0"/>
              </a:rPr>
              <a:t>	char buf[13];</a:t>
            </a:r>
          </a:p>
          <a:p>
            <a:pPr>
              <a:tabLst>
                <a:tab pos="176213" algn="l"/>
                <a:tab pos="361950" algn="l"/>
                <a:tab pos="538163" algn="l"/>
                <a:tab pos="715963" algn="l"/>
              </a:tabLst>
            </a:pPr>
            <a:r>
              <a:rPr lang="en-US" sz="1200" b="0">
                <a:latin typeface="Courier New" charset="0"/>
              </a:rPr>
              <a:t>	</a:t>
            </a:r>
            <a:r>
              <a:rPr lang="en-US" sz="1200" b="0">
                <a:latin typeface="Helvetica" charset="0"/>
              </a:rPr>
              <a:t>&lt;Declare some more data structures&gt;</a:t>
            </a:r>
          </a:p>
          <a:p>
            <a:pPr>
              <a:tabLst>
                <a:tab pos="176213" algn="l"/>
                <a:tab pos="361950" algn="l"/>
                <a:tab pos="538163" algn="l"/>
                <a:tab pos="715963" algn="l"/>
              </a:tabLst>
            </a:pPr>
            <a:r>
              <a:rPr lang="en-US" sz="1200" b="0">
                <a:latin typeface="Helvetica" charset="0"/>
              </a:rPr>
              <a:t>	&lt;Create a socket called </a:t>
            </a:r>
            <a:r>
              <a:rPr lang="ja-JP" altLang="en-US" sz="1200" b="0">
                <a:latin typeface="Helvetica" charset="0"/>
              </a:rPr>
              <a:t>“</a:t>
            </a:r>
            <a:r>
              <a:rPr lang="en-US" sz="1200" b="0">
                <a:latin typeface="Helvetica" charset="0"/>
              </a:rPr>
              <a:t>sd</a:t>
            </a:r>
            <a:r>
              <a:rPr lang="ja-JP" altLang="en-US" sz="1200" b="0">
                <a:latin typeface="Helvetica" charset="0"/>
              </a:rPr>
              <a:t>”</a:t>
            </a:r>
            <a:r>
              <a:rPr lang="en-US" sz="1200" b="0">
                <a:latin typeface="Helvetica" charset="0"/>
              </a:rPr>
              <a:t>&gt;</a:t>
            </a:r>
          </a:p>
          <a:p>
            <a:pPr>
              <a:tabLst>
                <a:tab pos="176213" algn="l"/>
                <a:tab pos="361950" algn="l"/>
                <a:tab pos="538163" algn="l"/>
                <a:tab pos="715963" algn="l"/>
              </a:tabLst>
            </a:pPr>
            <a:r>
              <a:rPr lang="en-US" sz="1200" b="0">
                <a:latin typeface="Helvetica" charset="0"/>
              </a:rPr>
              <a:t>	&lt;Identify the server that you want to contact&gt;</a:t>
            </a:r>
          </a:p>
          <a:p>
            <a:pPr>
              <a:tabLst>
                <a:tab pos="176213" algn="l"/>
                <a:tab pos="361950" algn="l"/>
                <a:tab pos="538163" algn="l"/>
                <a:tab pos="715963" algn="l"/>
              </a:tabLst>
            </a:pPr>
            <a:r>
              <a:rPr lang="en-US" sz="1200" b="0">
                <a:latin typeface="Helvetica" charset="0"/>
              </a:rPr>
              <a:t>	&lt;Connect to the server&gt;</a:t>
            </a:r>
          </a:p>
          <a:p>
            <a:pPr>
              <a:tabLst>
                <a:tab pos="176213" algn="l"/>
                <a:tab pos="361950" algn="l"/>
                <a:tab pos="538163" algn="l"/>
                <a:tab pos="715963" algn="l"/>
              </a:tabLst>
            </a:pPr>
            <a:endParaRPr lang="en-US" sz="1200" b="0">
              <a:latin typeface="Helvetica" charset="0"/>
            </a:endParaRPr>
          </a:p>
          <a:p>
            <a:pPr>
              <a:tabLst>
                <a:tab pos="176213" algn="l"/>
                <a:tab pos="361950" algn="l"/>
                <a:tab pos="538163" algn="l"/>
                <a:tab pos="715963" algn="l"/>
              </a:tabLst>
            </a:pPr>
            <a:r>
              <a:rPr lang="en-US" sz="1200" b="0">
                <a:latin typeface="Courier New" charset="0"/>
              </a:rPr>
              <a:t>	/* Send data */</a:t>
            </a:r>
          </a:p>
          <a:p>
            <a:pPr>
              <a:tabLst>
                <a:tab pos="176213" algn="l"/>
                <a:tab pos="361950" algn="l"/>
                <a:tab pos="538163" algn="l"/>
                <a:tab pos="715963" algn="l"/>
              </a:tabLst>
            </a:pPr>
            <a:r>
              <a:rPr lang="en-US" sz="1200" b="0">
                <a:latin typeface="Courier New" charset="0"/>
              </a:rPr>
              <a:t>	</a:t>
            </a:r>
            <a:r>
              <a:rPr lang="en-US" sz="1200">
                <a:latin typeface="Courier New" charset="0"/>
              </a:rPr>
              <a:t>write(sd, </a:t>
            </a:r>
            <a:r>
              <a:rPr lang="ja-JP" altLang="en-US" sz="1200">
                <a:latin typeface="Courier New" charset="0"/>
              </a:rPr>
              <a:t>“</a:t>
            </a:r>
            <a:r>
              <a:rPr lang="en-US" sz="1200">
                <a:latin typeface="Courier New" charset="0"/>
              </a:rPr>
              <a:t>Hello world!</a:t>
            </a:r>
            <a:r>
              <a:rPr lang="ja-JP" altLang="en-US" sz="1200">
                <a:latin typeface="Courier New" charset="0"/>
              </a:rPr>
              <a:t>”</a:t>
            </a:r>
            <a:r>
              <a:rPr lang="en-US" sz="1200">
                <a:latin typeface="Courier New" charset="0"/>
              </a:rPr>
              <a:t>, 12);</a:t>
            </a:r>
          </a:p>
          <a:p>
            <a:pPr>
              <a:tabLst>
                <a:tab pos="176213" algn="l"/>
                <a:tab pos="361950" algn="l"/>
                <a:tab pos="538163" algn="l"/>
                <a:tab pos="715963" algn="l"/>
              </a:tabLst>
            </a:pPr>
            <a:endParaRPr lang="en-US" sz="1200">
              <a:latin typeface="Courier New" charset="0"/>
            </a:endParaRPr>
          </a:p>
          <a:p>
            <a:pPr>
              <a:tabLst>
                <a:tab pos="176213" algn="l"/>
                <a:tab pos="361950" algn="l"/>
                <a:tab pos="538163" algn="l"/>
                <a:tab pos="715963" algn="l"/>
              </a:tabLst>
            </a:pPr>
            <a:r>
              <a:rPr lang="en-US" sz="1200" b="0">
                <a:latin typeface="Courier New" charset="0"/>
              </a:rPr>
              <a:t>	/* Read data from the socket */</a:t>
            </a:r>
          </a:p>
          <a:p>
            <a:pPr>
              <a:tabLst>
                <a:tab pos="176213" algn="l"/>
                <a:tab pos="361950" algn="l"/>
                <a:tab pos="538163" algn="l"/>
                <a:tab pos="715963" algn="l"/>
              </a:tabLst>
            </a:pPr>
            <a:r>
              <a:rPr lang="en-US" sz="1200" b="0">
                <a:latin typeface="Courier New" charset="0"/>
              </a:rPr>
              <a:t>	</a:t>
            </a:r>
            <a:r>
              <a:rPr lang="en-US" sz="1200">
                <a:latin typeface="Courier New" charset="0"/>
              </a:rPr>
              <a:t>read(sd, buf, 12);</a:t>
            </a:r>
          </a:p>
          <a:p>
            <a:pPr>
              <a:tabLst>
                <a:tab pos="176213" algn="l"/>
                <a:tab pos="361950" algn="l"/>
                <a:tab pos="538163" algn="l"/>
                <a:tab pos="715963" algn="l"/>
              </a:tabLst>
            </a:pPr>
            <a:endParaRPr lang="en-US" sz="1200">
              <a:latin typeface="Courier New" charset="0"/>
            </a:endParaRPr>
          </a:p>
          <a:p>
            <a:pPr>
              <a:tabLst>
                <a:tab pos="176213" algn="l"/>
                <a:tab pos="361950" algn="l"/>
                <a:tab pos="538163" algn="l"/>
                <a:tab pos="715963" algn="l"/>
              </a:tabLst>
            </a:pPr>
            <a:r>
              <a:rPr lang="en-US" sz="1200" b="0">
                <a:latin typeface="Courier New" charset="0"/>
              </a:rPr>
              <a:t>	/* Add a string termination sign,</a:t>
            </a:r>
          </a:p>
          <a:p>
            <a:pPr>
              <a:tabLst>
                <a:tab pos="176213" algn="l"/>
                <a:tab pos="361950" algn="l"/>
                <a:tab pos="538163" algn="l"/>
                <a:tab pos="715963" algn="l"/>
              </a:tabLst>
            </a:pPr>
            <a:r>
              <a:rPr lang="en-US" sz="1200" b="0">
                <a:latin typeface="Courier New" charset="0"/>
              </a:rPr>
              <a:t>	   and write to the screen. */</a:t>
            </a:r>
          </a:p>
          <a:p>
            <a:pPr>
              <a:tabLst>
                <a:tab pos="176213" algn="l"/>
                <a:tab pos="361950" algn="l"/>
                <a:tab pos="538163" algn="l"/>
                <a:tab pos="715963" algn="l"/>
              </a:tabLst>
            </a:pPr>
            <a:r>
              <a:rPr lang="en-US" sz="1200" b="0">
                <a:latin typeface="Courier New" charset="0"/>
              </a:rPr>
              <a:t>	</a:t>
            </a:r>
            <a:r>
              <a:rPr lang="en-US" sz="1200">
                <a:latin typeface="Courier New" charset="0"/>
              </a:rPr>
              <a:t>buf[12] = </a:t>
            </a:r>
            <a:r>
              <a:rPr lang="ja-JP" altLang="en-US" sz="1200">
                <a:latin typeface="Courier New" charset="0"/>
              </a:rPr>
              <a:t>‘</a:t>
            </a:r>
            <a:r>
              <a:rPr lang="en-US" sz="1200">
                <a:latin typeface="Courier New" charset="0"/>
              </a:rPr>
              <a:t>\0</a:t>
            </a:r>
            <a:r>
              <a:rPr lang="ja-JP" altLang="en-US" sz="1200">
                <a:latin typeface="Courier New" charset="0"/>
              </a:rPr>
              <a:t>’</a:t>
            </a:r>
            <a:r>
              <a:rPr lang="en-US" sz="1200">
                <a:latin typeface="Courier New" charset="0"/>
              </a:rPr>
              <a:t>;</a:t>
            </a:r>
          </a:p>
          <a:p>
            <a:pPr>
              <a:tabLst>
                <a:tab pos="176213" algn="l"/>
                <a:tab pos="361950" algn="l"/>
                <a:tab pos="538163" algn="l"/>
                <a:tab pos="715963" algn="l"/>
              </a:tabLst>
            </a:pPr>
            <a:r>
              <a:rPr lang="en-US" sz="1200">
                <a:latin typeface="Courier New" charset="0"/>
              </a:rPr>
              <a:t>	printf(</a:t>
            </a:r>
            <a:r>
              <a:rPr lang="ja-JP" altLang="en-US" sz="1200">
                <a:latin typeface="Courier New" charset="0"/>
              </a:rPr>
              <a:t>“</a:t>
            </a:r>
            <a:r>
              <a:rPr lang="en-US" sz="1200">
                <a:latin typeface="Courier New" charset="0"/>
              </a:rPr>
              <a:t>%s\n</a:t>
            </a:r>
            <a:r>
              <a:rPr lang="ja-JP" altLang="en-US" sz="1200">
                <a:latin typeface="Courier New" charset="0"/>
              </a:rPr>
              <a:t>”</a:t>
            </a:r>
            <a:r>
              <a:rPr lang="en-US" sz="1200">
                <a:latin typeface="Courier New" charset="0"/>
              </a:rPr>
              <a:t>, buf);</a:t>
            </a:r>
          </a:p>
          <a:p>
            <a:pPr>
              <a:tabLst>
                <a:tab pos="176213" algn="l"/>
                <a:tab pos="361950" algn="l"/>
                <a:tab pos="538163" algn="l"/>
                <a:tab pos="715963" algn="l"/>
              </a:tabLst>
            </a:pPr>
            <a:endParaRPr lang="en-US" sz="1200">
              <a:latin typeface="Courier New" charset="0"/>
            </a:endParaRPr>
          </a:p>
          <a:p>
            <a:pPr>
              <a:tabLst>
                <a:tab pos="176213" algn="l"/>
                <a:tab pos="361950" algn="l"/>
                <a:tab pos="538163" algn="l"/>
                <a:tab pos="715963" algn="l"/>
              </a:tabLst>
            </a:pPr>
            <a:r>
              <a:rPr lang="en-US" sz="1200" b="0">
                <a:latin typeface="Courier New" charset="0"/>
              </a:rPr>
              <a:t>	</a:t>
            </a:r>
            <a:r>
              <a:rPr lang="en-US" sz="1200" b="0">
                <a:latin typeface="Helvetica" charset="0"/>
              </a:rPr>
              <a:t>&lt;Closing code&gt;</a:t>
            </a:r>
          </a:p>
          <a:p>
            <a:pPr>
              <a:tabLst>
                <a:tab pos="176213" algn="l"/>
                <a:tab pos="361950" algn="l"/>
                <a:tab pos="538163" algn="l"/>
                <a:tab pos="715963" algn="l"/>
              </a:tabLst>
            </a:pPr>
            <a:r>
              <a:rPr lang="en-US" sz="1200">
                <a:latin typeface="Courier New" charset="0"/>
              </a:rPr>
              <a:t>}</a:t>
            </a:r>
          </a:p>
        </p:txBody>
      </p:sp>
      <p:sp>
        <p:nvSpPr>
          <p:cNvPr id="40964" name="Text Box 4"/>
          <p:cNvSpPr txBox="1">
            <a:spLocks noChangeArrowheads="1"/>
          </p:cNvSpPr>
          <p:nvPr/>
        </p:nvSpPr>
        <p:spPr bwMode="auto">
          <a:xfrm>
            <a:off x="552450" y="1090613"/>
            <a:ext cx="962025" cy="457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89992" tIns="46795" rIns="89992" bIns="46795">
            <a:spAutoFit/>
          </a:bodyPr>
          <a:lstStyle>
            <a:lvl1pPr>
              <a:defRPr sz="3200" b="1">
                <a:solidFill>
                  <a:schemeClr val="tx1"/>
                </a:solidFill>
                <a:latin typeface="Tahoma" charset="0"/>
                <a:ea typeface="ＭＳ Ｐゴシック" charset="0"/>
                <a:cs typeface="ＭＳ Ｐゴシック" charset="0"/>
              </a:defRPr>
            </a:lvl1pPr>
            <a:lvl2pPr marL="37931725" indent="-37474525">
              <a:defRPr sz="3200" b="1">
                <a:solidFill>
                  <a:schemeClr val="tx1"/>
                </a:solidFill>
                <a:latin typeface="Tahoma" charset="0"/>
                <a:ea typeface="ＭＳ Ｐゴシック" charset="0"/>
              </a:defRPr>
            </a:lvl2pPr>
            <a:lvl3pPr>
              <a:defRPr sz="3200" b="1">
                <a:solidFill>
                  <a:schemeClr val="tx1"/>
                </a:solidFill>
                <a:latin typeface="Tahoma" charset="0"/>
                <a:ea typeface="ＭＳ Ｐゴシック" charset="0"/>
              </a:defRPr>
            </a:lvl3pPr>
            <a:lvl4pPr>
              <a:defRPr sz="3200" b="1">
                <a:solidFill>
                  <a:schemeClr val="tx1"/>
                </a:solidFill>
                <a:latin typeface="Tahoma" charset="0"/>
                <a:ea typeface="ＭＳ Ｐゴシック" charset="0"/>
              </a:defRPr>
            </a:lvl4pPr>
            <a:lvl5pPr>
              <a:defRPr sz="3200" b="1">
                <a:solidFill>
                  <a:schemeClr val="tx1"/>
                </a:solidFill>
                <a:latin typeface="Tahoma" charset="0"/>
                <a:ea typeface="ＭＳ Ｐゴシック" charset="0"/>
              </a:defRPr>
            </a:lvl5pPr>
            <a:lvl6pPr marL="457200" eaLnBrk="0" fontAlgn="base" hangingPunct="0">
              <a:spcBef>
                <a:spcPct val="0"/>
              </a:spcBef>
              <a:spcAft>
                <a:spcPct val="0"/>
              </a:spcAft>
              <a:defRPr sz="3200" b="1">
                <a:solidFill>
                  <a:schemeClr val="tx1"/>
                </a:solidFill>
                <a:latin typeface="Tahoma" charset="0"/>
                <a:ea typeface="ＭＳ Ｐゴシック" charset="0"/>
              </a:defRPr>
            </a:lvl6pPr>
            <a:lvl7pPr marL="914400" eaLnBrk="0" fontAlgn="base" hangingPunct="0">
              <a:spcBef>
                <a:spcPct val="0"/>
              </a:spcBef>
              <a:spcAft>
                <a:spcPct val="0"/>
              </a:spcAft>
              <a:defRPr sz="3200" b="1">
                <a:solidFill>
                  <a:schemeClr val="tx1"/>
                </a:solidFill>
                <a:latin typeface="Tahoma" charset="0"/>
                <a:ea typeface="ＭＳ Ｐゴシック" charset="0"/>
              </a:defRPr>
            </a:lvl7pPr>
            <a:lvl8pPr marL="1371600" eaLnBrk="0" fontAlgn="base" hangingPunct="0">
              <a:spcBef>
                <a:spcPct val="0"/>
              </a:spcBef>
              <a:spcAft>
                <a:spcPct val="0"/>
              </a:spcAft>
              <a:defRPr sz="3200" b="1">
                <a:solidFill>
                  <a:schemeClr val="tx1"/>
                </a:solidFill>
                <a:latin typeface="Tahoma" charset="0"/>
                <a:ea typeface="ＭＳ Ｐゴシック" charset="0"/>
              </a:defRPr>
            </a:lvl8pPr>
            <a:lvl9pPr marL="1828800" eaLnBrk="0" fontAlgn="base" hangingPunct="0">
              <a:spcBef>
                <a:spcPct val="0"/>
              </a:spcBef>
              <a:spcAft>
                <a:spcPct val="0"/>
              </a:spcAft>
              <a:defRPr sz="3200" b="1">
                <a:solidFill>
                  <a:schemeClr val="tx1"/>
                </a:solidFill>
                <a:latin typeface="Tahoma" charset="0"/>
                <a:ea typeface="ＭＳ Ｐゴシック" charset="0"/>
              </a:defRPr>
            </a:lvl9pPr>
          </a:lstStyle>
          <a:p>
            <a:r>
              <a:rPr lang="en-US" sz="2400" b="0">
                <a:solidFill>
                  <a:srgbClr val="FF0000"/>
                </a:solidFill>
                <a:latin typeface="Helvetica" charset="0"/>
              </a:rPr>
              <a:t>Client</a:t>
            </a:r>
          </a:p>
        </p:txBody>
      </p:sp>
      <p:sp>
        <p:nvSpPr>
          <p:cNvPr id="40965" name="Text Box 5"/>
          <p:cNvSpPr txBox="1">
            <a:spLocks noChangeArrowheads="1"/>
          </p:cNvSpPr>
          <p:nvPr/>
        </p:nvSpPr>
        <p:spPr bwMode="auto">
          <a:xfrm>
            <a:off x="4616450" y="1090613"/>
            <a:ext cx="1077913" cy="457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89992" tIns="46795" rIns="89992" bIns="46795">
            <a:spAutoFit/>
          </a:bodyPr>
          <a:lstStyle>
            <a:lvl1pPr>
              <a:defRPr sz="3200" b="1">
                <a:solidFill>
                  <a:schemeClr val="tx1"/>
                </a:solidFill>
                <a:latin typeface="Tahoma" charset="0"/>
                <a:ea typeface="ＭＳ Ｐゴシック" charset="0"/>
                <a:cs typeface="ＭＳ Ｐゴシック" charset="0"/>
              </a:defRPr>
            </a:lvl1pPr>
            <a:lvl2pPr marL="37931725" indent="-37474525">
              <a:defRPr sz="3200" b="1">
                <a:solidFill>
                  <a:schemeClr val="tx1"/>
                </a:solidFill>
                <a:latin typeface="Tahoma" charset="0"/>
                <a:ea typeface="ＭＳ Ｐゴシック" charset="0"/>
              </a:defRPr>
            </a:lvl2pPr>
            <a:lvl3pPr>
              <a:defRPr sz="3200" b="1">
                <a:solidFill>
                  <a:schemeClr val="tx1"/>
                </a:solidFill>
                <a:latin typeface="Tahoma" charset="0"/>
                <a:ea typeface="ＭＳ Ｐゴシック" charset="0"/>
              </a:defRPr>
            </a:lvl3pPr>
            <a:lvl4pPr>
              <a:defRPr sz="3200" b="1">
                <a:solidFill>
                  <a:schemeClr val="tx1"/>
                </a:solidFill>
                <a:latin typeface="Tahoma" charset="0"/>
                <a:ea typeface="ＭＳ Ｐゴシック" charset="0"/>
              </a:defRPr>
            </a:lvl4pPr>
            <a:lvl5pPr>
              <a:defRPr sz="3200" b="1">
                <a:solidFill>
                  <a:schemeClr val="tx1"/>
                </a:solidFill>
                <a:latin typeface="Tahoma" charset="0"/>
                <a:ea typeface="ＭＳ Ｐゴシック" charset="0"/>
              </a:defRPr>
            </a:lvl5pPr>
            <a:lvl6pPr marL="457200" eaLnBrk="0" fontAlgn="base" hangingPunct="0">
              <a:spcBef>
                <a:spcPct val="0"/>
              </a:spcBef>
              <a:spcAft>
                <a:spcPct val="0"/>
              </a:spcAft>
              <a:defRPr sz="3200" b="1">
                <a:solidFill>
                  <a:schemeClr val="tx1"/>
                </a:solidFill>
                <a:latin typeface="Tahoma" charset="0"/>
                <a:ea typeface="ＭＳ Ｐゴシック" charset="0"/>
              </a:defRPr>
            </a:lvl6pPr>
            <a:lvl7pPr marL="914400" eaLnBrk="0" fontAlgn="base" hangingPunct="0">
              <a:spcBef>
                <a:spcPct val="0"/>
              </a:spcBef>
              <a:spcAft>
                <a:spcPct val="0"/>
              </a:spcAft>
              <a:defRPr sz="3200" b="1">
                <a:solidFill>
                  <a:schemeClr val="tx1"/>
                </a:solidFill>
                <a:latin typeface="Tahoma" charset="0"/>
                <a:ea typeface="ＭＳ Ｐゴシック" charset="0"/>
              </a:defRPr>
            </a:lvl7pPr>
            <a:lvl8pPr marL="1371600" eaLnBrk="0" fontAlgn="base" hangingPunct="0">
              <a:spcBef>
                <a:spcPct val="0"/>
              </a:spcBef>
              <a:spcAft>
                <a:spcPct val="0"/>
              </a:spcAft>
              <a:defRPr sz="3200" b="1">
                <a:solidFill>
                  <a:schemeClr val="tx1"/>
                </a:solidFill>
                <a:latin typeface="Tahoma" charset="0"/>
                <a:ea typeface="ＭＳ Ｐゴシック" charset="0"/>
              </a:defRPr>
            </a:lvl8pPr>
            <a:lvl9pPr marL="1828800" eaLnBrk="0" fontAlgn="base" hangingPunct="0">
              <a:spcBef>
                <a:spcPct val="0"/>
              </a:spcBef>
              <a:spcAft>
                <a:spcPct val="0"/>
              </a:spcAft>
              <a:defRPr sz="3200" b="1">
                <a:solidFill>
                  <a:schemeClr val="tx1"/>
                </a:solidFill>
                <a:latin typeface="Tahoma" charset="0"/>
                <a:ea typeface="ＭＳ Ｐゴシック" charset="0"/>
              </a:defRPr>
            </a:lvl9pPr>
          </a:lstStyle>
          <a:p>
            <a:r>
              <a:rPr lang="en-US" sz="2400" b="0">
                <a:solidFill>
                  <a:srgbClr val="FF0000"/>
                </a:solidFill>
                <a:latin typeface="Helvetica" charset="0"/>
              </a:rPr>
              <a:t>Server</a:t>
            </a:r>
          </a:p>
        </p:txBody>
      </p:sp>
      <p:sp>
        <p:nvSpPr>
          <p:cNvPr id="1182726" name="Rectangle 6"/>
          <p:cNvSpPr>
            <a:spLocks noChangeArrowheads="1"/>
          </p:cNvSpPr>
          <p:nvPr/>
        </p:nvSpPr>
        <p:spPr bwMode="auto">
          <a:xfrm>
            <a:off x="4738688" y="1565275"/>
            <a:ext cx="4064000" cy="4770438"/>
          </a:xfrm>
          <a:prstGeom prst="rect">
            <a:avLst/>
          </a:prstGeom>
          <a:noFill/>
          <a:ln w="12700">
            <a:solidFill>
              <a:schemeClr val="tx1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wrap="none" lIns="89992" tIns="46795" rIns="89992" bIns="46795"/>
          <a:lstStyle/>
          <a:p>
            <a:pPr>
              <a:tabLst>
                <a:tab pos="176213" algn="l"/>
                <a:tab pos="361950" algn="l"/>
                <a:tab pos="538163" algn="l"/>
                <a:tab pos="715963" algn="l"/>
              </a:tabLst>
            </a:pPr>
            <a:r>
              <a:rPr lang="en-US" sz="1200" b="0">
                <a:latin typeface="Helvetica" charset="0"/>
              </a:rPr>
              <a:t>&lt;Necessary includes&gt;</a:t>
            </a:r>
          </a:p>
          <a:p>
            <a:pPr>
              <a:tabLst>
                <a:tab pos="176213" algn="l"/>
                <a:tab pos="361950" algn="l"/>
                <a:tab pos="538163" algn="l"/>
                <a:tab pos="715963" algn="l"/>
              </a:tabLst>
            </a:pPr>
            <a:endParaRPr lang="en-US" sz="1200" b="0">
              <a:latin typeface="Helvetica" charset="0"/>
            </a:endParaRPr>
          </a:p>
          <a:p>
            <a:pPr>
              <a:tabLst>
                <a:tab pos="176213" algn="l"/>
                <a:tab pos="361950" algn="l"/>
                <a:tab pos="538163" algn="l"/>
                <a:tab pos="715963" algn="l"/>
              </a:tabLst>
            </a:pPr>
            <a:r>
              <a:rPr lang="en-US" sz="1200">
                <a:latin typeface="Courier New" charset="0"/>
              </a:rPr>
              <a:t>int main()</a:t>
            </a:r>
          </a:p>
          <a:p>
            <a:pPr>
              <a:tabLst>
                <a:tab pos="176213" algn="l"/>
                <a:tab pos="361950" algn="l"/>
                <a:tab pos="538163" algn="l"/>
                <a:tab pos="715963" algn="l"/>
              </a:tabLst>
            </a:pPr>
            <a:r>
              <a:rPr lang="en-US" sz="1200">
                <a:latin typeface="Courier New" charset="0"/>
              </a:rPr>
              <a:t>{</a:t>
            </a:r>
          </a:p>
          <a:p>
            <a:pPr>
              <a:tabLst>
                <a:tab pos="176213" algn="l"/>
                <a:tab pos="361950" algn="l"/>
                <a:tab pos="538163" algn="l"/>
                <a:tab pos="715963" algn="l"/>
              </a:tabLst>
            </a:pPr>
            <a:r>
              <a:rPr lang="en-US" sz="1200">
                <a:latin typeface="Courier New" charset="0"/>
              </a:rPr>
              <a:t>	char buf[13];</a:t>
            </a:r>
          </a:p>
          <a:p>
            <a:pPr>
              <a:tabLst>
                <a:tab pos="176213" algn="l"/>
                <a:tab pos="361950" algn="l"/>
                <a:tab pos="538163" algn="l"/>
                <a:tab pos="715963" algn="l"/>
              </a:tabLst>
            </a:pPr>
            <a:r>
              <a:rPr lang="en-US" sz="1200" b="0">
                <a:latin typeface="Helvetica" charset="0"/>
              </a:rPr>
              <a:t>	&lt;Declare some more data structures&gt;</a:t>
            </a:r>
          </a:p>
          <a:p>
            <a:pPr>
              <a:tabLst>
                <a:tab pos="176213" algn="l"/>
                <a:tab pos="361950" algn="l"/>
                <a:tab pos="538163" algn="l"/>
                <a:tab pos="715963" algn="l"/>
              </a:tabLst>
            </a:pPr>
            <a:r>
              <a:rPr lang="en-US" sz="1200" b="0">
                <a:latin typeface="Helvetica" charset="0"/>
              </a:rPr>
              <a:t>	&lt;Create a socket called </a:t>
            </a:r>
            <a:r>
              <a:rPr lang="ja-JP" altLang="en-US" sz="1200" b="0">
                <a:latin typeface="Helvetica" charset="0"/>
              </a:rPr>
              <a:t>“</a:t>
            </a:r>
            <a:r>
              <a:rPr lang="en-US" sz="1200" b="0">
                <a:latin typeface="Helvetica" charset="0"/>
              </a:rPr>
              <a:t>request-sd</a:t>
            </a:r>
            <a:r>
              <a:rPr lang="ja-JP" altLang="en-US" sz="1200" b="0">
                <a:latin typeface="Helvetica" charset="0"/>
              </a:rPr>
              <a:t>”</a:t>
            </a:r>
            <a:r>
              <a:rPr lang="en-US" sz="1200" b="0">
                <a:latin typeface="Helvetica" charset="0"/>
              </a:rPr>
              <a:t>&gt;</a:t>
            </a:r>
          </a:p>
          <a:p>
            <a:pPr>
              <a:tabLst>
                <a:tab pos="176213" algn="l"/>
                <a:tab pos="361950" algn="l"/>
                <a:tab pos="538163" algn="l"/>
                <a:tab pos="715963" algn="l"/>
              </a:tabLst>
            </a:pPr>
            <a:r>
              <a:rPr lang="en-US" sz="1200" b="0">
                <a:latin typeface="Helvetica" charset="0"/>
              </a:rPr>
              <a:t>	&lt;Define how the client can connect&gt;</a:t>
            </a:r>
          </a:p>
          <a:p>
            <a:pPr>
              <a:tabLst>
                <a:tab pos="176213" algn="l"/>
                <a:tab pos="361950" algn="l"/>
                <a:tab pos="538163" algn="l"/>
                <a:tab pos="715963" algn="l"/>
              </a:tabLst>
            </a:pPr>
            <a:r>
              <a:rPr lang="en-US" sz="1200" b="0">
                <a:latin typeface="Helvetica" charset="0"/>
              </a:rPr>
              <a:t>	&lt;Wait for a connection, and create a new socket </a:t>
            </a:r>
            <a:r>
              <a:rPr lang="ja-JP" altLang="en-US" sz="1200" b="0">
                <a:latin typeface="Helvetica" charset="0"/>
              </a:rPr>
              <a:t>“</a:t>
            </a:r>
            <a:r>
              <a:rPr lang="en-US" sz="1200" b="0">
                <a:latin typeface="Helvetica" charset="0"/>
              </a:rPr>
              <a:t>sd</a:t>
            </a:r>
            <a:r>
              <a:rPr lang="ja-JP" altLang="en-US" sz="1200" b="0">
                <a:latin typeface="Helvetica" charset="0"/>
              </a:rPr>
              <a:t>”</a:t>
            </a:r>
            <a:endParaRPr lang="en-US" sz="1200" b="0">
              <a:latin typeface="Helvetica" charset="0"/>
            </a:endParaRPr>
          </a:p>
          <a:p>
            <a:pPr>
              <a:tabLst>
                <a:tab pos="176213" algn="l"/>
                <a:tab pos="361950" algn="l"/>
                <a:tab pos="538163" algn="l"/>
                <a:tab pos="715963" algn="l"/>
              </a:tabLst>
            </a:pPr>
            <a:r>
              <a:rPr lang="en-US" sz="1200" b="0">
                <a:latin typeface="Helvetica" charset="0"/>
              </a:rPr>
              <a:t>	  for that connection&gt;</a:t>
            </a:r>
          </a:p>
          <a:p>
            <a:pPr>
              <a:tabLst>
                <a:tab pos="176213" algn="l"/>
                <a:tab pos="361950" algn="l"/>
                <a:tab pos="538163" algn="l"/>
                <a:tab pos="715963" algn="l"/>
              </a:tabLst>
            </a:pPr>
            <a:r>
              <a:rPr lang="en-US" sz="1200" b="0">
                <a:latin typeface="Helvetica" charset="0"/>
              </a:rPr>
              <a:t>	</a:t>
            </a:r>
          </a:p>
          <a:p>
            <a:pPr>
              <a:tabLst>
                <a:tab pos="176213" algn="l"/>
                <a:tab pos="361950" algn="l"/>
                <a:tab pos="538163" algn="l"/>
                <a:tab pos="715963" algn="l"/>
              </a:tabLst>
            </a:pPr>
            <a:endParaRPr lang="en-US" sz="1200" b="0">
              <a:latin typeface="Courier New" charset="0"/>
            </a:endParaRPr>
          </a:p>
          <a:p>
            <a:pPr>
              <a:tabLst>
                <a:tab pos="176213" algn="l"/>
                <a:tab pos="361950" algn="l"/>
                <a:tab pos="538163" algn="l"/>
                <a:tab pos="715963" algn="l"/>
              </a:tabLst>
            </a:pPr>
            <a:r>
              <a:rPr lang="en-US" sz="1200" b="0">
                <a:latin typeface="Courier New" charset="0"/>
              </a:rPr>
              <a:t>	/* read data from the sd and</a:t>
            </a:r>
          </a:p>
          <a:p>
            <a:pPr>
              <a:tabLst>
                <a:tab pos="176213" algn="l"/>
                <a:tab pos="361950" algn="l"/>
                <a:tab pos="538163" algn="l"/>
                <a:tab pos="715963" algn="l"/>
              </a:tabLst>
            </a:pPr>
            <a:r>
              <a:rPr lang="en-US" sz="1200" b="0">
                <a:latin typeface="Courier New" charset="0"/>
              </a:rPr>
              <a:t>	   write it to the screen */</a:t>
            </a:r>
          </a:p>
          <a:p>
            <a:pPr>
              <a:tabLst>
                <a:tab pos="176213" algn="l"/>
                <a:tab pos="361950" algn="l"/>
                <a:tab pos="538163" algn="l"/>
                <a:tab pos="715963" algn="l"/>
              </a:tabLst>
            </a:pPr>
            <a:r>
              <a:rPr lang="en-US" sz="1200" b="0">
                <a:latin typeface="Courier New" charset="0"/>
              </a:rPr>
              <a:t>	</a:t>
            </a:r>
            <a:r>
              <a:rPr lang="en-US" sz="1200">
                <a:latin typeface="Courier New" charset="0"/>
              </a:rPr>
              <a:t>read(sd, buf, 12);</a:t>
            </a:r>
          </a:p>
          <a:p>
            <a:pPr>
              <a:tabLst>
                <a:tab pos="176213" algn="l"/>
                <a:tab pos="361950" algn="l"/>
                <a:tab pos="538163" algn="l"/>
                <a:tab pos="715963" algn="l"/>
              </a:tabLst>
            </a:pPr>
            <a:r>
              <a:rPr lang="en-US" sz="1200">
                <a:latin typeface="Courier New" charset="0"/>
              </a:rPr>
              <a:t>	buf[12] = </a:t>
            </a:r>
            <a:r>
              <a:rPr lang="ja-JP" altLang="en-US" sz="1200">
                <a:latin typeface="Courier New" charset="0"/>
              </a:rPr>
              <a:t>‘</a:t>
            </a:r>
            <a:r>
              <a:rPr lang="en-US" sz="1200">
                <a:latin typeface="Courier New" charset="0"/>
              </a:rPr>
              <a:t>\0</a:t>
            </a:r>
            <a:r>
              <a:rPr lang="ja-JP" altLang="en-US" sz="1200">
                <a:latin typeface="Courier New" charset="0"/>
              </a:rPr>
              <a:t>’</a:t>
            </a:r>
            <a:r>
              <a:rPr lang="en-US" sz="1200">
                <a:latin typeface="Courier New" charset="0"/>
              </a:rPr>
              <a:t>;</a:t>
            </a:r>
          </a:p>
          <a:p>
            <a:pPr>
              <a:tabLst>
                <a:tab pos="176213" algn="l"/>
                <a:tab pos="361950" algn="l"/>
                <a:tab pos="538163" algn="l"/>
                <a:tab pos="715963" algn="l"/>
              </a:tabLst>
            </a:pPr>
            <a:r>
              <a:rPr lang="en-US" sz="1200">
                <a:latin typeface="Courier New" charset="0"/>
              </a:rPr>
              <a:t>	printf(</a:t>
            </a:r>
            <a:r>
              <a:rPr lang="ja-JP" altLang="en-US" sz="1200">
                <a:latin typeface="Courier New" charset="0"/>
              </a:rPr>
              <a:t>“</a:t>
            </a:r>
            <a:r>
              <a:rPr lang="en-US" sz="1200">
                <a:latin typeface="Courier New" charset="0"/>
              </a:rPr>
              <a:t>%s\n</a:t>
            </a:r>
            <a:r>
              <a:rPr lang="ja-JP" altLang="en-US" sz="1200">
                <a:latin typeface="Courier New" charset="0"/>
              </a:rPr>
              <a:t>”</a:t>
            </a:r>
            <a:r>
              <a:rPr lang="en-US" sz="1200">
                <a:latin typeface="Courier New" charset="0"/>
              </a:rPr>
              <a:t>, buf );</a:t>
            </a:r>
          </a:p>
          <a:p>
            <a:pPr>
              <a:tabLst>
                <a:tab pos="176213" algn="l"/>
                <a:tab pos="361950" algn="l"/>
                <a:tab pos="538163" algn="l"/>
                <a:tab pos="715963" algn="l"/>
              </a:tabLst>
            </a:pPr>
            <a:endParaRPr lang="en-US" sz="1200">
              <a:latin typeface="Courier New" charset="0"/>
            </a:endParaRPr>
          </a:p>
          <a:p>
            <a:pPr>
              <a:tabLst>
                <a:tab pos="176213" algn="l"/>
                <a:tab pos="361950" algn="l"/>
                <a:tab pos="538163" algn="l"/>
                <a:tab pos="715963" algn="l"/>
              </a:tabLst>
            </a:pPr>
            <a:r>
              <a:rPr lang="en-US" sz="1200" b="0">
                <a:latin typeface="Courier New" charset="0"/>
              </a:rPr>
              <a:t>	/* send data back over the connection */</a:t>
            </a:r>
          </a:p>
          <a:p>
            <a:pPr>
              <a:tabLst>
                <a:tab pos="176213" algn="l"/>
                <a:tab pos="361950" algn="l"/>
                <a:tab pos="538163" algn="l"/>
                <a:tab pos="715963" algn="l"/>
              </a:tabLst>
            </a:pPr>
            <a:r>
              <a:rPr lang="en-US" sz="1200" b="0">
                <a:latin typeface="Courier New" charset="0"/>
              </a:rPr>
              <a:t>	</a:t>
            </a:r>
            <a:r>
              <a:rPr lang="en-US" sz="1200">
                <a:latin typeface="Courier New" charset="0"/>
              </a:rPr>
              <a:t>write(sd, buf, 12);</a:t>
            </a:r>
          </a:p>
          <a:p>
            <a:pPr>
              <a:tabLst>
                <a:tab pos="176213" algn="l"/>
                <a:tab pos="361950" algn="l"/>
                <a:tab pos="538163" algn="l"/>
                <a:tab pos="715963" algn="l"/>
              </a:tabLst>
            </a:pPr>
            <a:endParaRPr lang="en-US" sz="1200">
              <a:latin typeface="Courier New" charset="0"/>
            </a:endParaRPr>
          </a:p>
          <a:p>
            <a:pPr>
              <a:tabLst>
                <a:tab pos="176213" algn="l"/>
                <a:tab pos="361950" algn="l"/>
                <a:tab pos="538163" algn="l"/>
                <a:tab pos="715963" algn="l"/>
              </a:tabLst>
            </a:pPr>
            <a:r>
              <a:rPr lang="en-US" sz="1200" b="0">
                <a:latin typeface="Helvetica" charset="0"/>
              </a:rPr>
              <a:t>	&lt;Closing code&gt;</a:t>
            </a:r>
          </a:p>
          <a:p>
            <a:pPr>
              <a:tabLst>
                <a:tab pos="176213" algn="l"/>
                <a:tab pos="361950" algn="l"/>
                <a:tab pos="538163" algn="l"/>
                <a:tab pos="715963" algn="l"/>
              </a:tabLst>
            </a:pPr>
            <a:r>
              <a:rPr lang="en-US" sz="1200">
                <a:latin typeface="Courier New" charset="0"/>
              </a:rPr>
              <a:t>}</a:t>
            </a:r>
          </a:p>
        </p:txBody>
      </p:sp>
      <p:sp>
        <p:nvSpPr>
          <p:cNvPr id="40967" name="Text Box 7"/>
          <p:cNvSpPr txBox="1">
            <a:spLocks noChangeArrowheads="1"/>
          </p:cNvSpPr>
          <p:nvPr/>
        </p:nvSpPr>
        <p:spPr bwMode="auto">
          <a:xfrm>
            <a:off x="460375" y="2425700"/>
            <a:ext cx="420688" cy="457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89992" tIns="46795" rIns="89992" bIns="46795">
            <a:spAutoFit/>
          </a:bodyPr>
          <a:lstStyle>
            <a:lvl1pPr>
              <a:defRPr sz="3200" b="1">
                <a:solidFill>
                  <a:schemeClr val="tx1"/>
                </a:solidFill>
                <a:latin typeface="Tahoma" charset="0"/>
                <a:ea typeface="ＭＳ Ｐゴシック" charset="0"/>
                <a:cs typeface="ＭＳ Ｐゴシック" charset="0"/>
              </a:defRPr>
            </a:lvl1pPr>
            <a:lvl2pPr marL="37931725" indent="-37474525">
              <a:defRPr sz="3200" b="1">
                <a:solidFill>
                  <a:schemeClr val="tx1"/>
                </a:solidFill>
                <a:latin typeface="Tahoma" charset="0"/>
                <a:ea typeface="ＭＳ Ｐゴシック" charset="0"/>
              </a:defRPr>
            </a:lvl2pPr>
            <a:lvl3pPr>
              <a:defRPr sz="3200" b="1">
                <a:solidFill>
                  <a:schemeClr val="tx1"/>
                </a:solidFill>
                <a:latin typeface="Tahoma" charset="0"/>
                <a:ea typeface="ＭＳ Ｐゴシック" charset="0"/>
              </a:defRPr>
            </a:lvl3pPr>
            <a:lvl4pPr>
              <a:defRPr sz="3200" b="1">
                <a:solidFill>
                  <a:schemeClr val="tx1"/>
                </a:solidFill>
                <a:latin typeface="Tahoma" charset="0"/>
                <a:ea typeface="ＭＳ Ｐゴシック" charset="0"/>
              </a:defRPr>
            </a:lvl4pPr>
            <a:lvl5pPr>
              <a:defRPr sz="3200" b="1">
                <a:solidFill>
                  <a:schemeClr val="tx1"/>
                </a:solidFill>
                <a:latin typeface="Tahoma" charset="0"/>
                <a:ea typeface="ＭＳ Ｐゴシック" charset="0"/>
              </a:defRPr>
            </a:lvl5pPr>
            <a:lvl6pPr marL="457200" eaLnBrk="0" fontAlgn="base" hangingPunct="0">
              <a:spcBef>
                <a:spcPct val="0"/>
              </a:spcBef>
              <a:spcAft>
                <a:spcPct val="0"/>
              </a:spcAft>
              <a:defRPr sz="3200" b="1">
                <a:solidFill>
                  <a:schemeClr val="tx1"/>
                </a:solidFill>
                <a:latin typeface="Tahoma" charset="0"/>
                <a:ea typeface="ＭＳ Ｐゴシック" charset="0"/>
              </a:defRPr>
            </a:lvl6pPr>
            <a:lvl7pPr marL="914400" eaLnBrk="0" fontAlgn="base" hangingPunct="0">
              <a:spcBef>
                <a:spcPct val="0"/>
              </a:spcBef>
              <a:spcAft>
                <a:spcPct val="0"/>
              </a:spcAft>
              <a:defRPr sz="3200" b="1">
                <a:solidFill>
                  <a:schemeClr val="tx1"/>
                </a:solidFill>
                <a:latin typeface="Tahoma" charset="0"/>
                <a:ea typeface="ＭＳ Ｐゴシック" charset="0"/>
              </a:defRPr>
            </a:lvl7pPr>
            <a:lvl8pPr marL="1371600" eaLnBrk="0" fontAlgn="base" hangingPunct="0">
              <a:spcBef>
                <a:spcPct val="0"/>
              </a:spcBef>
              <a:spcAft>
                <a:spcPct val="0"/>
              </a:spcAft>
              <a:defRPr sz="3200" b="1">
                <a:solidFill>
                  <a:schemeClr val="tx1"/>
                </a:solidFill>
                <a:latin typeface="Tahoma" charset="0"/>
                <a:ea typeface="ＭＳ Ｐゴシック" charset="0"/>
              </a:defRPr>
            </a:lvl8pPr>
            <a:lvl9pPr marL="1828800" eaLnBrk="0" fontAlgn="base" hangingPunct="0">
              <a:spcBef>
                <a:spcPct val="0"/>
              </a:spcBef>
              <a:spcAft>
                <a:spcPct val="0"/>
              </a:spcAft>
              <a:defRPr sz="3200" b="1">
                <a:solidFill>
                  <a:schemeClr val="tx1"/>
                </a:solidFill>
                <a:latin typeface="Tahoma" charset="0"/>
                <a:ea typeface="ＭＳ Ｐゴシック" charset="0"/>
              </a:defRPr>
            </a:lvl9pPr>
          </a:lstStyle>
          <a:p>
            <a:r>
              <a:rPr lang="en-US" sz="2400" b="0">
                <a:solidFill>
                  <a:schemeClr val="folHlink"/>
                </a:solidFill>
                <a:latin typeface="Courier New" charset="0"/>
                <a:sym typeface="Wingdings" charset="0"/>
              </a:rPr>
              <a:t></a:t>
            </a:r>
          </a:p>
        </p:txBody>
      </p:sp>
      <p:sp>
        <p:nvSpPr>
          <p:cNvPr id="40968" name="Text Box 8"/>
          <p:cNvSpPr txBox="1">
            <a:spLocks noChangeArrowheads="1"/>
          </p:cNvSpPr>
          <p:nvPr/>
        </p:nvSpPr>
        <p:spPr bwMode="auto">
          <a:xfrm>
            <a:off x="460375" y="2597150"/>
            <a:ext cx="420688" cy="457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89992" tIns="46795" rIns="89992" bIns="46795">
            <a:spAutoFit/>
          </a:bodyPr>
          <a:lstStyle>
            <a:lvl1pPr>
              <a:defRPr sz="3200" b="1">
                <a:solidFill>
                  <a:schemeClr val="tx1"/>
                </a:solidFill>
                <a:latin typeface="Tahoma" charset="0"/>
                <a:ea typeface="ＭＳ Ｐゴシック" charset="0"/>
                <a:cs typeface="ＭＳ Ｐゴシック" charset="0"/>
              </a:defRPr>
            </a:lvl1pPr>
            <a:lvl2pPr marL="37931725" indent="-37474525">
              <a:defRPr sz="3200" b="1">
                <a:solidFill>
                  <a:schemeClr val="tx1"/>
                </a:solidFill>
                <a:latin typeface="Tahoma" charset="0"/>
                <a:ea typeface="ＭＳ Ｐゴシック" charset="0"/>
              </a:defRPr>
            </a:lvl2pPr>
            <a:lvl3pPr>
              <a:defRPr sz="3200" b="1">
                <a:solidFill>
                  <a:schemeClr val="tx1"/>
                </a:solidFill>
                <a:latin typeface="Tahoma" charset="0"/>
                <a:ea typeface="ＭＳ Ｐゴシック" charset="0"/>
              </a:defRPr>
            </a:lvl3pPr>
            <a:lvl4pPr>
              <a:defRPr sz="3200" b="1">
                <a:solidFill>
                  <a:schemeClr val="tx1"/>
                </a:solidFill>
                <a:latin typeface="Tahoma" charset="0"/>
                <a:ea typeface="ＭＳ Ｐゴシック" charset="0"/>
              </a:defRPr>
            </a:lvl4pPr>
            <a:lvl5pPr>
              <a:defRPr sz="3200" b="1">
                <a:solidFill>
                  <a:schemeClr val="tx1"/>
                </a:solidFill>
                <a:latin typeface="Tahoma" charset="0"/>
                <a:ea typeface="ＭＳ Ｐゴシック" charset="0"/>
              </a:defRPr>
            </a:lvl5pPr>
            <a:lvl6pPr marL="457200" eaLnBrk="0" fontAlgn="base" hangingPunct="0">
              <a:spcBef>
                <a:spcPct val="0"/>
              </a:spcBef>
              <a:spcAft>
                <a:spcPct val="0"/>
              </a:spcAft>
              <a:defRPr sz="3200" b="1">
                <a:solidFill>
                  <a:schemeClr val="tx1"/>
                </a:solidFill>
                <a:latin typeface="Tahoma" charset="0"/>
                <a:ea typeface="ＭＳ Ｐゴシック" charset="0"/>
              </a:defRPr>
            </a:lvl6pPr>
            <a:lvl7pPr marL="914400" eaLnBrk="0" fontAlgn="base" hangingPunct="0">
              <a:spcBef>
                <a:spcPct val="0"/>
              </a:spcBef>
              <a:spcAft>
                <a:spcPct val="0"/>
              </a:spcAft>
              <a:defRPr sz="3200" b="1">
                <a:solidFill>
                  <a:schemeClr val="tx1"/>
                </a:solidFill>
                <a:latin typeface="Tahoma" charset="0"/>
                <a:ea typeface="ＭＳ Ｐゴシック" charset="0"/>
              </a:defRPr>
            </a:lvl7pPr>
            <a:lvl8pPr marL="1371600" eaLnBrk="0" fontAlgn="base" hangingPunct="0">
              <a:spcBef>
                <a:spcPct val="0"/>
              </a:spcBef>
              <a:spcAft>
                <a:spcPct val="0"/>
              </a:spcAft>
              <a:defRPr sz="3200" b="1">
                <a:solidFill>
                  <a:schemeClr val="tx1"/>
                </a:solidFill>
                <a:latin typeface="Tahoma" charset="0"/>
                <a:ea typeface="ＭＳ Ｐゴシック" charset="0"/>
              </a:defRPr>
            </a:lvl8pPr>
            <a:lvl9pPr marL="1828800" eaLnBrk="0" fontAlgn="base" hangingPunct="0">
              <a:spcBef>
                <a:spcPct val="0"/>
              </a:spcBef>
              <a:spcAft>
                <a:spcPct val="0"/>
              </a:spcAft>
              <a:defRPr sz="3200" b="1">
                <a:solidFill>
                  <a:schemeClr val="tx1"/>
                </a:solidFill>
                <a:latin typeface="Tahoma" charset="0"/>
                <a:ea typeface="ＭＳ Ｐゴシック" charset="0"/>
              </a:defRPr>
            </a:lvl9pPr>
          </a:lstStyle>
          <a:p>
            <a:r>
              <a:rPr lang="en-US" sz="2400" b="0">
                <a:solidFill>
                  <a:schemeClr val="folHlink"/>
                </a:solidFill>
                <a:latin typeface="Courier New" charset="0"/>
                <a:sym typeface="Wingdings" charset="0"/>
              </a:rPr>
              <a:t></a:t>
            </a:r>
          </a:p>
        </p:txBody>
      </p:sp>
      <p:sp>
        <p:nvSpPr>
          <p:cNvPr id="40969" name="Text Box 9"/>
          <p:cNvSpPr txBox="1">
            <a:spLocks noChangeArrowheads="1"/>
          </p:cNvSpPr>
          <p:nvPr/>
        </p:nvSpPr>
        <p:spPr bwMode="auto">
          <a:xfrm>
            <a:off x="460375" y="2759075"/>
            <a:ext cx="420688" cy="457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89992" tIns="46795" rIns="89992" bIns="46795">
            <a:spAutoFit/>
          </a:bodyPr>
          <a:lstStyle>
            <a:lvl1pPr>
              <a:defRPr sz="3200" b="1">
                <a:solidFill>
                  <a:schemeClr val="tx1"/>
                </a:solidFill>
                <a:latin typeface="Tahoma" charset="0"/>
                <a:ea typeface="ＭＳ Ｐゴシック" charset="0"/>
                <a:cs typeface="ＭＳ Ｐゴシック" charset="0"/>
              </a:defRPr>
            </a:lvl1pPr>
            <a:lvl2pPr marL="37931725" indent="-37474525">
              <a:defRPr sz="3200" b="1">
                <a:solidFill>
                  <a:schemeClr val="tx1"/>
                </a:solidFill>
                <a:latin typeface="Tahoma" charset="0"/>
                <a:ea typeface="ＭＳ Ｐゴシック" charset="0"/>
              </a:defRPr>
            </a:lvl2pPr>
            <a:lvl3pPr>
              <a:defRPr sz="3200" b="1">
                <a:solidFill>
                  <a:schemeClr val="tx1"/>
                </a:solidFill>
                <a:latin typeface="Tahoma" charset="0"/>
                <a:ea typeface="ＭＳ Ｐゴシック" charset="0"/>
              </a:defRPr>
            </a:lvl3pPr>
            <a:lvl4pPr>
              <a:defRPr sz="3200" b="1">
                <a:solidFill>
                  <a:schemeClr val="tx1"/>
                </a:solidFill>
                <a:latin typeface="Tahoma" charset="0"/>
                <a:ea typeface="ＭＳ Ｐゴシック" charset="0"/>
              </a:defRPr>
            </a:lvl4pPr>
            <a:lvl5pPr>
              <a:defRPr sz="3200" b="1">
                <a:solidFill>
                  <a:schemeClr val="tx1"/>
                </a:solidFill>
                <a:latin typeface="Tahoma" charset="0"/>
                <a:ea typeface="ＭＳ Ｐゴシック" charset="0"/>
              </a:defRPr>
            </a:lvl5pPr>
            <a:lvl6pPr marL="457200" eaLnBrk="0" fontAlgn="base" hangingPunct="0">
              <a:spcBef>
                <a:spcPct val="0"/>
              </a:spcBef>
              <a:spcAft>
                <a:spcPct val="0"/>
              </a:spcAft>
              <a:defRPr sz="3200" b="1">
                <a:solidFill>
                  <a:schemeClr val="tx1"/>
                </a:solidFill>
                <a:latin typeface="Tahoma" charset="0"/>
                <a:ea typeface="ＭＳ Ｐゴシック" charset="0"/>
              </a:defRPr>
            </a:lvl6pPr>
            <a:lvl7pPr marL="914400" eaLnBrk="0" fontAlgn="base" hangingPunct="0">
              <a:spcBef>
                <a:spcPct val="0"/>
              </a:spcBef>
              <a:spcAft>
                <a:spcPct val="0"/>
              </a:spcAft>
              <a:defRPr sz="3200" b="1">
                <a:solidFill>
                  <a:schemeClr val="tx1"/>
                </a:solidFill>
                <a:latin typeface="Tahoma" charset="0"/>
                <a:ea typeface="ＭＳ Ｐゴシック" charset="0"/>
              </a:defRPr>
            </a:lvl7pPr>
            <a:lvl8pPr marL="1371600" eaLnBrk="0" fontAlgn="base" hangingPunct="0">
              <a:spcBef>
                <a:spcPct val="0"/>
              </a:spcBef>
              <a:spcAft>
                <a:spcPct val="0"/>
              </a:spcAft>
              <a:defRPr sz="3200" b="1">
                <a:solidFill>
                  <a:schemeClr val="tx1"/>
                </a:solidFill>
                <a:latin typeface="Tahoma" charset="0"/>
                <a:ea typeface="ＭＳ Ｐゴシック" charset="0"/>
              </a:defRPr>
            </a:lvl8pPr>
            <a:lvl9pPr marL="1828800" eaLnBrk="0" fontAlgn="base" hangingPunct="0">
              <a:spcBef>
                <a:spcPct val="0"/>
              </a:spcBef>
              <a:spcAft>
                <a:spcPct val="0"/>
              </a:spcAft>
              <a:defRPr sz="3200" b="1">
                <a:solidFill>
                  <a:schemeClr val="tx1"/>
                </a:solidFill>
                <a:latin typeface="Tahoma" charset="0"/>
                <a:ea typeface="ＭＳ Ｐゴシック" charset="0"/>
              </a:defRPr>
            </a:lvl9pPr>
          </a:lstStyle>
          <a:p>
            <a:r>
              <a:rPr lang="en-US" sz="2400" b="0">
                <a:solidFill>
                  <a:schemeClr val="folHlink"/>
                </a:solidFill>
                <a:latin typeface="Courier New" charset="0"/>
                <a:sym typeface="Wingdings" charset="0"/>
              </a:rPr>
              <a:t></a:t>
            </a:r>
          </a:p>
        </p:txBody>
      </p:sp>
      <p:sp>
        <p:nvSpPr>
          <p:cNvPr id="40970" name="Text Box 10"/>
          <p:cNvSpPr txBox="1">
            <a:spLocks noChangeArrowheads="1"/>
          </p:cNvSpPr>
          <p:nvPr/>
        </p:nvSpPr>
        <p:spPr bwMode="auto">
          <a:xfrm>
            <a:off x="460375" y="1503363"/>
            <a:ext cx="420688" cy="457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89992" tIns="46795" rIns="89992" bIns="46795">
            <a:spAutoFit/>
          </a:bodyPr>
          <a:lstStyle>
            <a:lvl1pPr>
              <a:defRPr sz="3200" b="1">
                <a:solidFill>
                  <a:schemeClr val="tx1"/>
                </a:solidFill>
                <a:latin typeface="Tahoma" charset="0"/>
                <a:ea typeface="ＭＳ Ｐゴシック" charset="0"/>
                <a:cs typeface="ＭＳ Ｐゴシック" charset="0"/>
              </a:defRPr>
            </a:lvl1pPr>
            <a:lvl2pPr marL="37931725" indent="-37474525">
              <a:defRPr sz="3200" b="1">
                <a:solidFill>
                  <a:schemeClr val="tx1"/>
                </a:solidFill>
                <a:latin typeface="Tahoma" charset="0"/>
                <a:ea typeface="ＭＳ Ｐゴシック" charset="0"/>
              </a:defRPr>
            </a:lvl2pPr>
            <a:lvl3pPr>
              <a:defRPr sz="3200" b="1">
                <a:solidFill>
                  <a:schemeClr val="tx1"/>
                </a:solidFill>
                <a:latin typeface="Tahoma" charset="0"/>
                <a:ea typeface="ＭＳ Ｐゴシック" charset="0"/>
              </a:defRPr>
            </a:lvl3pPr>
            <a:lvl4pPr>
              <a:defRPr sz="3200" b="1">
                <a:solidFill>
                  <a:schemeClr val="tx1"/>
                </a:solidFill>
                <a:latin typeface="Tahoma" charset="0"/>
                <a:ea typeface="ＭＳ Ｐゴシック" charset="0"/>
              </a:defRPr>
            </a:lvl4pPr>
            <a:lvl5pPr>
              <a:defRPr sz="3200" b="1">
                <a:solidFill>
                  <a:schemeClr val="tx1"/>
                </a:solidFill>
                <a:latin typeface="Tahoma" charset="0"/>
                <a:ea typeface="ＭＳ Ｐゴシック" charset="0"/>
              </a:defRPr>
            </a:lvl5pPr>
            <a:lvl6pPr marL="457200" eaLnBrk="0" fontAlgn="base" hangingPunct="0">
              <a:spcBef>
                <a:spcPct val="0"/>
              </a:spcBef>
              <a:spcAft>
                <a:spcPct val="0"/>
              </a:spcAft>
              <a:defRPr sz="3200" b="1">
                <a:solidFill>
                  <a:schemeClr val="tx1"/>
                </a:solidFill>
                <a:latin typeface="Tahoma" charset="0"/>
                <a:ea typeface="ＭＳ Ｐゴシック" charset="0"/>
              </a:defRPr>
            </a:lvl6pPr>
            <a:lvl7pPr marL="914400" eaLnBrk="0" fontAlgn="base" hangingPunct="0">
              <a:spcBef>
                <a:spcPct val="0"/>
              </a:spcBef>
              <a:spcAft>
                <a:spcPct val="0"/>
              </a:spcAft>
              <a:defRPr sz="3200" b="1">
                <a:solidFill>
                  <a:schemeClr val="tx1"/>
                </a:solidFill>
                <a:latin typeface="Tahoma" charset="0"/>
                <a:ea typeface="ＭＳ Ｐゴシック" charset="0"/>
              </a:defRPr>
            </a:lvl7pPr>
            <a:lvl8pPr marL="1371600" eaLnBrk="0" fontAlgn="base" hangingPunct="0">
              <a:spcBef>
                <a:spcPct val="0"/>
              </a:spcBef>
              <a:spcAft>
                <a:spcPct val="0"/>
              </a:spcAft>
              <a:defRPr sz="3200" b="1">
                <a:solidFill>
                  <a:schemeClr val="tx1"/>
                </a:solidFill>
                <a:latin typeface="Tahoma" charset="0"/>
                <a:ea typeface="ＭＳ Ｐゴシック" charset="0"/>
              </a:defRPr>
            </a:lvl8pPr>
            <a:lvl9pPr marL="1828800" eaLnBrk="0" fontAlgn="base" hangingPunct="0">
              <a:spcBef>
                <a:spcPct val="0"/>
              </a:spcBef>
              <a:spcAft>
                <a:spcPct val="0"/>
              </a:spcAft>
              <a:defRPr sz="3200" b="1">
                <a:solidFill>
                  <a:schemeClr val="tx1"/>
                </a:solidFill>
                <a:latin typeface="Tahoma" charset="0"/>
                <a:ea typeface="ＭＳ Ｐゴシック" charset="0"/>
              </a:defRPr>
            </a:lvl9pPr>
          </a:lstStyle>
          <a:p>
            <a:r>
              <a:rPr lang="en-US" sz="2400" b="0">
                <a:solidFill>
                  <a:schemeClr val="folHlink"/>
                </a:solidFill>
                <a:latin typeface="Courier New" charset="0"/>
                <a:sym typeface="Wingdings" charset="0"/>
              </a:rPr>
              <a:t></a:t>
            </a:r>
          </a:p>
        </p:txBody>
      </p:sp>
      <p:sp>
        <p:nvSpPr>
          <p:cNvPr id="40971" name="Text Box 11"/>
          <p:cNvSpPr txBox="1">
            <a:spLocks noChangeArrowheads="1"/>
          </p:cNvSpPr>
          <p:nvPr/>
        </p:nvSpPr>
        <p:spPr bwMode="auto">
          <a:xfrm>
            <a:off x="4646613" y="2462213"/>
            <a:ext cx="420687" cy="457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89992" tIns="46795" rIns="89992" bIns="46795">
            <a:spAutoFit/>
          </a:bodyPr>
          <a:lstStyle>
            <a:lvl1pPr>
              <a:defRPr sz="3200" b="1">
                <a:solidFill>
                  <a:schemeClr val="tx1"/>
                </a:solidFill>
                <a:latin typeface="Tahoma" charset="0"/>
                <a:ea typeface="ＭＳ Ｐゴシック" charset="0"/>
                <a:cs typeface="ＭＳ Ｐゴシック" charset="0"/>
              </a:defRPr>
            </a:lvl1pPr>
            <a:lvl2pPr marL="37931725" indent="-37474525">
              <a:defRPr sz="3200" b="1">
                <a:solidFill>
                  <a:schemeClr val="tx1"/>
                </a:solidFill>
                <a:latin typeface="Tahoma" charset="0"/>
                <a:ea typeface="ＭＳ Ｐゴシック" charset="0"/>
              </a:defRPr>
            </a:lvl2pPr>
            <a:lvl3pPr>
              <a:defRPr sz="3200" b="1">
                <a:solidFill>
                  <a:schemeClr val="tx1"/>
                </a:solidFill>
                <a:latin typeface="Tahoma" charset="0"/>
                <a:ea typeface="ＭＳ Ｐゴシック" charset="0"/>
              </a:defRPr>
            </a:lvl3pPr>
            <a:lvl4pPr>
              <a:defRPr sz="3200" b="1">
                <a:solidFill>
                  <a:schemeClr val="tx1"/>
                </a:solidFill>
                <a:latin typeface="Tahoma" charset="0"/>
                <a:ea typeface="ＭＳ Ｐゴシック" charset="0"/>
              </a:defRPr>
            </a:lvl4pPr>
            <a:lvl5pPr>
              <a:defRPr sz="3200" b="1">
                <a:solidFill>
                  <a:schemeClr val="tx1"/>
                </a:solidFill>
                <a:latin typeface="Tahoma" charset="0"/>
                <a:ea typeface="ＭＳ Ｐゴシック" charset="0"/>
              </a:defRPr>
            </a:lvl5pPr>
            <a:lvl6pPr marL="457200" eaLnBrk="0" fontAlgn="base" hangingPunct="0">
              <a:spcBef>
                <a:spcPct val="0"/>
              </a:spcBef>
              <a:spcAft>
                <a:spcPct val="0"/>
              </a:spcAft>
              <a:defRPr sz="3200" b="1">
                <a:solidFill>
                  <a:schemeClr val="tx1"/>
                </a:solidFill>
                <a:latin typeface="Tahoma" charset="0"/>
                <a:ea typeface="ＭＳ Ｐゴシック" charset="0"/>
              </a:defRPr>
            </a:lvl6pPr>
            <a:lvl7pPr marL="914400" eaLnBrk="0" fontAlgn="base" hangingPunct="0">
              <a:spcBef>
                <a:spcPct val="0"/>
              </a:spcBef>
              <a:spcAft>
                <a:spcPct val="0"/>
              </a:spcAft>
              <a:defRPr sz="3200" b="1">
                <a:solidFill>
                  <a:schemeClr val="tx1"/>
                </a:solidFill>
                <a:latin typeface="Tahoma" charset="0"/>
                <a:ea typeface="ＭＳ Ｐゴシック" charset="0"/>
              </a:defRPr>
            </a:lvl7pPr>
            <a:lvl8pPr marL="1371600" eaLnBrk="0" fontAlgn="base" hangingPunct="0">
              <a:spcBef>
                <a:spcPct val="0"/>
              </a:spcBef>
              <a:spcAft>
                <a:spcPct val="0"/>
              </a:spcAft>
              <a:defRPr sz="3200" b="1">
                <a:solidFill>
                  <a:schemeClr val="tx1"/>
                </a:solidFill>
                <a:latin typeface="Tahoma" charset="0"/>
                <a:ea typeface="ＭＳ Ｐゴシック" charset="0"/>
              </a:defRPr>
            </a:lvl8pPr>
            <a:lvl9pPr marL="1828800" eaLnBrk="0" fontAlgn="base" hangingPunct="0">
              <a:spcBef>
                <a:spcPct val="0"/>
              </a:spcBef>
              <a:spcAft>
                <a:spcPct val="0"/>
              </a:spcAft>
              <a:defRPr sz="3200" b="1">
                <a:solidFill>
                  <a:schemeClr val="tx1"/>
                </a:solidFill>
                <a:latin typeface="Tahoma" charset="0"/>
                <a:ea typeface="ＭＳ Ｐゴシック" charset="0"/>
              </a:defRPr>
            </a:lvl9pPr>
          </a:lstStyle>
          <a:p>
            <a:r>
              <a:rPr lang="en-US" sz="2400" b="0">
                <a:solidFill>
                  <a:schemeClr val="folHlink"/>
                </a:solidFill>
                <a:latin typeface="Courier New" charset="0"/>
                <a:sym typeface="Wingdings" charset="0"/>
              </a:rPr>
              <a:t></a:t>
            </a:r>
          </a:p>
        </p:txBody>
      </p:sp>
      <p:sp>
        <p:nvSpPr>
          <p:cNvPr id="40972" name="Text Box 12"/>
          <p:cNvSpPr txBox="1">
            <a:spLocks noChangeArrowheads="1"/>
          </p:cNvSpPr>
          <p:nvPr/>
        </p:nvSpPr>
        <p:spPr bwMode="auto">
          <a:xfrm>
            <a:off x="4646613" y="2633663"/>
            <a:ext cx="420687" cy="457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89992" tIns="46795" rIns="89992" bIns="46795">
            <a:spAutoFit/>
          </a:bodyPr>
          <a:lstStyle>
            <a:lvl1pPr>
              <a:defRPr sz="3200" b="1">
                <a:solidFill>
                  <a:schemeClr val="tx1"/>
                </a:solidFill>
                <a:latin typeface="Tahoma" charset="0"/>
                <a:ea typeface="ＭＳ Ｐゴシック" charset="0"/>
                <a:cs typeface="ＭＳ Ｐゴシック" charset="0"/>
              </a:defRPr>
            </a:lvl1pPr>
            <a:lvl2pPr marL="37931725" indent="-37474525">
              <a:defRPr sz="3200" b="1">
                <a:solidFill>
                  <a:schemeClr val="tx1"/>
                </a:solidFill>
                <a:latin typeface="Tahoma" charset="0"/>
                <a:ea typeface="ＭＳ Ｐゴシック" charset="0"/>
              </a:defRPr>
            </a:lvl2pPr>
            <a:lvl3pPr>
              <a:defRPr sz="3200" b="1">
                <a:solidFill>
                  <a:schemeClr val="tx1"/>
                </a:solidFill>
                <a:latin typeface="Tahoma" charset="0"/>
                <a:ea typeface="ＭＳ Ｐゴシック" charset="0"/>
              </a:defRPr>
            </a:lvl3pPr>
            <a:lvl4pPr>
              <a:defRPr sz="3200" b="1">
                <a:solidFill>
                  <a:schemeClr val="tx1"/>
                </a:solidFill>
                <a:latin typeface="Tahoma" charset="0"/>
                <a:ea typeface="ＭＳ Ｐゴシック" charset="0"/>
              </a:defRPr>
            </a:lvl4pPr>
            <a:lvl5pPr>
              <a:defRPr sz="3200" b="1">
                <a:solidFill>
                  <a:schemeClr val="tx1"/>
                </a:solidFill>
                <a:latin typeface="Tahoma" charset="0"/>
                <a:ea typeface="ＭＳ Ｐゴシック" charset="0"/>
              </a:defRPr>
            </a:lvl5pPr>
            <a:lvl6pPr marL="457200" eaLnBrk="0" fontAlgn="base" hangingPunct="0">
              <a:spcBef>
                <a:spcPct val="0"/>
              </a:spcBef>
              <a:spcAft>
                <a:spcPct val="0"/>
              </a:spcAft>
              <a:defRPr sz="3200" b="1">
                <a:solidFill>
                  <a:schemeClr val="tx1"/>
                </a:solidFill>
                <a:latin typeface="Tahoma" charset="0"/>
                <a:ea typeface="ＭＳ Ｐゴシック" charset="0"/>
              </a:defRPr>
            </a:lvl6pPr>
            <a:lvl7pPr marL="914400" eaLnBrk="0" fontAlgn="base" hangingPunct="0">
              <a:spcBef>
                <a:spcPct val="0"/>
              </a:spcBef>
              <a:spcAft>
                <a:spcPct val="0"/>
              </a:spcAft>
              <a:defRPr sz="3200" b="1">
                <a:solidFill>
                  <a:schemeClr val="tx1"/>
                </a:solidFill>
                <a:latin typeface="Tahoma" charset="0"/>
                <a:ea typeface="ＭＳ Ｐゴシック" charset="0"/>
              </a:defRPr>
            </a:lvl7pPr>
            <a:lvl8pPr marL="1371600" eaLnBrk="0" fontAlgn="base" hangingPunct="0">
              <a:spcBef>
                <a:spcPct val="0"/>
              </a:spcBef>
              <a:spcAft>
                <a:spcPct val="0"/>
              </a:spcAft>
              <a:defRPr sz="3200" b="1">
                <a:solidFill>
                  <a:schemeClr val="tx1"/>
                </a:solidFill>
                <a:latin typeface="Tahoma" charset="0"/>
                <a:ea typeface="ＭＳ Ｐゴシック" charset="0"/>
              </a:defRPr>
            </a:lvl8pPr>
            <a:lvl9pPr marL="1828800" eaLnBrk="0" fontAlgn="base" hangingPunct="0">
              <a:spcBef>
                <a:spcPct val="0"/>
              </a:spcBef>
              <a:spcAft>
                <a:spcPct val="0"/>
              </a:spcAft>
              <a:defRPr sz="3200" b="1">
                <a:solidFill>
                  <a:schemeClr val="tx1"/>
                </a:solidFill>
                <a:latin typeface="Tahoma" charset="0"/>
                <a:ea typeface="ＭＳ Ｐゴシック" charset="0"/>
              </a:defRPr>
            </a:lvl9pPr>
          </a:lstStyle>
          <a:p>
            <a:r>
              <a:rPr lang="en-US" sz="2400" b="0">
                <a:solidFill>
                  <a:schemeClr val="folHlink"/>
                </a:solidFill>
                <a:latin typeface="Courier New" charset="0"/>
                <a:sym typeface="Wingdings" charset="0"/>
              </a:rPr>
              <a:t></a:t>
            </a:r>
          </a:p>
        </p:txBody>
      </p:sp>
      <p:sp>
        <p:nvSpPr>
          <p:cNvPr id="40973" name="Text Box 13"/>
          <p:cNvSpPr txBox="1">
            <a:spLocks noChangeArrowheads="1"/>
          </p:cNvSpPr>
          <p:nvPr/>
        </p:nvSpPr>
        <p:spPr bwMode="auto">
          <a:xfrm>
            <a:off x="4646613" y="2795588"/>
            <a:ext cx="420687" cy="457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89992" tIns="46795" rIns="89992" bIns="46795">
            <a:spAutoFit/>
          </a:bodyPr>
          <a:lstStyle>
            <a:lvl1pPr>
              <a:defRPr sz="3200" b="1">
                <a:solidFill>
                  <a:schemeClr val="tx1"/>
                </a:solidFill>
                <a:latin typeface="Tahoma" charset="0"/>
                <a:ea typeface="ＭＳ Ｐゴシック" charset="0"/>
                <a:cs typeface="ＭＳ Ｐゴシック" charset="0"/>
              </a:defRPr>
            </a:lvl1pPr>
            <a:lvl2pPr marL="37931725" indent="-37474525">
              <a:defRPr sz="3200" b="1">
                <a:solidFill>
                  <a:schemeClr val="tx1"/>
                </a:solidFill>
                <a:latin typeface="Tahoma" charset="0"/>
                <a:ea typeface="ＭＳ Ｐゴシック" charset="0"/>
              </a:defRPr>
            </a:lvl2pPr>
            <a:lvl3pPr>
              <a:defRPr sz="3200" b="1">
                <a:solidFill>
                  <a:schemeClr val="tx1"/>
                </a:solidFill>
                <a:latin typeface="Tahoma" charset="0"/>
                <a:ea typeface="ＭＳ Ｐゴシック" charset="0"/>
              </a:defRPr>
            </a:lvl3pPr>
            <a:lvl4pPr>
              <a:defRPr sz="3200" b="1">
                <a:solidFill>
                  <a:schemeClr val="tx1"/>
                </a:solidFill>
                <a:latin typeface="Tahoma" charset="0"/>
                <a:ea typeface="ＭＳ Ｐゴシック" charset="0"/>
              </a:defRPr>
            </a:lvl4pPr>
            <a:lvl5pPr>
              <a:defRPr sz="3200" b="1">
                <a:solidFill>
                  <a:schemeClr val="tx1"/>
                </a:solidFill>
                <a:latin typeface="Tahoma" charset="0"/>
                <a:ea typeface="ＭＳ Ｐゴシック" charset="0"/>
              </a:defRPr>
            </a:lvl5pPr>
            <a:lvl6pPr marL="457200" eaLnBrk="0" fontAlgn="base" hangingPunct="0">
              <a:spcBef>
                <a:spcPct val="0"/>
              </a:spcBef>
              <a:spcAft>
                <a:spcPct val="0"/>
              </a:spcAft>
              <a:defRPr sz="3200" b="1">
                <a:solidFill>
                  <a:schemeClr val="tx1"/>
                </a:solidFill>
                <a:latin typeface="Tahoma" charset="0"/>
                <a:ea typeface="ＭＳ Ｐゴシック" charset="0"/>
              </a:defRPr>
            </a:lvl6pPr>
            <a:lvl7pPr marL="914400" eaLnBrk="0" fontAlgn="base" hangingPunct="0">
              <a:spcBef>
                <a:spcPct val="0"/>
              </a:spcBef>
              <a:spcAft>
                <a:spcPct val="0"/>
              </a:spcAft>
              <a:defRPr sz="3200" b="1">
                <a:solidFill>
                  <a:schemeClr val="tx1"/>
                </a:solidFill>
                <a:latin typeface="Tahoma" charset="0"/>
                <a:ea typeface="ＭＳ Ｐゴシック" charset="0"/>
              </a:defRPr>
            </a:lvl7pPr>
            <a:lvl8pPr marL="1371600" eaLnBrk="0" fontAlgn="base" hangingPunct="0">
              <a:spcBef>
                <a:spcPct val="0"/>
              </a:spcBef>
              <a:spcAft>
                <a:spcPct val="0"/>
              </a:spcAft>
              <a:defRPr sz="3200" b="1">
                <a:solidFill>
                  <a:schemeClr val="tx1"/>
                </a:solidFill>
                <a:latin typeface="Tahoma" charset="0"/>
                <a:ea typeface="ＭＳ Ｐゴシック" charset="0"/>
              </a:defRPr>
            </a:lvl8pPr>
            <a:lvl9pPr marL="1828800" eaLnBrk="0" fontAlgn="base" hangingPunct="0">
              <a:spcBef>
                <a:spcPct val="0"/>
              </a:spcBef>
              <a:spcAft>
                <a:spcPct val="0"/>
              </a:spcAft>
              <a:defRPr sz="3200" b="1">
                <a:solidFill>
                  <a:schemeClr val="tx1"/>
                </a:solidFill>
                <a:latin typeface="Tahoma" charset="0"/>
                <a:ea typeface="ＭＳ Ｐゴシック" charset="0"/>
              </a:defRPr>
            </a:lvl9pPr>
          </a:lstStyle>
          <a:p>
            <a:r>
              <a:rPr lang="en-US" sz="2400" b="0">
                <a:solidFill>
                  <a:schemeClr val="folHlink"/>
                </a:solidFill>
                <a:latin typeface="Courier New" charset="0"/>
                <a:sym typeface="Wingdings" charset="0"/>
              </a:rPr>
              <a:t></a:t>
            </a:r>
          </a:p>
        </p:txBody>
      </p:sp>
      <p:sp>
        <p:nvSpPr>
          <p:cNvPr id="40974" name="Text Box 14"/>
          <p:cNvSpPr txBox="1">
            <a:spLocks noChangeArrowheads="1"/>
          </p:cNvSpPr>
          <p:nvPr/>
        </p:nvSpPr>
        <p:spPr bwMode="auto">
          <a:xfrm>
            <a:off x="4646613" y="1539875"/>
            <a:ext cx="420687" cy="457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89992" tIns="46795" rIns="89992" bIns="46795">
            <a:spAutoFit/>
          </a:bodyPr>
          <a:lstStyle>
            <a:lvl1pPr>
              <a:defRPr sz="3200" b="1">
                <a:solidFill>
                  <a:schemeClr val="tx1"/>
                </a:solidFill>
                <a:latin typeface="Tahoma" charset="0"/>
                <a:ea typeface="ＭＳ Ｐゴシック" charset="0"/>
                <a:cs typeface="ＭＳ Ｐゴシック" charset="0"/>
              </a:defRPr>
            </a:lvl1pPr>
            <a:lvl2pPr marL="37931725" indent="-37474525">
              <a:defRPr sz="3200" b="1">
                <a:solidFill>
                  <a:schemeClr val="tx1"/>
                </a:solidFill>
                <a:latin typeface="Tahoma" charset="0"/>
                <a:ea typeface="ＭＳ Ｐゴシック" charset="0"/>
              </a:defRPr>
            </a:lvl2pPr>
            <a:lvl3pPr>
              <a:defRPr sz="3200" b="1">
                <a:solidFill>
                  <a:schemeClr val="tx1"/>
                </a:solidFill>
                <a:latin typeface="Tahoma" charset="0"/>
                <a:ea typeface="ＭＳ Ｐゴシック" charset="0"/>
              </a:defRPr>
            </a:lvl3pPr>
            <a:lvl4pPr>
              <a:defRPr sz="3200" b="1">
                <a:solidFill>
                  <a:schemeClr val="tx1"/>
                </a:solidFill>
                <a:latin typeface="Tahoma" charset="0"/>
                <a:ea typeface="ＭＳ Ｐゴシック" charset="0"/>
              </a:defRPr>
            </a:lvl4pPr>
            <a:lvl5pPr>
              <a:defRPr sz="3200" b="1">
                <a:solidFill>
                  <a:schemeClr val="tx1"/>
                </a:solidFill>
                <a:latin typeface="Tahoma" charset="0"/>
                <a:ea typeface="ＭＳ Ｐゴシック" charset="0"/>
              </a:defRPr>
            </a:lvl5pPr>
            <a:lvl6pPr marL="457200" eaLnBrk="0" fontAlgn="base" hangingPunct="0">
              <a:spcBef>
                <a:spcPct val="0"/>
              </a:spcBef>
              <a:spcAft>
                <a:spcPct val="0"/>
              </a:spcAft>
              <a:defRPr sz="3200" b="1">
                <a:solidFill>
                  <a:schemeClr val="tx1"/>
                </a:solidFill>
                <a:latin typeface="Tahoma" charset="0"/>
                <a:ea typeface="ＭＳ Ｐゴシック" charset="0"/>
              </a:defRPr>
            </a:lvl6pPr>
            <a:lvl7pPr marL="914400" eaLnBrk="0" fontAlgn="base" hangingPunct="0">
              <a:spcBef>
                <a:spcPct val="0"/>
              </a:spcBef>
              <a:spcAft>
                <a:spcPct val="0"/>
              </a:spcAft>
              <a:defRPr sz="3200" b="1">
                <a:solidFill>
                  <a:schemeClr val="tx1"/>
                </a:solidFill>
                <a:latin typeface="Tahoma" charset="0"/>
                <a:ea typeface="ＭＳ Ｐゴシック" charset="0"/>
              </a:defRPr>
            </a:lvl7pPr>
            <a:lvl8pPr marL="1371600" eaLnBrk="0" fontAlgn="base" hangingPunct="0">
              <a:spcBef>
                <a:spcPct val="0"/>
              </a:spcBef>
              <a:spcAft>
                <a:spcPct val="0"/>
              </a:spcAft>
              <a:defRPr sz="3200" b="1">
                <a:solidFill>
                  <a:schemeClr val="tx1"/>
                </a:solidFill>
                <a:latin typeface="Tahoma" charset="0"/>
                <a:ea typeface="ＭＳ Ｐゴシック" charset="0"/>
              </a:defRPr>
            </a:lvl8pPr>
            <a:lvl9pPr marL="1828800" eaLnBrk="0" fontAlgn="base" hangingPunct="0">
              <a:spcBef>
                <a:spcPct val="0"/>
              </a:spcBef>
              <a:spcAft>
                <a:spcPct val="0"/>
              </a:spcAft>
              <a:defRPr sz="3200" b="1">
                <a:solidFill>
                  <a:schemeClr val="tx1"/>
                </a:solidFill>
                <a:latin typeface="Tahoma" charset="0"/>
                <a:ea typeface="ＭＳ Ｐゴシック" charset="0"/>
              </a:defRPr>
            </a:lvl9pPr>
          </a:lstStyle>
          <a:p>
            <a:r>
              <a:rPr lang="en-US" sz="2400" b="0">
                <a:solidFill>
                  <a:schemeClr val="folHlink"/>
                </a:solidFill>
                <a:latin typeface="Courier New" charset="0"/>
                <a:sym typeface="Wingdings" charset="0"/>
              </a:rPr>
              <a:t></a:t>
            </a:r>
          </a:p>
        </p:txBody>
      </p:sp>
    </p:spTree>
  </p:cSld>
  <p:clrMapOvr>
    <a:masterClrMapping/>
  </p:clrMapOvr>
  <p:timing>
    <p:tnLst>
      <p:par>
        <p:cTn xmlns:p14="http://schemas.microsoft.com/office/powerpoint/2010/main"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3" presetClass="emph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 override="childStyle">
                                        <p:cTn id="6" dur="1000" fill="hold"/>
                                        <p:tgtEl>
                                          <p:spTgt spid="118272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o>
                                        <a:schemeClr val="folHlink"/>
                                      </p:to>
                                    </p:animClr>
                                  </p:childTnLst>
                                </p:cTn>
                              </p:par>
                              <p:par>
                                <p:cTn id="7" presetID="3" presetClass="emph" presetSubtype="2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 override="childStyle">
                                        <p:cTn id="8" dur="1000" fill="hold"/>
                                        <p:tgtEl>
                                          <p:spTgt spid="1182726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o>
                                        <a:schemeClr val="folHlink"/>
                                      </p:to>
                                    </p:animClr>
                                  </p:childTnLst>
                                </p:cTn>
                              </p:par>
                              <p:par>
                                <p:cTn id="9" presetID="3" presetClass="emph" presetSubtype="2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 override="childStyle">
                                        <p:cTn id="10" dur="1000" fill="hold"/>
                                        <p:tgtEl>
                                          <p:spTgt spid="1182726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o>
                                        <a:schemeClr val="folHlink"/>
                                      </p:to>
                                    </p:animClr>
                                  </p:childTnLst>
                                </p:cTn>
                              </p:par>
                              <p:par>
                                <p:cTn id="11" presetID="3" presetClass="emph" presetSubtype="2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 override="childStyle">
                                        <p:cTn id="12" dur="1000" fill="hold"/>
                                        <p:tgtEl>
                                          <p:spTgt spid="1182726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o>
                                        <a:schemeClr val="folHlink"/>
                                      </p:to>
                                    </p:animClr>
                                  </p:childTnLst>
                                </p:cTn>
                              </p:par>
                              <p:par>
                                <p:cTn id="13" presetID="3" presetClass="emph" presetSubtype="2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 override="childStyle">
                                        <p:cTn id="14" dur="1000" fill="hold"/>
                                        <p:tgtEl>
                                          <p:spTgt spid="1182723">
                                            <p:txEl>
                                              <p:pRg st="21" end="21"/>
                                            </p:txEl>
                                          </p:spTgt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o>
                                        <a:schemeClr val="folHlink"/>
                                      </p:to>
                                    </p:animClr>
                                  </p:childTnLst>
                                </p:cTn>
                              </p:par>
                              <p:par>
                                <p:cTn id="15" presetID="3" presetClass="emph" presetSubtype="2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 override="childStyle">
                                        <p:cTn id="16" dur="1000" fill="hold"/>
                                        <p:tgtEl>
                                          <p:spTgt spid="1182726">
                                            <p:txEl>
                                              <p:pRg st="21" end="21"/>
                                            </p:txEl>
                                          </p:spTgt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o>
                                        <a:schemeClr val="folHlink"/>
                                      </p:to>
                                    </p:animClr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1986" name="Rectangle 3"/>
          <p:cNvSpPr>
            <a:spLocks noChangeArrowheads="1"/>
          </p:cNvSpPr>
          <p:nvPr/>
        </p:nvSpPr>
        <p:spPr bwMode="auto">
          <a:xfrm>
            <a:off x="554038" y="1565275"/>
            <a:ext cx="4070350" cy="4770438"/>
          </a:xfrm>
          <a:prstGeom prst="rect">
            <a:avLst/>
          </a:prstGeom>
          <a:noFill/>
          <a:ln w="12700">
            <a:solidFill>
              <a:schemeClr val="tx1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wrap="none" lIns="89992" tIns="46795" rIns="89992" bIns="46795"/>
          <a:lstStyle/>
          <a:p>
            <a:pPr>
              <a:tabLst>
                <a:tab pos="176213" algn="l"/>
                <a:tab pos="361950" algn="l"/>
                <a:tab pos="538163" algn="l"/>
                <a:tab pos="715963" algn="l"/>
              </a:tabLst>
            </a:pPr>
            <a:endParaRPr lang="en-US" sz="1200" b="0">
              <a:latin typeface="Courier New" charset="0"/>
            </a:endParaRPr>
          </a:p>
          <a:p>
            <a:pPr>
              <a:tabLst>
                <a:tab pos="176213" algn="l"/>
                <a:tab pos="361950" algn="l"/>
                <a:tab pos="538163" algn="l"/>
                <a:tab pos="715963" algn="l"/>
              </a:tabLst>
            </a:pPr>
            <a:endParaRPr lang="en-US" sz="1200" b="0">
              <a:latin typeface="Courier New" charset="0"/>
            </a:endParaRPr>
          </a:p>
          <a:p>
            <a:pPr>
              <a:tabLst>
                <a:tab pos="176213" algn="l"/>
                <a:tab pos="361950" algn="l"/>
                <a:tab pos="538163" algn="l"/>
                <a:tab pos="715963" algn="l"/>
              </a:tabLst>
            </a:pPr>
            <a:endParaRPr lang="en-US" sz="1200" b="0">
              <a:latin typeface="Courier New" charset="0"/>
            </a:endParaRPr>
          </a:p>
          <a:p>
            <a:pPr>
              <a:tabLst>
                <a:tab pos="176213" algn="l"/>
                <a:tab pos="361950" algn="l"/>
                <a:tab pos="538163" algn="l"/>
                <a:tab pos="715963" algn="l"/>
              </a:tabLst>
            </a:pPr>
            <a:endParaRPr lang="en-US" sz="1200" b="0">
              <a:latin typeface="Courier New" charset="0"/>
            </a:endParaRPr>
          </a:p>
          <a:p>
            <a:pPr>
              <a:tabLst>
                <a:tab pos="176213" algn="l"/>
                <a:tab pos="361950" algn="l"/>
                <a:tab pos="538163" algn="l"/>
                <a:tab pos="715963" algn="l"/>
              </a:tabLst>
            </a:pPr>
            <a:endParaRPr lang="en-US" sz="1200" b="0">
              <a:latin typeface="Courier New" charset="0"/>
            </a:endParaRPr>
          </a:p>
          <a:p>
            <a:pPr>
              <a:tabLst>
                <a:tab pos="176213" algn="l"/>
                <a:tab pos="361950" algn="l"/>
                <a:tab pos="538163" algn="l"/>
                <a:tab pos="715963" algn="l"/>
              </a:tabLst>
            </a:pPr>
            <a:endParaRPr lang="en-US" sz="1200" b="0">
              <a:latin typeface="Courier New" charset="0"/>
            </a:endParaRPr>
          </a:p>
          <a:p>
            <a:pPr>
              <a:tabLst>
                <a:tab pos="176213" algn="l"/>
                <a:tab pos="361950" algn="l"/>
                <a:tab pos="538163" algn="l"/>
                <a:tab pos="715963" algn="l"/>
              </a:tabLst>
            </a:pPr>
            <a:endParaRPr lang="en-US" sz="1200" b="0">
              <a:latin typeface="Courier New" charset="0"/>
            </a:endParaRPr>
          </a:p>
          <a:p>
            <a:pPr>
              <a:tabLst>
                <a:tab pos="176213" algn="l"/>
                <a:tab pos="361950" algn="l"/>
                <a:tab pos="538163" algn="l"/>
                <a:tab pos="715963" algn="l"/>
              </a:tabLst>
            </a:pPr>
            <a:r>
              <a:rPr lang="en-US" sz="1200" b="0">
                <a:latin typeface="Courier New" charset="0"/>
              </a:rPr>
              <a:t>	/* Connect */</a:t>
            </a:r>
          </a:p>
          <a:p>
            <a:pPr>
              <a:tabLst>
                <a:tab pos="176213" algn="l"/>
                <a:tab pos="361950" algn="l"/>
                <a:tab pos="538163" algn="l"/>
                <a:tab pos="715963" algn="l"/>
              </a:tabLst>
            </a:pPr>
            <a:r>
              <a:rPr lang="en-US" sz="1200" b="0">
                <a:latin typeface="Courier New" charset="0"/>
              </a:rPr>
              <a:t>	</a:t>
            </a:r>
            <a:r>
              <a:rPr lang="en-US" sz="1200">
                <a:solidFill>
                  <a:schemeClr val="folHlink"/>
                </a:solidFill>
                <a:latin typeface="Courier New" charset="0"/>
              </a:rPr>
              <a:t>connect</a:t>
            </a:r>
            <a:r>
              <a:rPr lang="en-US" sz="1200">
                <a:latin typeface="Courier New" charset="0"/>
              </a:rPr>
              <a:t>(	sd,</a:t>
            </a:r>
          </a:p>
          <a:p>
            <a:pPr>
              <a:tabLst>
                <a:tab pos="176213" algn="l"/>
                <a:tab pos="361950" algn="l"/>
                <a:tab pos="538163" algn="l"/>
                <a:tab pos="715963" algn="l"/>
              </a:tabLst>
            </a:pPr>
            <a:r>
              <a:rPr lang="en-US" sz="1200">
                <a:latin typeface="Courier New" charset="0"/>
              </a:rPr>
              <a:t>	      	(struct sockaddr*)&amp;serveraddr,</a:t>
            </a:r>
          </a:p>
          <a:p>
            <a:pPr>
              <a:tabLst>
                <a:tab pos="176213" algn="l"/>
                <a:tab pos="361950" algn="l"/>
                <a:tab pos="538163" algn="l"/>
                <a:tab pos="715963" algn="l"/>
              </a:tabLst>
            </a:pPr>
            <a:r>
              <a:rPr lang="en-US" sz="1200">
                <a:latin typeface="Courier New" charset="0"/>
              </a:rPr>
              <a:t>	       	sizeof(struct sockaddr_in));</a:t>
            </a:r>
          </a:p>
        </p:txBody>
      </p:sp>
      <p:sp>
        <p:nvSpPr>
          <p:cNvPr id="41987" name="Text Box 4"/>
          <p:cNvSpPr txBox="1">
            <a:spLocks noChangeArrowheads="1"/>
          </p:cNvSpPr>
          <p:nvPr/>
        </p:nvSpPr>
        <p:spPr bwMode="auto">
          <a:xfrm>
            <a:off x="552450" y="1090613"/>
            <a:ext cx="962025" cy="457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89992" tIns="46795" rIns="89992" bIns="46795">
            <a:spAutoFit/>
          </a:bodyPr>
          <a:lstStyle>
            <a:lvl1pPr>
              <a:defRPr sz="3200" b="1">
                <a:solidFill>
                  <a:schemeClr val="tx1"/>
                </a:solidFill>
                <a:latin typeface="Tahoma" charset="0"/>
                <a:ea typeface="ＭＳ Ｐゴシック" charset="0"/>
                <a:cs typeface="ＭＳ Ｐゴシック" charset="0"/>
              </a:defRPr>
            </a:lvl1pPr>
            <a:lvl2pPr marL="37931725" indent="-37474525">
              <a:defRPr sz="3200" b="1">
                <a:solidFill>
                  <a:schemeClr val="tx1"/>
                </a:solidFill>
                <a:latin typeface="Tahoma" charset="0"/>
                <a:ea typeface="ＭＳ Ｐゴシック" charset="0"/>
              </a:defRPr>
            </a:lvl2pPr>
            <a:lvl3pPr>
              <a:defRPr sz="3200" b="1">
                <a:solidFill>
                  <a:schemeClr val="tx1"/>
                </a:solidFill>
                <a:latin typeface="Tahoma" charset="0"/>
                <a:ea typeface="ＭＳ Ｐゴシック" charset="0"/>
              </a:defRPr>
            </a:lvl3pPr>
            <a:lvl4pPr>
              <a:defRPr sz="3200" b="1">
                <a:solidFill>
                  <a:schemeClr val="tx1"/>
                </a:solidFill>
                <a:latin typeface="Tahoma" charset="0"/>
                <a:ea typeface="ＭＳ Ｐゴシック" charset="0"/>
              </a:defRPr>
            </a:lvl4pPr>
            <a:lvl5pPr>
              <a:defRPr sz="3200" b="1">
                <a:solidFill>
                  <a:schemeClr val="tx1"/>
                </a:solidFill>
                <a:latin typeface="Tahoma" charset="0"/>
                <a:ea typeface="ＭＳ Ｐゴシック" charset="0"/>
              </a:defRPr>
            </a:lvl5pPr>
            <a:lvl6pPr marL="457200" eaLnBrk="0" fontAlgn="base" hangingPunct="0">
              <a:spcBef>
                <a:spcPct val="0"/>
              </a:spcBef>
              <a:spcAft>
                <a:spcPct val="0"/>
              </a:spcAft>
              <a:defRPr sz="3200" b="1">
                <a:solidFill>
                  <a:schemeClr val="tx1"/>
                </a:solidFill>
                <a:latin typeface="Tahoma" charset="0"/>
                <a:ea typeface="ＭＳ Ｐゴシック" charset="0"/>
              </a:defRPr>
            </a:lvl6pPr>
            <a:lvl7pPr marL="914400" eaLnBrk="0" fontAlgn="base" hangingPunct="0">
              <a:spcBef>
                <a:spcPct val="0"/>
              </a:spcBef>
              <a:spcAft>
                <a:spcPct val="0"/>
              </a:spcAft>
              <a:defRPr sz="3200" b="1">
                <a:solidFill>
                  <a:schemeClr val="tx1"/>
                </a:solidFill>
                <a:latin typeface="Tahoma" charset="0"/>
                <a:ea typeface="ＭＳ Ｐゴシック" charset="0"/>
              </a:defRPr>
            </a:lvl7pPr>
            <a:lvl8pPr marL="1371600" eaLnBrk="0" fontAlgn="base" hangingPunct="0">
              <a:spcBef>
                <a:spcPct val="0"/>
              </a:spcBef>
              <a:spcAft>
                <a:spcPct val="0"/>
              </a:spcAft>
              <a:defRPr sz="3200" b="1">
                <a:solidFill>
                  <a:schemeClr val="tx1"/>
                </a:solidFill>
                <a:latin typeface="Tahoma" charset="0"/>
                <a:ea typeface="ＭＳ Ｐゴシック" charset="0"/>
              </a:defRPr>
            </a:lvl8pPr>
            <a:lvl9pPr marL="1828800" eaLnBrk="0" fontAlgn="base" hangingPunct="0">
              <a:spcBef>
                <a:spcPct val="0"/>
              </a:spcBef>
              <a:spcAft>
                <a:spcPct val="0"/>
              </a:spcAft>
              <a:defRPr sz="3200" b="1">
                <a:solidFill>
                  <a:schemeClr val="tx1"/>
                </a:solidFill>
                <a:latin typeface="Tahoma" charset="0"/>
                <a:ea typeface="ＭＳ Ｐゴシック" charset="0"/>
              </a:defRPr>
            </a:lvl9pPr>
          </a:lstStyle>
          <a:p>
            <a:r>
              <a:rPr lang="en-US" sz="2400" b="0">
                <a:solidFill>
                  <a:srgbClr val="FF0000"/>
                </a:solidFill>
                <a:latin typeface="Helvetica" charset="0"/>
              </a:rPr>
              <a:t>Client</a:t>
            </a:r>
          </a:p>
        </p:txBody>
      </p:sp>
      <p:sp>
        <p:nvSpPr>
          <p:cNvPr id="41988" name="Text Box 5"/>
          <p:cNvSpPr txBox="1">
            <a:spLocks noChangeArrowheads="1"/>
          </p:cNvSpPr>
          <p:nvPr/>
        </p:nvSpPr>
        <p:spPr bwMode="auto">
          <a:xfrm>
            <a:off x="4616450" y="1090613"/>
            <a:ext cx="1077913" cy="457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89992" tIns="46795" rIns="89992" bIns="46795">
            <a:spAutoFit/>
          </a:bodyPr>
          <a:lstStyle>
            <a:lvl1pPr>
              <a:defRPr sz="3200" b="1">
                <a:solidFill>
                  <a:schemeClr val="tx1"/>
                </a:solidFill>
                <a:latin typeface="Tahoma" charset="0"/>
                <a:ea typeface="ＭＳ Ｐゴシック" charset="0"/>
                <a:cs typeface="ＭＳ Ｐゴシック" charset="0"/>
              </a:defRPr>
            </a:lvl1pPr>
            <a:lvl2pPr marL="37931725" indent="-37474525">
              <a:defRPr sz="3200" b="1">
                <a:solidFill>
                  <a:schemeClr val="tx1"/>
                </a:solidFill>
                <a:latin typeface="Tahoma" charset="0"/>
                <a:ea typeface="ＭＳ Ｐゴシック" charset="0"/>
              </a:defRPr>
            </a:lvl2pPr>
            <a:lvl3pPr>
              <a:defRPr sz="3200" b="1">
                <a:solidFill>
                  <a:schemeClr val="tx1"/>
                </a:solidFill>
                <a:latin typeface="Tahoma" charset="0"/>
                <a:ea typeface="ＭＳ Ｐゴシック" charset="0"/>
              </a:defRPr>
            </a:lvl3pPr>
            <a:lvl4pPr>
              <a:defRPr sz="3200" b="1">
                <a:solidFill>
                  <a:schemeClr val="tx1"/>
                </a:solidFill>
                <a:latin typeface="Tahoma" charset="0"/>
                <a:ea typeface="ＭＳ Ｐゴシック" charset="0"/>
              </a:defRPr>
            </a:lvl4pPr>
            <a:lvl5pPr>
              <a:defRPr sz="3200" b="1">
                <a:solidFill>
                  <a:schemeClr val="tx1"/>
                </a:solidFill>
                <a:latin typeface="Tahoma" charset="0"/>
                <a:ea typeface="ＭＳ Ｐゴシック" charset="0"/>
              </a:defRPr>
            </a:lvl5pPr>
            <a:lvl6pPr marL="457200" eaLnBrk="0" fontAlgn="base" hangingPunct="0">
              <a:spcBef>
                <a:spcPct val="0"/>
              </a:spcBef>
              <a:spcAft>
                <a:spcPct val="0"/>
              </a:spcAft>
              <a:defRPr sz="3200" b="1">
                <a:solidFill>
                  <a:schemeClr val="tx1"/>
                </a:solidFill>
                <a:latin typeface="Tahoma" charset="0"/>
                <a:ea typeface="ＭＳ Ｐゴシック" charset="0"/>
              </a:defRPr>
            </a:lvl6pPr>
            <a:lvl7pPr marL="914400" eaLnBrk="0" fontAlgn="base" hangingPunct="0">
              <a:spcBef>
                <a:spcPct val="0"/>
              </a:spcBef>
              <a:spcAft>
                <a:spcPct val="0"/>
              </a:spcAft>
              <a:defRPr sz="3200" b="1">
                <a:solidFill>
                  <a:schemeClr val="tx1"/>
                </a:solidFill>
                <a:latin typeface="Tahoma" charset="0"/>
                <a:ea typeface="ＭＳ Ｐゴシック" charset="0"/>
              </a:defRPr>
            </a:lvl7pPr>
            <a:lvl8pPr marL="1371600" eaLnBrk="0" fontAlgn="base" hangingPunct="0">
              <a:spcBef>
                <a:spcPct val="0"/>
              </a:spcBef>
              <a:spcAft>
                <a:spcPct val="0"/>
              </a:spcAft>
              <a:defRPr sz="3200" b="1">
                <a:solidFill>
                  <a:schemeClr val="tx1"/>
                </a:solidFill>
                <a:latin typeface="Tahoma" charset="0"/>
                <a:ea typeface="ＭＳ Ｐゴシック" charset="0"/>
              </a:defRPr>
            </a:lvl8pPr>
            <a:lvl9pPr marL="1828800" eaLnBrk="0" fontAlgn="base" hangingPunct="0">
              <a:spcBef>
                <a:spcPct val="0"/>
              </a:spcBef>
              <a:spcAft>
                <a:spcPct val="0"/>
              </a:spcAft>
              <a:defRPr sz="3200" b="1">
                <a:solidFill>
                  <a:schemeClr val="tx1"/>
                </a:solidFill>
                <a:latin typeface="Tahoma" charset="0"/>
                <a:ea typeface="ＭＳ Ｐゴシック" charset="0"/>
              </a:defRPr>
            </a:lvl9pPr>
          </a:lstStyle>
          <a:p>
            <a:r>
              <a:rPr lang="en-US" sz="2400" b="0">
                <a:solidFill>
                  <a:srgbClr val="FF0000"/>
                </a:solidFill>
                <a:latin typeface="Helvetica" charset="0"/>
              </a:rPr>
              <a:t>Server</a:t>
            </a:r>
          </a:p>
        </p:txBody>
      </p:sp>
      <p:sp>
        <p:nvSpPr>
          <p:cNvPr id="41989" name="Rectangle 6"/>
          <p:cNvSpPr>
            <a:spLocks noChangeArrowheads="1"/>
          </p:cNvSpPr>
          <p:nvPr/>
        </p:nvSpPr>
        <p:spPr bwMode="auto">
          <a:xfrm>
            <a:off x="4738688" y="1565275"/>
            <a:ext cx="4064000" cy="4770438"/>
          </a:xfrm>
          <a:prstGeom prst="rect">
            <a:avLst/>
          </a:prstGeom>
          <a:noFill/>
          <a:ln w="12700">
            <a:solidFill>
              <a:schemeClr val="tx1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wrap="none" lIns="89992" tIns="46795" rIns="89992" bIns="46795"/>
          <a:lstStyle/>
          <a:p>
            <a:pPr>
              <a:tabLst>
                <a:tab pos="176213" algn="l"/>
                <a:tab pos="361950" algn="l"/>
                <a:tab pos="538163" algn="l"/>
                <a:tab pos="715963" algn="l"/>
              </a:tabLst>
            </a:pPr>
            <a:endParaRPr lang="en-US" sz="1200" b="0">
              <a:latin typeface="Courier New" charset="0"/>
            </a:endParaRPr>
          </a:p>
          <a:p>
            <a:pPr>
              <a:tabLst>
                <a:tab pos="176213" algn="l"/>
                <a:tab pos="361950" algn="l"/>
                <a:tab pos="538163" algn="l"/>
                <a:tab pos="715963" algn="l"/>
              </a:tabLst>
            </a:pPr>
            <a:endParaRPr lang="en-US" sz="1200" b="0">
              <a:latin typeface="Courier New" charset="0"/>
            </a:endParaRPr>
          </a:p>
          <a:p>
            <a:pPr>
              <a:tabLst>
                <a:tab pos="176213" algn="l"/>
                <a:tab pos="361950" algn="l"/>
                <a:tab pos="538163" algn="l"/>
                <a:tab pos="715963" algn="l"/>
              </a:tabLst>
            </a:pPr>
            <a:r>
              <a:rPr lang="en-US" sz="1200" b="0">
                <a:latin typeface="Courier New" charset="0"/>
              </a:rPr>
              <a:t>	/* Bind the address to the socket */</a:t>
            </a:r>
          </a:p>
          <a:p>
            <a:pPr>
              <a:tabLst>
                <a:tab pos="176213" algn="l"/>
                <a:tab pos="361950" algn="l"/>
                <a:tab pos="538163" algn="l"/>
                <a:tab pos="715963" algn="l"/>
              </a:tabLst>
            </a:pPr>
            <a:r>
              <a:rPr lang="en-US" sz="1200" b="0">
                <a:latin typeface="Courier New" charset="0"/>
              </a:rPr>
              <a:t>	</a:t>
            </a:r>
            <a:r>
              <a:rPr lang="en-US" sz="1200">
                <a:solidFill>
                  <a:schemeClr val="folHlink"/>
                </a:solidFill>
                <a:latin typeface="Courier New" charset="0"/>
              </a:rPr>
              <a:t>bind</a:t>
            </a:r>
            <a:r>
              <a:rPr lang="en-US" sz="1200">
                <a:latin typeface="Courier New" charset="0"/>
              </a:rPr>
              <a:t>(request_sd,</a:t>
            </a:r>
          </a:p>
          <a:p>
            <a:pPr>
              <a:tabLst>
                <a:tab pos="176213" algn="l"/>
                <a:tab pos="361950" algn="l"/>
                <a:tab pos="538163" algn="l"/>
                <a:tab pos="715963" algn="l"/>
              </a:tabLst>
            </a:pPr>
            <a:r>
              <a:rPr lang="en-US" sz="1200">
                <a:latin typeface="Courier New" charset="0"/>
              </a:rPr>
              <a:t>	     (struct sockaddr*)&amp;serveraddr,</a:t>
            </a:r>
          </a:p>
          <a:p>
            <a:pPr>
              <a:tabLst>
                <a:tab pos="176213" algn="l"/>
                <a:tab pos="361950" algn="l"/>
                <a:tab pos="538163" algn="l"/>
                <a:tab pos="715963" algn="l"/>
              </a:tabLst>
            </a:pPr>
            <a:r>
              <a:rPr lang="en-US" sz="1200">
                <a:latin typeface="Courier New" charset="0"/>
              </a:rPr>
              <a:t>	     sizeof(struct sockaddr_in);</a:t>
            </a:r>
          </a:p>
          <a:p>
            <a:pPr>
              <a:tabLst>
                <a:tab pos="176213" algn="l"/>
                <a:tab pos="361950" algn="l"/>
                <a:tab pos="538163" algn="l"/>
                <a:tab pos="715963" algn="l"/>
              </a:tabLst>
            </a:pPr>
            <a:endParaRPr lang="en-US" sz="1200">
              <a:latin typeface="Courier New" charset="0"/>
            </a:endParaRPr>
          </a:p>
          <a:p>
            <a:pPr>
              <a:tabLst>
                <a:tab pos="176213" algn="l"/>
                <a:tab pos="361950" algn="l"/>
                <a:tab pos="538163" algn="l"/>
                <a:tab pos="715963" algn="l"/>
              </a:tabLst>
            </a:pPr>
            <a:endParaRPr lang="en-US" sz="1200" b="0">
              <a:latin typeface="Courier New" charset="0"/>
            </a:endParaRPr>
          </a:p>
          <a:p>
            <a:pPr>
              <a:tabLst>
                <a:tab pos="176213" algn="l"/>
                <a:tab pos="361950" algn="l"/>
                <a:tab pos="538163" algn="l"/>
                <a:tab pos="715963" algn="l"/>
              </a:tabLst>
            </a:pPr>
            <a:r>
              <a:rPr lang="en-US" sz="1200" b="0">
                <a:latin typeface="Courier New" charset="0"/>
              </a:rPr>
              <a:t>	/* Activate listening on the socket */</a:t>
            </a:r>
          </a:p>
          <a:p>
            <a:pPr>
              <a:tabLst>
                <a:tab pos="176213" algn="l"/>
                <a:tab pos="361950" algn="l"/>
                <a:tab pos="538163" algn="l"/>
                <a:tab pos="715963" algn="l"/>
              </a:tabLst>
            </a:pPr>
            <a:r>
              <a:rPr lang="en-US" sz="1200" b="0">
                <a:latin typeface="Courier New" charset="0"/>
              </a:rPr>
              <a:t>	</a:t>
            </a:r>
            <a:r>
              <a:rPr lang="en-US" sz="1200">
                <a:solidFill>
                  <a:schemeClr val="folHlink"/>
                </a:solidFill>
                <a:latin typeface="Courier New" charset="0"/>
              </a:rPr>
              <a:t>listen</a:t>
            </a:r>
            <a:r>
              <a:rPr lang="en-US" sz="1200">
                <a:latin typeface="Courier New" charset="0"/>
              </a:rPr>
              <a:t>(request_sd, SOMAXCONN);</a:t>
            </a:r>
          </a:p>
          <a:p>
            <a:pPr>
              <a:tabLst>
                <a:tab pos="176213" algn="l"/>
                <a:tab pos="361950" algn="l"/>
                <a:tab pos="538163" algn="l"/>
                <a:tab pos="715963" algn="l"/>
              </a:tabLst>
            </a:pPr>
            <a:endParaRPr lang="en-US" sz="1200">
              <a:latin typeface="Courier New" charset="0"/>
            </a:endParaRPr>
          </a:p>
          <a:p>
            <a:pPr>
              <a:tabLst>
                <a:tab pos="176213" algn="l"/>
                <a:tab pos="361950" algn="l"/>
                <a:tab pos="538163" algn="l"/>
                <a:tab pos="715963" algn="l"/>
              </a:tabLst>
            </a:pPr>
            <a:endParaRPr lang="en-US" sz="1200" b="0">
              <a:latin typeface="Courier New" charset="0"/>
            </a:endParaRPr>
          </a:p>
          <a:p>
            <a:pPr>
              <a:tabLst>
                <a:tab pos="176213" algn="l"/>
                <a:tab pos="361950" algn="l"/>
                <a:tab pos="538163" algn="l"/>
                <a:tab pos="715963" algn="l"/>
              </a:tabLst>
            </a:pPr>
            <a:r>
              <a:rPr lang="en-US" sz="1200" b="0">
                <a:latin typeface="Courier New" charset="0"/>
              </a:rPr>
              <a:t>	/* Wait for connection */</a:t>
            </a:r>
          </a:p>
          <a:p>
            <a:pPr>
              <a:tabLst>
                <a:tab pos="176213" algn="l"/>
                <a:tab pos="361950" algn="l"/>
                <a:tab pos="538163" algn="l"/>
                <a:tab pos="715963" algn="l"/>
              </a:tabLst>
            </a:pPr>
            <a:r>
              <a:rPr lang="en-US" sz="1200" b="0">
                <a:latin typeface="Courier New" charset="0"/>
              </a:rPr>
              <a:t>	</a:t>
            </a:r>
            <a:r>
              <a:rPr lang="en-US" sz="1200">
                <a:latin typeface="Courier New" charset="0"/>
              </a:rPr>
              <a:t>clientaddrlen =</a:t>
            </a:r>
            <a:br>
              <a:rPr lang="en-US" sz="1200">
                <a:latin typeface="Courier New" charset="0"/>
              </a:rPr>
            </a:br>
            <a:r>
              <a:rPr lang="en-US" sz="1200">
                <a:latin typeface="Courier New" charset="0"/>
              </a:rPr>
              <a:t>					  sizeof(struct sockaddr_in);</a:t>
            </a:r>
            <a:br>
              <a:rPr lang="en-US" sz="1200">
                <a:latin typeface="Courier New" charset="0"/>
              </a:rPr>
            </a:br>
            <a:endParaRPr lang="en-US" sz="1200">
              <a:latin typeface="Courier New" charset="0"/>
            </a:endParaRPr>
          </a:p>
          <a:p>
            <a:pPr>
              <a:tabLst>
                <a:tab pos="176213" algn="l"/>
                <a:tab pos="361950" algn="l"/>
                <a:tab pos="538163" algn="l"/>
                <a:tab pos="715963" algn="l"/>
              </a:tabLst>
            </a:pPr>
            <a:r>
              <a:rPr lang="en-US" sz="1200">
                <a:latin typeface="Courier New" charset="0"/>
              </a:rPr>
              <a:t>	sd = </a:t>
            </a:r>
            <a:r>
              <a:rPr lang="en-US" sz="1200">
                <a:solidFill>
                  <a:schemeClr val="folHlink"/>
                </a:solidFill>
                <a:latin typeface="Courier New" charset="0"/>
              </a:rPr>
              <a:t>accept</a:t>
            </a:r>
            <a:r>
              <a:rPr lang="en-US" sz="1200">
                <a:latin typeface="Courier New" charset="0"/>
              </a:rPr>
              <a:t>(request_sd,</a:t>
            </a:r>
          </a:p>
          <a:p>
            <a:pPr>
              <a:tabLst>
                <a:tab pos="176213" algn="l"/>
                <a:tab pos="361950" algn="l"/>
                <a:tab pos="538163" algn="l"/>
                <a:tab pos="715963" algn="l"/>
              </a:tabLst>
            </a:pPr>
            <a:r>
              <a:rPr lang="en-US" sz="1200">
                <a:latin typeface="Courier New" charset="0"/>
              </a:rPr>
              <a:t>	          (struct sockaddr*)&amp;clientaddr,</a:t>
            </a:r>
          </a:p>
          <a:p>
            <a:pPr>
              <a:tabLst>
                <a:tab pos="176213" algn="l"/>
                <a:tab pos="361950" algn="l"/>
                <a:tab pos="538163" algn="l"/>
                <a:tab pos="715963" algn="l"/>
              </a:tabLst>
            </a:pPr>
            <a:r>
              <a:rPr lang="en-US" sz="1200">
                <a:latin typeface="Courier New" charset="0"/>
              </a:rPr>
              <a:t>	          &amp;clientaddrlen);</a:t>
            </a:r>
          </a:p>
          <a:p>
            <a:pPr>
              <a:tabLst>
                <a:tab pos="176213" algn="l"/>
                <a:tab pos="361950" algn="l"/>
                <a:tab pos="538163" algn="l"/>
                <a:tab pos="715963" algn="l"/>
              </a:tabLst>
            </a:pPr>
            <a:endParaRPr lang="en-US" sz="1200">
              <a:latin typeface="Courier New" charset="0"/>
            </a:endParaRPr>
          </a:p>
        </p:txBody>
      </p:sp>
      <p:sp>
        <p:nvSpPr>
          <p:cNvPr id="41990" name="Rectangle 7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 sz="3200">
                <a:latin typeface="Tahoma" charset="0"/>
                <a:ea typeface="ＭＳ Ｐゴシック" charset="0"/>
                <a:cs typeface="ＭＳ Ｐゴシック" charset="0"/>
              </a:rPr>
              <a:t>Binding, Listening, Accepting and Connecting</a:t>
            </a:r>
          </a:p>
        </p:txBody>
      </p:sp>
    </p:spTree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3010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>
                <a:latin typeface="Tahoma" charset="0"/>
                <a:ea typeface="ＭＳ Ｐゴシック" charset="0"/>
                <a:cs typeface="ＭＳ Ｐゴシック" charset="0"/>
              </a:rPr>
              <a:t>Some details about the previous slides</a:t>
            </a:r>
          </a:p>
        </p:txBody>
      </p:sp>
      <p:sp>
        <p:nvSpPr>
          <p:cNvPr id="1184771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123825" y="1039813"/>
            <a:ext cx="8972550" cy="5629275"/>
          </a:xfrm>
        </p:spPr>
        <p:txBody>
          <a:bodyPr/>
          <a:lstStyle/>
          <a:p>
            <a:pPr eaLnBrk="1" hangingPunct="1">
              <a:spcAft>
                <a:spcPct val="20000"/>
              </a:spcAft>
            </a:pPr>
            <a:r>
              <a:rPr lang="en-US" sz="2200" b="1">
                <a:solidFill>
                  <a:schemeClr val="folHlink"/>
                </a:solidFill>
                <a:latin typeface="Courier New" charset="0"/>
                <a:ea typeface="ＭＳ Ｐゴシック" charset="0"/>
                <a:cs typeface="ＭＳ Ｐゴシック" charset="0"/>
              </a:rPr>
              <a:t>bind( </a:t>
            </a:r>
            <a:r>
              <a:rPr lang="en-US" sz="2200">
                <a:solidFill>
                  <a:schemeClr val="folHlink"/>
                </a:solidFill>
                <a:latin typeface="Courier New" charset="0"/>
                <a:ea typeface="ＭＳ Ｐゴシック" charset="0"/>
                <a:cs typeface="ＭＳ Ｐゴシック" charset="0"/>
              </a:rPr>
              <a:t>int sfd, struct sockaddr *a, socklen_t al </a:t>
            </a:r>
            <a:r>
              <a:rPr lang="en-US" sz="2200" b="1">
                <a:solidFill>
                  <a:schemeClr val="folHlink"/>
                </a:solidFill>
                <a:latin typeface="Courier New" charset="0"/>
                <a:ea typeface="ＭＳ Ｐゴシック" charset="0"/>
                <a:cs typeface="ＭＳ Ｐゴシック" charset="0"/>
              </a:rPr>
              <a:t>)</a:t>
            </a:r>
          </a:p>
          <a:p>
            <a:pPr lvl="1" eaLnBrk="1" hangingPunct="1">
              <a:spcAft>
                <a:spcPct val="20000"/>
              </a:spcAft>
            </a:pPr>
            <a:r>
              <a:rPr lang="en-US">
                <a:latin typeface="Tahoma" charset="0"/>
                <a:ea typeface="ＭＳ Ｐゴシック" charset="0"/>
              </a:rPr>
              <a:t>a machine can have several addresses (several network cards, loopback, …) – </a:t>
            </a:r>
            <a:r>
              <a:rPr lang="ja-JP" altLang="en-US">
                <a:latin typeface="Tahoma" charset="0"/>
                <a:ea typeface="ＭＳ Ｐゴシック" charset="0"/>
              </a:rPr>
              <a:t>“</a:t>
            </a:r>
            <a:r>
              <a:rPr lang="en-US">
                <a:latin typeface="Tahoma" charset="0"/>
                <a:ea typeface="ＭＳ Ｐゴシック" charset="0"/>
              </a:rPr>
              <a:t>assign a name</a:t>
            </a:r>
            <a:r>
              <a:rPr lang="ja-JP" altLang="en-US">
                <a:latin typeface="Tahoma" charset="0"/>
                <a:ea typeface="ＭＳ Ｐゴシック" charset="0"/>
              </a:rPr>
              <a:t>“</a:t>
            </a:r>
            <a:endParaRPr lang="en-US">
              <a:latin typeface="Tahoma" charset="0"/>
              <a:ea typeface="ＭＳ Ｐゴシック" charset="0"/>
            </a:endParaRPr>
          </a:p>
          <a:p>
            <a:pPr lvl="1" eaLnBrk="1" hangingPunct="1">
              <a:spcAft>
                <a:spcPct val="20000"/>
              </a:spcAft>
            </a:pPr>
            <a:r>
              <a:rPr lang="en-US">
                <a:latin typeface="Tahoma" charset="0"/>
                <a:ea typeface="ＭＳ Ｐゴシック" charset="0"/>
              </a:rPr>
              <a:t>tells the socket on the server side which local protocol (i.e., </a:t>
            </a:r>
            <a:r>
              <a:rPr lang="en-US" i="1">
                <a:latin typeface="Tahoma" charset="0"/>
                <a:ea typeface="ＭＳ Ｐゴシック" charset="0"/>
              </a:rPr>
              <a:t>IP address</a:t>
            </a:r>
            <a:r>
              <a:rPr lang="en-US">
                <a:latin typeface="Tahoma" charset="0"/>
                <a:ea typeface="ＭＳ Ｐゴシック" charset="0"/>
              </a:rPr>
              <a:t> and </a:t>
            </a:r>
            <a:r>
              <a:rPr lang="en-US" i="1">
                <a:latin typeface="Tahoma" charset="0"/>
                <a:ea typeface="ＭＳ Ｐゴシック" charset="0"/>
              </a:rPr>
              <a:t>port number) </a:t>
            </a:r>
            <a:r>
              <a:rPr lang="en-US">
                <a:latin typeface="Tahoma" charset="0"/>
                <a:ea typeface="ＭＳ Ｐゴシック" charset="0"/>
              </a:rPr>
              <a:t> to listen to</a:t>
            </a:r>
            <a:br>
              <a:rPr lang="en-US">
                <a:latin typeface="Tahoma" charset="0"/>
                <a:ea typeface="ＭＳ Ｐゴシック" charset="0"/>
              </a:rPr>
            </a:br>
            <a:r>
              <a:rPr lang="en-US">
                <a:latin typeface="Tahoma" charset="0"/>
                <a:ea typeface="ＭＳ Ｐゴシック" charset="0"/>
              </a:rPr>
              <a:t/>
            </a:r>
            <a:br>
              <a:rPr lang="en-US">
                <a:latin typeface="Tahoma" charset="0"/>
                <a:ea typeface="ＭＳ Ｐゴシック" charset="0"/>
              </a:rPr>
            </a:br>
            <a:endParaRPr lang="en-US">
              <a:latin typeface="Tahoma" charset="0"/>
              <a:ea typeface="ＭＳ Ｐゴシック" charset="0"/>
            </a:endParaRPr>
          </a:p>
          <a:p>
            <a:pPr eaLnBrk="1" hangingPunct="1">
              <a:spcAft>
                <a:spcPct val="20000"/>
              </a:spcAft>
            </a:pPr>
            <a:r>
              <a:rPr lang="en-US" sz="2200" b="1">
                <a:solidFill>
                  <a:schemeClr val="folHlink"/>
                </a:solidFill>
                <a:latin typeface="Courier New" charset="0"/>
                <a:ea typeface="ＭＳ Ｐゴシック" charset="0"/>
                <a:cs typeface="ＭＳ Ｐゴシック" charset="0"/>
              </a:rPr>
              <a:t>listen( </a:t>
            </a:r>
            <a:r>
              <a:rPr lang="en-US" sz="2200">
                <a:solidFill>
                  <a:schemeClr val="folHlink"/>
                </a:solidFill>
                <a:latin typeface="Courier New" charset="0"/>
                <a:ea typeface="ＭＳ Ｐゴシック" charset="0"/>
                <a:cs typeface="ＭＳ Ｐゴシック" charset="0"/>
              </a:rPr>
              <a:t>int sfd, int backlog</a:t>
            </a:r>
            <a:r>
              <a:rPr lang="en-US" sz="2200" b="1">
                <a:solidFill>
                  <a:schemeClr val="folHlink"/>
                </a:solidFill>
                <a:latin typeface="Courier New" charset="0"/>
                <a:ea typeface="ＭＳ Ｐゴシック" charset="0"/>
                <a:cs typeface="ＭＳ Ｐゴシック" charset="0"/>
              </a:rPr>
              <a:t> )</a:t>
            </a:r>
            <a:endParaRPr lang="en-US">
              <a:solidFill>
                <a:schemeClr val="folHlink"/>
              </a:solidFill>
              <a:latin typeface="Tahoma" charset="0"/>
              <a:ea typeface="ＭＳ Ｐゴシック" charset="0"/>
              <a:cs typeface="ＭＳ Ｐゴシック" charset="0"/>
            </a:endParaRPr>
          </a:p>
          <a:p>
            <a:pPr lvl="1" eaLnBrk="1" hangingPunct="1">
              <a:spcAft>
                <a:spcPct val="20000"/>
              </a:spcAft>
            </a:pPr>
            <a:r>
              <a:rPr lang="en-US">
                <a:latin typeface="Tahoma" charset="0"/>
                <a:ea typeface="ＭＳ Ｐゴシック" charset="0"/>
              </a:rPr>
              <a:t>prepares the server for listening to connect requests, and initializes a queue for connect requests (</a:t>
            </a:r>
            <a:r>
              <a:rPr lang="en-US">
                <a:latin typeface="Tahoma" charset="0"/>
                <a:ea typeface="ＭＳ Ｐゴシック" charset="0"/>
                <a:sym typeface="Wingdings" charset="0"/>
              </a:rPr>
              <a:t>  passive</a:t>
            </a:r>
            <a:r>
              <a:rPr lang="en-US">
                <a:latin typeface="Tahoma" charset="0"/>
                <a:ea typeface="ＭＳ Ｐゴシック" charset="0"/>
              </a:rPr>
              <a:t>)</a:t>
            </a:r>
          </a:p>
          <a:p>
            <a:pPr lvl="1" eaLnBrk="1" hangingPunct="1">
              <a:spcAft>
                <a:spcPct val="20000"/>
              </a:spcAft>
            </a:pPr>
            <a:r>
              <a:rPr lang="en-US">
                <a:latin typeface="Tahoma" charset="0"/>
                <a:ea typeface="ＭＳ Ｐゴシック" charset="0"/>
              </a:rPr>
              <a:t>the second parameter (</a:t>
            </a:r>
            <a:r>
              <a:rPr lang="en-US">
                <a:latin typeface="Courier New" charset="0"/>
                <a:ea typeface="ＭＳ Ｐゴシック" charset="0"/>
              </a:rPr>
              <a:t>SOMAXCONN</a:t>
            </a:r>
            <a:r>
              <a:rPr lang="en-US">
                <a:latin typeface="Tahoma" charset="0"/>
                <a:ea typeface="ＭＳ Ｐゴシック" charset="0"/>
              </a:rPr>
              <a:t>) defines how long the queue(s) should be</a:t>
            </a:r>
          </a:p>
        </p:txBody>
      </p:sp>
    </p:spTree>
  </p:cSld>
  <p:clrMapOvr>
    <a:masterClrMapping/>
  </p:clrMapOvr>
  <p:timing>
    <p:tnLst>
      <p:par>
        <p:cTn xmlns:p14="http://schemas.microsoft.com/office/powerpoint/2010/main"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84771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84771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84771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4034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>
                <a:latin typeface="Tahoma" charset="0"/>
                <a:ea typeface="ＭＳ Ｐゴシック" charset="0"/>
                <a:cs typeface="ＭＳ Ｐゴシック" charset="0"/>
              </a:rPr>
              <a:t>More details</a:t>
            </a:r>
          </a:p>
        </p:txBody>
      </p:sp>
      <p:sp>
        <p:nvSpPr>
          <p:cNvPr id="1185795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115888" y="1003300"/>
            <a:ext cx="8866187" cy="5424488"/>
          </a:xfrm>
        </p:spPr>
        <p:txBody>
          <a:bodyPr/>
          <a:lstStyle/>
          <a:p>
            <a:pPr eaLnBrk="1" hangingPunct="1">
              <a:lnSpc>
                <a:spcPct val="80000"/>
              </a:lnSpc>
              <a:spcAft>
                <a:spcPct val="30000"/>
              </a:spcAft>
            </a:pPr>
            <a:r>
              <a:rPr lang="en-US" sz="2000" b="1">
                <a:latin typeface="Courier New" charset="0"/>
                <a:ea typeface="ＭＳ Ｐゴシック" charset="0"/>
                <a:cs typeface="ＭＳ Ｐゴシック" charset="0"/>
              </a:rPr>
              <a:t>sd =</a:t>
            </a:r>
            <a:r>
              <a:rPr lang="en-US" sz="2000" b="1">
                <a:solidFill>
                  <a:schemeClr val="accent2"/>
                </a:solidFill>
                <a:latin typeface="Courier New" charset="0"/>
                <a:ea typeface="ＭＳ Ｐゴシック" charset="0"/>
                <a:cs typeface="ＭＳ Ｐゴシック" charset="0"/>
              </a:rPr>
              <a:t> </a:t>
            </a:r>
            <a:r>
              <a:rPr lang="en-US" sz="2000" b="1">
                <a:solidFill>
                  <a:schemeClr val="folHlink"/>
                </a:solidFill>
                <a:latin typeface="Courier New" charset="0"/>
                <a:ea typeface="ＭＳ Ｐゴシック" charset="0"/>
                <a:cs typeface="ＭＳ Ｐゴシック" charset="0"/>
              </a:rPr>
              <a:t>accept( </a:t>
            </a:r>
            <a:r>
              <a:rPr lang="en-US" sz="1700">
                <a:solidFill>
                  <a:schemeClr val="folHlink"/>
                </a:solidFill>
                <a:latin typeface="Courier New" charset="0"/>
                <a:ea typeface="ＭＳ Ｐゴシック" charset="0"/>
                <a:cs typeface="ＭＳ Ｐゴシック" charset="0"/>
              </a:rPr>
              <a:t>int sfd, struct sockaddr *a, socklen_t *al </a:t>
            </a:r>
            <a:r>
              <a:rPr lang="en-US" sz="2000" b="1">
                <a:solidFill>
                  <a:schemeClr val="folHlink"/>
                </a:solidFill>
                <a:latin typeface="Courier New" charset="0"/>
                <a:ea typeface="ＭＳ Ｐゴシック" charset="0"/>
                <a:cs typeface="ＭＳ Ｐゴシック" charset="0"/>
              </a:rPr>
              <a:t>)</a:t>
            </a:r>
          </a:p>
          <a:p>
            <a:pPr lvl="1" eaLnBrk="1" hangingPunct="1">
              <a:lnSpc>
                <a:spcPct val="80000"/>
              </a:lnSpc>
              <a:spcAft>
                <a:spcPct val="30000"/>
              </a:spcAft>
            </a:pPr>
            <a:r>
              <a:rPr lang="en-US" sz="1800">
                <a:latin typeface="Tahoma" charset="0"/>
                <a:ea typeface="ＭＳ Ｐゴシック" charset="0"/>
              </a:rPr>
              <a:t>take the first connect request from the connect request queue</a:t>
            </a:r>
          </a:p>
          <a:p>
            <a:pPr lvl="1" eaLnBrk="1" hangingPunct="1">
              <a:lnSpc>
                <a:spcPct val="80000"/>
              </a:lnSpc>
              <a:spcAft>
                <a:spcPct val="30000"/>
              </a:spcAft>
            </a:pPr>
            <a:r>
              <a:rPr lang="en-US" sz="1800">
                <a:latin typeface="Tahoma" charset="0"/>
                <a:ea typeface="ＭＳ Ｐゴシック" charset="0"/>
              </a:rPr>
              <a:t>wait for the connect request to arrive if the queue is empty</a:t>
            </a:r>
          </a:p>
          <a:p>
            <a:pPr lvl="1" eaLnBrk="1" hangingPunct="1">
              <a:lnSpc>
                <a:spcPct val="80000"/>
              </a:lnSpc>
              <a:spcAft>
                <a:spcPct val="30000"/>
              </a:spcAft>
            </a:pPr>
            <a:r>
              <a:rPr lang="en-US" sz="1800">
                <a:latin typeface="Tahoma" charset="0"/>
                <a:ea typeface="ＭＳ Ｐゴシック" charset="0"/>
              </a:rPr>
              <a:t>returns a </a:t>
            </a:r>
            <a:r>
              <a:rPr lang="en-US" sz="1800" b="1" i="1">
                <a:solidFill>
                  <a:srgbClr val="FF0000"/>
                </a:solidFill>
                <a:latin typeface="Tahoma" charset="0"/>
                <a:ea typeface="ＭＳ Ｐゴシック" charset="0"/>
              </a:rPr>
              <a:t>new socket</a:t>
            </a:r>
            <a:r>
              <a:rPr lang="en-US" sz="1800">
                <a:latin typeface="Tahoma" charset="0"/>
                <a:ea typeface="ＭＳ Ｐゴシック" charset="0"/>
              </a:rPr>
              <a:t>  that the server can use to communicate with the client</a:t>
            </a:r>
          </a:p>
          <a:p>
            <a:pPr lvl="1" eaLnBrk="1" hangingPunct="1">
              <a:lnSpc>
                <a:spcPct val="80000"/>
              </a:lnSpc>
              <a:spcAft>
                <a:spcPct val="30000"/>
              </a:spcAft>
            </a:pPr>
            <a:r>
              <a:rPr lang="en-US" sz="1800">
                <a:latin typeface="Courier New" charset="0"/>
                <a:ea typeface="ＭＳ Ｐゴシック" charset="0"/>
              </a:rPr>
              <a:t>a </a:t>
            </a:r>
            <a:r>
              <a:rPr lang="en-US" sz="1800">
                <a:latin typeface="Tahoma" charset="0"/>
                <a:ea typeface="ＭＳ Ｐゴシック" charset="0"/>
              </a:rPr>
              <a:t>(</a:t>
            </a:r>
            <a:r>
              <a:rPr lang="en-US" sz="1800">
                <a:latin typeface="Courier New" charset="0"/>
                <a:ea typeface="ＭＳ Ｐゴシック" charset="0"/>
              </a:rPr>
              <a:t>clientaddr</a:t>
            </a:r>
            <a:r>
              <a:rPr lang="en-US" sz="1800">
                <a:latin typeface="Tahoma" charset="0"/>
                <a:ea typeface="ＭＳ Ｐゴシック" charset="0"/>
              </a:rPr>
              <a:t>) contains information about the client</a:t>
            </a:r>
          </a:p>
          <a:p>
            <a:pPr lvl="1" eaLnBrk="1" hangingPunct="1">
              <a:lnSpc>
                <a:spcPct val="80000"/>
              </a:lnSpc>
              <a:spcAft>
                <a:spcPct val="30000"/>
              </a:spcAft>
            </a:pPr>
            <a:r>
              <a:rPr lang="en-US" sz="1800">
                <a:latin typeface="Courier New" charset="0"/>
                <a:ea typeface="ＭＳ Ｐゴシック" charset="0"/>
              </a:rPr>
              <a:t>al</a:t>
            </a:r>
            <a:r>
              <a:rPr lang="en-US" sz="1800">
                <a:latin typeface="Tahoma" charset="0"/>
                <a:ea typeface="ＭＳ Ｐゴシック" charset="0"/>
              </a:rPr>
              <a:t> must be initialized, so accept knows size of </a:t>
            </a:r>
            <a:r>
              <a:rPr lang="en-US" sz="1800">
                <a:latin typeface="Courier New" charset="0"/>
                <a:ea typeface="ＭＳ Ｐゴシック" charset="0"/>
              </a:rPr>
              <a:t>a</a:t>
            </a:r>
            <a:br>
              <a:rPr lang="en-US" sz="1800">
                <a:latin typeface="Courier New" charset="0"/>
                <a:ea typeface="ＭＳ Ｐゴシック" charset="0"/>
              </a:rPr>
            </a:br>
            <a:r>
              <a:rPr lang="en-US" sz="1800">
                <a:latin typeface="Courier New" charset="0"/>
                <a:ea typeface="ＭＳ Ｐゴシック" charset="0"/>
              </a:rPr>
              <a:t/>
            </a:r>
            <a:br>
              <a:rPr lang="en-US" sz="1800">
                <a:latin typeface="Courier New" charset="0"/>
                <a:ea typeface="ＭＳ Ｐゴシック" charset="0"/>
              </a:rPr>
            </a:br>
            <a:endParaRPr lang="en-US" sz="1800">
              <a:latin typeface="Courier New" charset="0"/>
              <a:ea typeface="ＭＳ Ｐゴシック" charset="0"/>
            </a:endParaRPr>
          </a:p>
          <a:p>
            <a:pPr eaLnBrk="1" hangingPunct="1">
              <a:lnSpc>
                <a:spcPct val="80000"/>
              </a:lnSpc>
              <a:spcAft>
                <a:spcPct val="30000"/>
              </a:spcAft>
            </a:pPr>
            <a:r>
              <a:rPr lang="en-US" sz="2000" b="1">
                <a:solidFill>
                  <a:schemeClr val="folHlink"/>
                </a:solidFill>
                <a:latin typeface="Courier New" charset="0"/>
                <a:ea typeface="ＭＳ Ｐゴシック" charset="0"/>
                <a:cs typeface="ＭＳ Ｐゴシック" charset="0"/>
              </a:rPr>
              <a:t>connect( </a:t>
            </a:r>
            <a:r>
              <a:rPr lang="en-US" sz="1700">
                <a:solidFill>
                  <a:schemeClr val="folHlink"/>
                </a:solidFill>
                <a:latin typeface="Courier New" charset="0"/>
                <a:ea typeface="ＭＳ Ｐゴシック" charset="0"/>
                <a:cs typeface="ＭＳ Ｐゴシック" charset="0"/>
              </a:rPr>
              <a:t>int sfd, struct sockaddr *serv_a, socklen_t al </a:t>
            </a:r>
            <a:r>
              <a:rPr lang="en-US" sz="2000" b="1">
                <a:solidFill>
                  <a:schemeClr val="folHlink"/>
                </a:solidFill>
                <a:latin typeface="Courier New" charset="0"/>
                <a:ea typeface="ＭＳ Ｐゴシック" charset="0"/>
                <a:cs typeface="ＭＳ Ｐゴシック" charset="0"/>
              </a:rPr>
              <a:t>)</a:t>
            </a:r>
          </a:p>
          <a:p>
            <a:pPr lvl="1" eaLnBrk="1" hangingPunct="1">
              <a:lnSpc>
                <a:spcPct val="80000"/>
              </a:lnSpc>
              <a:spcAft>
                <a:spcPct val="30000"/>
              </a:spcAft>
            </a:pPr>
            <a:r>
              <a:rPr lang="en-US" sz="1800">
                <a:latin typeface="Tahoma" charset="0"/>
                <a:ea typeface="ＭＳ Ｐゴシック" charset="0"/>
              </a:rPr>
              <a:t>connects client socket to a server that is specified in the address structure</a:t>
            </a:r>
          </a:p>
          <a:p>
            <a:pPr lvl="1" eaLnBrk="1" hangingPunct="1">
              <a:lnSpc>
                <a:spcPct val="80000"/>
              </a:lnSpc>
              <a:spcAft>
                <a:spcPct val="30000"/>
              </a:spcAft>
            </a:pPr>
            <a:r>
              <a:rPr lang="en-US" sz="1800">
                <a:latin typeface="Tahoma" charset="0"/>
                <a:ea typeface="ＭＳ Ｐゴシック" charset="0"/>
              </a:rPr>
              <a:t>a three-way handshake is initiated for TCP</a:t>
            </a:r>
          </a:p>
          <a:p>
            <a:pPr lvl="1" eaLnBrk="1" hangingPunct="1">
              <a:lnSpc>
                <a:spcPct val="80000"/>
              </a:lnSpc>
              <a:spcAft>
                <a:spcPct val="30000"/>
              </a:spcAft>
            </a:pPr>
            <a:r>
              <a:rPr lang="en-US" sz="1800">
                <a:latin typeface="Tahoma" charset="0"/>
                <a:ea typeface="ＭＳ Ｐゴシック" charset="0"/>
              </a:rPr>
              <a:t>possible errors</a:t>
            </a:r>
          </a:p>
          <a:p>
            <a:pPr lvl="2" eaLnBrk="1" hangingPunct="1">
              <a:lnSpc>
                <a:spcPct val="80000"/>
              </a:lnSpc>
              <a:spcAft>
                <a:spcPct val="30000"/>
              </a:spcAft>
            </a:pPr>
            <a:r>
              <a:rPr lang="en-US" sz="1600">
                <a:latin typeface="Tahoma" charset="0"/>
                <a:ea typeface="ＭＳ Ｐゴシック" charset="0"/>
              </a:rPr>
              <a:t>ETIMEDOUT – no response (after several tries) and timer expired</a:t>
            </a:r>
          </a:p>
          <a:p>
            <a:pPr lvl="2" eaLnBrk="1" hangingPunct="1">
              <a:lnSpc>
                <a:spcPct val="80000"/>
              </a:lnSpc>
              <a:spcAft>
                <a:spcPct val="30000"/>
              </a:spcAft>
            </a:pPr>
            <a:r>
              <a:rPr lang="en-US" sz="1600">
                <a:latin typeface="Tahoma" charset="0"/>
                <a:ea typeface="ＭＳ Ｐゴシック" charset="0"/>
              </a:rPr>
              <a:t>ECONNREFUSED – server not running or not allowed to connect</a:t>
            </a:r>
          </a:p>
          <a:p>
            <a:pPr lvl="2" eaLnBrk="1" hangingPunct="1">
              <a:lnSpc>
                <a:spcPct val="80000"/>
              </a:lnSpc>
              <a:spcAft>
                <a:spcPct val="30000"/>
              </a:spcAft>
            </a:pPr>
            <a:r>
              <a:rPr lang="en-US" sz="1600">
                <a:latin typeface="Tahoma" charset="0"/>
                <a:ea typeface="ＭＳ Ｐゴシック" charset="0"/>
              </a:rPr>
              <a:t>EHOSTUNREACH – HOST not reachable</a:t>
            </a:r>
          </a:p>
          <a:p>
            <a:pPr lvl="2" eaLnBrk="1" hangingPunct="1">
              <a:lnSpc>
                <a:spcPct val="80000"/>
              </a:lnSpc>
              <a:spcAft>
                <a:spcPct val="30000"/>
              </a:spcAft>
            </a:pPr>
            <a:r>
              <a:rPr lang="en-US" sz="1600">
                <a:latin typeface="Tahoma" charset="0"/>
                <a:ea typeface="ＭＳ Ｐゴシック" charset="0"/>
              </a:rPr>
              <a:t>ENETUNREACH – NET not reachable</a:t>
            </a:r>
          </a:p>
        </p:txBody>
      </p:sp>
    </p:spTree>
  </p:cSld>
  <p:clrMapOvr>
    <a:masterClrMapping/>
  </p:clrMapOvr>
  <p:timing>
    <p:tnLst>
      <p:par>
        <p:cTn xmlns:p14="http://schemas.microsoft.com/office/powerpoint/2010/main"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85795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85795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85795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85795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85795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85795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85795">
                                            <p:txEl>
                                              <p:pRg st="12" end="1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85795">
                                            <p:txEl>
                                              <p:pRg st="13" end="1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5058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>
                <a:latin typeface="Tahoma" charset="0"/>
                <a:ea typeface="ＭＳ Ｐゴシック" charset="0"/>
                <a:cs typeface="ＭＳ Ｐゴシック" charset="0"/>
              </a:rPr>
              <a:t>Closing of Sockets</a:t>
            </a:r>
          </a:p>
        </p:txBody>
      </p:sp>
      <p:sp>
        <p:nvSpPr>
          <p:cNvPr id="45059" name="Rectangle 3"/>
          <p:cNvSpPr>
            <a:spLocks noGrp="1" noChangeArrowheads="1"/>
          </p:cNvSpPr>
          <p:nvPr>
            <p:ph type="body" sz="half" idx="2"/>
          </p:nvPr>
        </p:nvSpPr>
        <p:spPr>
          <a:xfrm>
            <a:off x="566738" y="2986088"/>
            <a:ext cx="8145462" cy="3074987"/>
          </a:xfrm>
        </p:spPr>
        <p:txBody>
          <a:bodyPr/>
          <a:lstStyle/>
          <a:p>
            <a:pPr eaLnBrk="1" hangingPunct="1"/>
            <a:r>
              <a:rPr lang="en-US" sz="2400">
                <a:latin typeface="Tahoma" charset="0"/>
                <a:ea typeface="ＭＳ Ｐゴシック" charset="0"/>
                <a:cs typeface="ＭＳ Ｐゴシック" charset="0"/>
              </a:rPr>
              <a:t>Note that the semantics of close depends</a:t>
            </a:r>
          </a:p>
          <a:p>
            <a:pPr lvl="1" eaLnBrk="1" hangingPunct="1"/>
            <a:r>
              <a:rPr lang="en-US" sz="2000">
                <a:latin typeface="Tahoma" charset="0"/>
                <a:ea typeface="ＭＳ Ｐゴシック" charset="0"/>
              </a:rPr>
              <a:t>On the kind of protocol</a:t>
            </a:r>
          </a:p>
          <a:p>
            <a:pPr lvl="1" eaLnBrk="1" hangingPunct="1"/>
            <a:r>
              <a:rPr lang="en-US" sz="2000">
                <a:latin typeface="Tahoma" charset="0"/>
                <a:ea typeface="ＭＳ Ｐゴシック" charset="0"/>
              </a:rPr>
              <a:t>Some possible extra settings</a:t>
            </a:r>
            <a:br>
              <a:rPr lang="en-US" sz="2000">
                <a:latin typeface="Tahoma" charset="0"/>
                <a:ea typeface="ＭＳ Ｐゴシック" charset="0"/>
              </a:rPr>
            </a:br>
            <a:endParaRPr lang="en-US" sz="2000">
              <a:latin typeface="Tahoma" charset="0"/>
              <a:ea typeface="ＭＳ Ｐゴシック" charset="0"/>
            </a:endParaRPr>
          </a:p>
          <a:p>
            <a:pPr lvl="1" eaLnBrk="1" hangingPunct="1"/>
            <a:r>
              <a:rPr lang="en-US" sz="2000">
                <a:latin typeface="Tahoma" charset="0"/>
                <a:ea typeface="ＭＳ Ｐゴシック" charset="0"/>
              </a:rPr>
              <a:t>(similar for file descriptors used to operate on disk…)</a:t>
            </a:r>
            <a:br>
              <a:rPr lang="en-US" sz="2000">
                <a:latin typeface="Tahoma" charset="0"/>
                <a:ea typeface="ＭＳ Ｐゴシック" charset="0"/>
              </a:rPr>
            </a:br>
            <a:r>
              <a:rPr lang="en-US" sz="2000">
                <a:latin typeface="Tahoma" charset="0"/>
                <a:ea typeface="ＭＳ Ｐゴシック" charset="0"/>
              </a:rPr>
              <a:t/>
            </a:r>
            <a:br>
              <a:rPr lang="en-US" sz="2000">
                <a:latin typeface="Tahoma" charset="0"/>
                <a:ea typeface="ＭＳ Ｐゴシック" charset="0"/>
              </a:rPr>
            </a:br>
            <a:endParaRPr lang="en-US" sz="2000">
              <a:latin typeface="Tahoma" charset="0"/>
              <a:ea typeface="ＭＳ Ｐゴシック" charset="0"/>
            </a:endParaRPr>
          </a:p>
          <a:p>
            <a:pPr eaLnBrk="1" hangingPunct="1"/>
            <a:r>
              <a:rPr lang="en-US" sz="2400">
                <a:latin typeface="Tahoma" charset="0"/>
                <a:ea typeface="ＭＳ Ｐゴシック" charset="0"/>
                <a:cs typeface="ＭＳ Ｐゴシック" charset="0"/>
              </a:rPr>
              <a:t>All data that has not been read yet may be thrown away</a:t>
            </a:r>
          </a:p>
        </p:txBody>
      </p:sp>
      <p:sp>
        <p:nvSpPr>
          <p:cNvPr id="45060" name="Rectangle 4"/>
          <p:cNvSpPr>
            <a:spLocks noChangeArrowheads="1"/>
          </p:cNvSpPr>
          <p:nvPr/>
        </p:nvSpPr>
        <p:spPr bwMode="auto">
          <a:xfrm>
            <a:off x="554038" y="1565275"/>
            <a:ext cx="4070350" cy="1157288"/>
          </a:xfrm>
          <a:prstGeom prst="rect">
            <a:avLst/>
          </a:prstGeom>
          <a:noFill/>
          <a:ln w="12700">
            <a:solidFill>
              <a:schemeClr val="tx1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wrap="none" lIns="89992" tIns="46795" rIns="89992" bIns="46795"/>
          <a:lstStyle/>
          <a:p>
            <a:pPr>
              <a:tabLst>
                <a:tab pos="176213" algn="l"/>
                <a:tab pos="361950" algn="l"/>
                <a:tab pos="538163" algn="l"/>
                <a:tab pos="715963" algn="l"/>
              </a:tabLst>
            </a:pPr>
            <a:endParaRPr lang="en-US" sz="1200" b="0">
              <a:latin typeface="Courier New" charset="0"/>
            </a:endParaRPr>
          </a:p>
          <a:p>
            <a:pPr>
              <a:tabLst>
                <a:tab pos="176213" algn="l"/>
                <a:tab pos="361950" algn="l"/>
                <a:tab pos="538163" algn="l"/>
                <a:tab pos="715963" algn="l"/>
              </a:tabLst>
            </a:pPr>
            <a:r>
              <a:rPr lang="en-US" sz="1200" b="0">
                <a:latin typeface="Courier New" charset="0"/>
              </a:rPr>
              <a:t>	/* Close the socket */</a:t>
            </a:r>
          </a:p>
          <a:p>
            <a:pPr>
              <a:tabLst>
                <a:tab pos="176213" algn="l"/>
                <a:tab pos="361950" algn="l"/>
                <a:tab pos="538163" algn="l"/>
                <a:tab pos="715963" algn="l"/>
              </a:tabLst>
            </a:pPr>
            <a:r>
              <a:rPr lang="en-US" sz="1200" b="0">
                <a:latin typeface="Courier New" charset="0"/>
              </a:rPr>
              <a:t>	</a:t>
            </a:r>
            <a:r>
              <a:rPr lang="en-US" sz="1200">
                <a:solidFill>
                  <a:schemeClr val="folHlink"/>
                </a:solidFill>
                <a:latin typeface="Courier New" charset="0"/>
              </a:rPr>
              <a:t>close</a:t>
            </a:r>
            <a:r>
              <a:rPr lang="en-US" sz="1200">
                <a:latin typeface="Courier New" charset="0"/>
              </a:rPr>
              <a:t>(sd);</a:t>
            </a:r>
          </a:p>
        </p:txBody>
      </p:sp>
      <p:sp>
        <p:nvSpPr>
          <p:cNvPr id="45061" name="Text Box 5"/>
          <p:cNvSpPr txBox="1">
            <a:spLocks noChangeArrowheads="1"/>
          </p:cNvSpPr>
          <p:nvPr/>
        </p:nvSpPr>
        <p:spPr bwMode="auto">
          <a:xfrm>
            <a:off x="552450" y="1090613"/>
            <a:ext cx="962025" cy="457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89992" tIns="46795" rIns="89992" bIns="46795">
            <a:spAutoFit/>
          </a:bodyPr>
          <a:lstStyle>
            <a:lvl1pPr>
              <a:defRPr sz="3200" b="1">
                <a:solidFill>
                  <a:schemeClr val="tx1"/>
                </a:solidFill>
                <a:latin typeface="Tahoma" charset="0"/>
                <a:ea typeface="ＭＳ Ｐゴシック" charset="0"/>
                <a:cs typeface="ＭＳ Ｐゴシック" charset="0"/>
              </a:defRPr>
            </a:lvl1pPr>
            <a:lvl2pPr marL="37931725" indent="-37474525">
              <a:defRPr sz="3200" b="1">
                <a:solidFill>
                  <a:schemeClr val="tx1"/>
                </a:solidFill>
                <a:latin typeface="Tahoma" charset="0"/>
                <a:ea typeface="ＭＳ Ｐゴシック" charset="0"/>
              </a:defRPr>
            </a:lvl2pPr>
            <a:lvl3pPr>
              <a:defRPr sz="3200" b="1">
                <a:solidFill>
                  <a:schemeClr val="tx1"/>
                </a:solidFill>
                <a:latin typeface="Tahoma" charset="0"/>
                <a:ea typeface="ＭＳ Ｐゴシック" charset="0"/>
              </a:defRPr>
            </a:lvl3pPr>
            <a:lvl4pPr>
              <a:defRPr sz="3200" b="1">
                <a:solidFill>
                  <a:schemeClr val="tx1"/>
                </a:solidFill>
                <a:latin typeface="Tahoma" charset="0"/>
                <a:ea typeface="ＭＳ Ｐゴシック" charset="0"/>
              </a:defRPr>
            </a:lvl4pPr>
            <a:lvl5pPr>
              <a:defRPr sz="3200" b="1">
                <a:solidFill>
                  <a:schemeClr val="tx1"/>
                </a:solidFill>
                <a:latin typeface="Tahoma" charset="0"/>
                <a:ea typeface="ＭＳ Ｐゴシック" charset="0"/>
              </a:defRPr>
            </a:lvl5pPr>
            <a:lvl6pPr marL="457200" eaLnBrk="0" fontAlgn="base" hangingPunct="0">
              <a:spcBef>
                <a:spcPct val="0"/>
              </a:spcBef>
              <a:spcAft>
                <a:spcPct val="0"/>
              </a:spcAft>
              <a:defRPr sz="3200" b="1">
                <a:solidFill>
                  <a:schemeClr val="tx1"/>
                </a:solidFill>
                <a:latin typeface="Tahoma" charset="0"/>
                <a:ea typeface="ＭＳ Ｐゴシック" charset="0"/>
              </a:defRPr>
            </a:lvl6pPr>
            <a:lvl7pPr marL="914400" eaLnBrk="0" fontAlgn="base" hangingPunct="0">
              <a:spcBef>
                <a:spcPct val="0"/>
              </a:spcBef>
              <a:spcAft>
                <a:spcPct val="0"/>
              </a:spcAft>
              <a:defRPr sz="3200" b="1">
                <a:solidFill>
                  <a:schemeClr val="tx1"/>
                </a:solidFill>
                <a:latin typeface="Tahoma" charset="0"/>
                <a:ea typeface="ＭＳ Ｐゴシック" charset="0"/>
              </a:defRPr>
            </a:lvl7pPr>
            <a:lvl8pPr marL="1371600" eaLnBrk="0" fontAlgn="base" hangingPunct="0">
              <a:spcBef>
                <a:spcPct val="0"/>
              </a:spcBef>
              <a:spcAft>
                <a:spcPct val="0"/>
              </a:spcAft>
              <a:defRPr sz="3200" b="1">
                <a:solidFill>
                  <a:schemeClr val="tx1"/>
                </a:solidFill>
                <a:latin typeface="Tahoma" charset="0"/>
                <a:ea typeface="ＭＳ Ｐゴシック" charset="0"/>
              </a:defRPr>
            </a:lvl8pPr>
            <a:lvl9pPr marL="1828800" eaLnBrk="0" fontAlgn="base" hangingPunct="0">
              <a:spcBef>
                <a:spcPct val="0"/>
              </a:spcBef>
              <a:spcAft>
                <a:spcPct val="0"/>
              </a:spcAft>
              <a:defRPr sz="3200" b="1">
                <a:solidFill>
                  <a:schemeClr val="tx1"/>
                </a:solidFill>
                <a:latin typeface="Tahoma" charset="0"/>
                <a:ea typeface="ＭＳ Ｐゴシック" charset="0"/>
              </a:defRPr>
            </a:lvl9pPr>
          </a:lstStyle>
          <a:p>
            <a:r>
              <a:rPr lang="en-US" sz="2400" b="0">
                <a:solidFill>
                  <a:srgbClr val="FF0000"/>
                </a:solidFill>
                <a:latin typeface="Helvetica" charset="0"/>
              </a:rPr>
              <a:t>Client</a:t>
            </a:r>
          </a:p>
        </p:txBody>
      </p:sp>
      <p:sp>
        <p:nvSpPr>
          <p:cNvPr id="45062" name="Text Box 6"/>
          <p:cNvSpPr txBox="1">
            <a:spLocks noChangeArrowheads="1"/>
          </p:cNvSpPr>
          <p:nvPr/>
        </p:nvSpPr>
        <p:spPr bwMode="auto">
          <a:xfrm>
            <a:off x="4616450" y="1090613"/>
            <a:ext cx="1077913" cy="457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89992" tIns="46795" rIns="89992" bIns="46795">
            <a:spAutoFit/>
          </a:bodyPr>
          <a:lstStyle>
            <a:lvl1pPr>
              <a:defRPr sz="3200" b="1">
                <a:solidFill>
                  <a:schemeClr val="tx1"/>
                </a:solidFill>
                <a:latin typeface="Tahoma" charset="0"/>
                <a:ea typeface="ＭＳ Ｐゴシック" charset="0"/>
                <a:cs typeface="ＭＳ Ｐゴシック" charset="0"/>
              </a:defRPr>
            </a:lvl1pPr>
            <a:lvl2pPr marL="37931725" indent="-37474525">
              <a:defRPr sz="3200" b="1">
                <a:solidFill>
                  <a:schemeClr val="tx1"/>
                </a:solidFill>
                <a:latin typeface="Tahoma" charset="0"/>
                <a:ea typeface="ＭＳ Ｐゴシック" charset="0"/>
              </a:defRPr>
            </a:lvl2pPr>
            <a:lvl3pPr>
              <a:defRPr sz="3200" b="1">
                <a:solidFill>
                  <a:schemeClr val="tx1"/>
                </a:solidFill>
                <a:latin typeface="Tahoma" charset="0"/>
                <a:ea typeface="ＭＳ Ｐゴシック" charset="0"/>
              </a:defRPr>
            </a:lvl3pPr>
            <a:lvl4pPr>
              <a:defRPr sz="3200" b="1">
                <a:solidFill>
                  <a:schemeClr val="tx1"/>
                </a:solidFill>
                <a:latin typeface="Tahoma" charset="0"/>
                <a:ea typeface="ＭＳ Ｐゴシック" charset="0"/>
              </a:defRPr>
            </a:lvl4pPr>
            <a:lvl5pPr>
              <a:defRPr sz="3200" b="1">
                <a:solidFill>
                  <a:schemeClr val="tx1"/>
                </a:solidFill>
                <a:latin typeface="Tahoma" charset="0"/>
                <a:ea typeface="ＭＳ Ｐゴシック" charset="0"/>
              </a:defRPr>
            </a:lvl5pPr>
            <a:lvl6pPr marL="457200" eaLnBrk="0" fontAlgn="base" hangingPunct="0">
              <a:spcBef>
                <a:spcPct val="0"/>
              </a:spcBef>
              <a:spcAft>
                <a:spcPct val="0"/>
              </a:spcAft>
              <a:defRPr sz="3200" b="1">
                <a:solidFill>
                  <a:schemeClr val="tx1"/>
                </a:solidFill>
                <a:latin typeface="Tahoma" charset="0"/>
                <a:ea typeface="ＭＳ Ｐゴシック" charset="0"/>
              </a:defRPr>
            </a:lvl6pPr>
            <a:lvl7pPr marL="914400" eaLnBrk="0" fontAlgn="base" hangingPunct="0">
              <a:spcBef>
                <a:spcPct val="0"/>
              </a:spcBef>
              <a:spcAft>
                <a:spcPct val="0"/>
              </a:spcAft>
              <a:defRPr sz="3200" b="1">
                <a:solidFill>
                  <a:schemeClr val="tx1"/>
                </a:solidFill>
                <a:latin typeface="Tahoma" charset="0"/>
                <a:ea typeface="ＭＳ Ｐゴシック" charset="0"/>
              </a:defRPr>
            </a:lvl7pPr>
            <a:lvl8pPr marL="1371600" eaLnBrk="0" fontAlgn="base" hangingPunct="0">
              <a:spcBef>
                <a:spcPct val="0"/>
              </a:spcBef>
              <a:spcAft>
                <a:spcPct val="0"/>
              </a:spcAft>
              <a:defRPr sz="3200" b="1">
                <a:solidFill>
                  <a:schemeClr val="tx1"/>
                </a:solidFill>
                <a:latin typeface="Tahoma" charset="0"/>
                <a:ea typeface="ＭＳ Ｐゴシック" charset="0"/>
              </a:defRPr>
            </a:lvl8pPr>
            <a:lvl9pPr marL="1828800" eaLnBrk="0" fontAlgn="base" hangingPunct="0">
              <a:spcBef>
                <a:spcPct val="0"/>
              </a:spcBef>
              <a:spcAft>
                <a:spcPct val="0"/>
              </a:spcAft>
              <a:defRPr sz="3200" b="1">
                <a:solidFill>
                  <a:schemeClr val="tx1"/>
                </a:solidFill>
                <a:latin typeface="Tahoma" charset="0"/>
                <a:ea typeface="ＭＳ Ｐゴシック" charset="0"/>
              </a:defRPr>
            </a:lvl9pPr>
          </a:lstStyle>
          <a:p>
            <a:r>
              <a:rPr lang="en-US" sz="2400" b="0">
                <a:solidFill>
                  <a:srgbClr val="FF0000"/>
                </a:solidFill>
                <a:latin typeface="Helvetica" charset="0"/>
              </a:rPr>
              <a:t>Server</a:t>
            </a:r>
          </a:p>
        </p:txBody>
      </p:sp>
      <p:sp>
        <p:nvSpPr>
          <p:cNvPr id="45063" name="Rectangle 7"/>
          <p:cNvSpPr>
            <a:spLocks noChangeArrowheads="1"/>
          </p:cNvSpPr>
          <p:nvPr/>
        </p:nvSpPr>
        <p:spPr bwMode="auto">
          <a:xfrm>
            <a:off x="4738688" y="1565275"/>
            <a:ext cx="4064000" cy="1157288"/>
          </a:xfrm>
          <a:prstGeom prst="rect">
            <a:avLst/>
          </a:prstGeom>
          <a:noFill/>
          <a:ln w="12700">
            <a:solidFill>
              <a:schemeClr val="tx1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wrap="none" lIns="89992" tIns="46795" rIns="89992" bIns="46795"/>
          <a:lstStyle/>
          <a:p>
            <a:pPr>
              <a:tabLst>
                <a:tab pos="176213" algn="l"/>
                <a:tab pos="361950" algn="l"/>
                <a:tab pos="538163" algn="l"/>
                <a:tab pos="715963" algn="l"/>
              </a:tabLst>
            </a:pPr>
            <a:endParaRPr lang="en-US" sz="1200" b="0">
              <a:latin typeface="Courier New" charset="0"/>
            </a:endParaRPr>
          </a:p>
          <a:p>
            <a:pPr>
              <a:tabLst>
                <a:tab pos="176213" algn="l"/>
                <a:tab pos="361950" algn="l"/>
                <a:tab pos="538163" algn="l"/>
                <a:tab pos="715963" algn="l"/>
              </a:tabLst>
            </a:pPr>
            <a:r>
              <a:rPr lang="en-US" sz="1200" b="0">
                <a:latin typeface="Courier New" charset="0"/>
              </a:rPr>
              <a:t>	/* Close both sockets */</a:t>
            </a:r>
          </a:p>
          <a:p>
            <a:pPr>
              <a:tabLst>
                <a:tab pos="176213" algn="l"/>
                <a:tab pos="361950" algn="l"/>
                <a:tab pos="538163" algn="l"/>
                <a:tab pos="715963" algn="l"/>
              </a:tabLst>
            </a:pPr>
            <a:r>
              <a:rPr lang="en-US" sz="1200" b="0">
                <a:latin typeface="Courier New" charset="0"/>
              </a:rPr>
              <a:t>	</a:t>
            </a:r>
            <a:r>
              <a:rPr lang="en-US" sz="1200">
                <a:solidFill>
                  <a:schemeClr val="folHlink"/>
                </a:solidFill>
                <a:latin typeface="Courier New" charset="0"/>
              </a:rPr>
              <a:t>close</a:t>
            </a:r>
            <a:r>
              <a:rPr lang="en-US" sz="1200">
                <a:latin typeface="Courier New" charset="0"/>
              </a:rPr>
              <a:t>(sd);</a:t>
            </a:r>
          </a:p>
          <a:p>
            <a:pPr>
              <a:tabLst>
                <a:tab pos="176213" algn="l"/>
                <a:tab pos="361950" algn="l"/>
                <a:tab pos="538163" algn="l"/>
                <a:tab pos="715963" algn="l"/>
              </a:tabLst>
            </a:pPr>
            <a:r>
              <a:rPr lang="en-US" sz="1200">
                <a:latin typeface="Courier New" charset="0"/>
              </a:rPr>
              <a:t>	</a:t>
            </a:r>
            <a:r>
              <a:rPr lang="en-US" sz="1200">
                <a:solidFill>
                  <a:schemeClr val="folHlink"/>
                </a:solidFill>
                <a:latin typeface="Courier New" charset="0"/>
              </a:rPr>
              <a:t>close</a:t>
            </a:r>
            <a:r>
              <a:rPr lang="en-US" sz="1200">
                <a:latin typeface="Courier New" charset="0"/>
              </a:rPr>
              <a:t>(request_sd);</a:t>
            </a:r>
          </a:p>
          <a:p>
            <a:pPr>
              <a:tabLst>
                <a:tab pos="176213" algn="l"/>
                <a:tab pos="361950" algn="l"/>
                <a:tab pos="538163" algn="l"/>
                <a:tab pos="715963" algn="l"/>
              </a:tabLst>
            </a:pPr>
            <a:endParaRPr lang="en-US" sz="1200">
              <a:latin typeface="Courier New" charset="0"/>
            </a:endParaRPr>
          </a:p>
        </p:txBody>
      </p:sp>
    </p:spTree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6082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>
                <a:latin typeface="Tahoma" charset="0"/>
                <a:ea typeface="ＭＳ Ｐゴシック" charset="0"/>
                <a:cs typeface="ＭＳ Ｐゴシック" charset="0"/>
              </a:rPr>
              <a:t>Complete Client</a:t>
            </a:r>
          </a:p>
        </p:txBody>
      </p:sp>
      <p:sp>
        <p:nvSpPr>
          <p:cNvPr id="46083" name="Rectangle 3"/>
          <p:cNvSpPr>
            <a:spLocks noChangeArrowheads="1"/>
          </p:cNvSpPr>
          <p:nvPr/>
        </p:nvSpPr>
        <p:spPr bwMode="auto">
          <a:xfrm>
            <a:off x="554038" y="1565275"/>
            <a:ext cx="4070350" cy="4770438"/>
          </a:xfrm>
          <a:prstGeom prst="rect">
            <a:avLst/>
          </a:prstGeom>
          <a:noFill/>
          <a:ln w="12700">
            <a:solidFill>
              <a:schemeClr val="tx1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wrap="none" lIns="89992" tIns="46795" rIns="89992" bIns="46795"/>
          <a:lstStyle/>
          <a:p>
            <a:pPr>
              <a:tabLst>
                <a:tab pos="176213" algn="l"/>
                <a:tab pos="361950" algn="l"/>
                <a:tab pos="538163" algn="l"/>
                <a:tab pos="715963" algn="l"/>
              </a:tabLst>
            </a:pPr>
            <a:r>
              <a:rPr lang="en-US" sz="1200" dirty="0">
                <a:latin typeface="Courier New" charset="0"/>
              </a:rPr>
              <a:t>#include &lt;</a:t>
            </a:r>
            <a:r>
              <a:rPr lang="en-US" sz="1200" dirty="0" err="1">
                <a:latin typeface="Courier New" charset="0"/>
              </a:rPr>
              <a:t>netinet</a:t>
            </a:r>
            <a:r>
              <a:rPr lang="en-US" sz="1200" dirty="0">
                <a:latin typeface="Courier New" charset="0"/>
              </a:rPr>
              <a:t>/</a:t>
            </a:r>
            <a:r>
              <a:rPr lang="en-US" sz="1200" dirty="0" err="1">
                <a:latin typeface="Courier New" charset="0"/>
              </a:rPr>
              <a:t>in.h</a:t>
            </a:r>
            <a:r>
              <a:rPr lang="en-US" sz="1200" dirty="0">
                <a:latin typeface="Courier New" charset="0"/>
              </a:rPr>
              <a:t>&gt;</a:t>
            </a:r>
          </a:p>
          <a:p>
            <a:pPr>
              <a:tabLst>
                <a:tab pos="176213" algn="l"/>
                <a:tab pos="361950" algn="l"/>
                <a:tab pos="538163" algn="l"/>
                <a:tab pos="715963" algn="l"/>
              </a:tabLst>
            </a:pPr>
            <a:r>
              <a:rPr lang="en-US" sz="1200" dirty="0">
                <a:latin typeface="Courier New" charset="0"/>
              </a:rPr>
              <a:t>#include &lt;sys/</a:t>
            </a:r>
            <a:r>
              <a:rPr lang="en-US" sz="1200" dirty="0" err="1">
                <a:latin typeface="Courier New" charset="0"/>
              </a:rPr>
              <a:t>socket.h</a:t>
            </a:r>
            <a:r>
              <a:rPr lang="en-US" sz="1200" dirty="0">
                <a:latin typeface="Courier New" charset="0"/>
              </a:rPr>
              <a:t>&gt;</a:t>
            </a:r>
          </a:p>
          <a:p>
            <a:pPr>
              <a:tabLst>
                <a:tab pos="176213" algn="l"/>
                <a:tab pos="361950" algn="l"/>
                <a:tab pos="538163" algn="l"/>
                <a:tab pos="715963" algn="l"/>
              </a:tabLst>
            </a:pPr>
            <a:r>
              <a:rPr lang="en-US" sz="1200" dirty="0">
                <a:latin typeface="Courier New" charset="0"/>
              </a:rPr>
              <a:t>#include &lt;</a:t>
            </a:r>
            <a:r>
              <a:rPr lang="en-US" sz="1200" dirty="0" err="1">
                <a:latin typeface="Courier New" charset="0"/>
              </a:rPr>
              <a:t>netdb.h</a:t>
            </a:r>
            <a:r>
              <a:rPr lang="en-US" sz="1200" dirty="0">
                <a:latin typeface="Courier New" charset="0"/>
              </a:rPr>
              <a:t>&gt;</a:t>
            </a:r>
          </a:p>
          <a:p>
            <a:pPr>
              <a:tabLst>
                <a:tab pos="176213" algn="l"/>
                <a:tab pos="361950" algn="l"/>
                <a:tab pos="538163" algn="l"/>
                <a:tab pos="715963" algn="l"/>
              </a:tabLst>
            </a:pPr>
            <a:r>
              <a:rPr lang="en-US" sz="1200" dirty="0">
                <a:latin typeface="Courier New" charset="0"/>
              </a:rPr>
              <a:t>#include &lt;</a:t>
            </a:r>
            <a:r>
              <a:rPr lang="en-US" sz="1200" dirty="0" err="1">
                <a:latin typeface="Courier New" charset="0"/>
              </a:rPr>
              <a:t>stdio.h</a:t>
            </a:r>
            <a:r>
              <a:rPr lang="en-US" sz="1200" dirty="0">
                <a:latin typeface="Courier New" charset="0"/>
              </a:rPr>
              <a:t>&gt;</a:t>
            </a:r>
          </a:p>
          <a:p>
            <a:pPr>
              <a:tabLst>
                <a:tab pos="176213" algn="l"/>
                <a:tab pos="361950" algn="l"/>
                <a:tab pos="538163" algn="l"/>
                <a:tab pos="715963" algn="l"/>
              </a:tabLst>
            </a:pPr>
            <a:r>
              <a:rPr lang="en-US" sz="1200" dirty="0">
                <a:latin typeface="Courier New" charset="0"/>
              </a:rPr>
              <a:t>#include &lt;</a:t>
            </a:r>
            <a:r>
              <a:rPr lang="en-US" sz="1200" dirty="0" err="1">
                <a:latin typeface="Courier New" charset="0"/>
              </a:rPr>
              <a:t>string.h</a:t>
            </a:r>
            <a:r>
              <a:rPr lang="en-US" sz="1200" dirty="0">
                <a:latin typeface="Courier New" charset="0"/>
              </a:rPr>
              <a:t>&gt;</a:t>
            </a:r>
          </a:p>
          <a:p>
            <a:pPr>
              <a:tabLst>
                <a:tab pos="176213" algn="l"/>
                <a:tab pos="361950" algn="l"/>
                <a:tab pos="538163" algn="l"/>
                <a:tab pos="715963" algn="l"/>
              </a:tabLst>
            </a:pPr>
            <a:endParaRPr lang="en-US" sz="1200" dirty="0">
              <a:latin typeface="Courier New" charset="0"/>
            </a:endParaRPr>
          </a:p>
          <a:p>
            <a:pPr>
              <a:tabLst>
                <a:tab pos="176213" algn="l"/>
                <a:tab pos="361950" algn="l"/>
                <a:tab pos="538163" algn="l"/>
                <a:tab pos="715963" algn="l"/>
              </a:tabLst>
            </a:pPr>
            <a:r>
              <a:rPr lang="en-US" sz="1200" dirty="0" err="1">
                <a:latin typeface="Courier New" charset="0"/>
              </a:rPr>
              <a:t>int</a:t>
            </a:r>
            <a:r>
              <a:rPr lang="en-US" sz="1200" dirty="0">
                <a:latin typeface="Courier New" charset="0"/>
              </a:rPr>
              <a:t> main()</a:t>
            </a:r>
          </a:p>
          <a:p>
            <a:pPr>
              <a:tabLst>
                <a:tab pos="176213" algn="l"/>
                <a:tab pos="361950" algn="l"/>
                <a:tab pos="538163" algn="l"/>
                <a:tab pos="715963" algn="l"/>
              </a:tabLst>
            </a:pPr>
            <a:r>
              <a:rPr lang="en-US" sz="1200" dirty="0">
                <a:latin typeface="Courier New" charset="0"/>
              </a:rPr>
              <a:t>{</a:t>
            </a:r>
          </a:p>
          <a:p>
            <a:pPr>
              <a:tabLst>
                <a:tab pos="176213" algn="l"/>
                <a:tab pos="361950" algn="l"/>
                <a:tab pos="538163" algn="l"/>
                <a:tab pos="715963" algn="l"/>
              </a:tabLst>
            </a:pPr>
            <a:r>
              <a:rPr lang="en-US" sz="1200" b="0" dirty="0">
                <a:latin typeface="Courier New" charset="0"/>
              </a:rPr>
              <a:t>	/* Declarations */</a:t>
            </a:r>
          </a:p>
          <a:p>
            <a:pPr>
              <a:tabLst>
                <a:tab pos="176213" algn="l"/>
                <a:tab pos="361950" algn="l"/>
                <a:tab pos="538163" algn="l"/>
                <a:tab pos="715963" algn="l"/>
              </a:tabLst>
            </a:pPr>
            <a:r>
              <a:rPr lang="en-US" sz="1200" b="0" dirty="0">
                <a:latin typeface="Courier New" charset="0"/>
              </a:rPr>
              <a:t>	</a:t>
            </a:r>
            <a:r>
              <a:rPr lang="en-US" sz="1200" dirty="0" err="1">
                <a:latin typeface="Courier New" charset="0"/>
              </a:rPr>
              <a:t>struct</a:t>
            </a:r>
            <a:r>
              <a:rPr lang="en-US" sz="1200" dirty="0">
                <a:latin typeface="Courier New" charset="0"/>
              </a:rPr>
              <a:t> </a:t>
            </a:r>
            <a:r>
              <a:rPr lang="en-US" sz="1200" dirty="0" err="1">
                <a:latin typeface="Courier New" charset="0"/>
              </a:rPr>
              <a:t>sockaddr_in</a:t>
            </a:r>
            <a:r>
              <a:rPr lang="en-US" sz="1200" dirty="0">
                <a:latin typeface="Courier New" charset="0"/>
              </a:rPr>
              <a:t> </a:t>
            </a:r>
            <a:r>
              <a:rPr lang="en-US" sz="1200" dirty="0" err="1">
                <a:latin typeface="Courier New" charset="0"/>
              </a:rPr>
              <a:t>serveraddr</a:t>
            </a:r>
            <a:r>
              <a:rPr lang="en-US" sz="1200" dirty="0">
                <a:latin typeface="Courier New" charset="0"/>
              </a:rPr>
              <a:t>;</a:t>
            </a:r>
          </a:p>
          <a:p>
            <a:pPr>
              <a:tabLst>
                <a:tab pos="176213" algn="l"/>
                <a:tab pos="361950" algn="l"/>
                <a:tab pos="538163" algn="l"/>
                <a:tab pos="715963" algn="l"/>
              </a:tabLst>
            </a:pPr>
            <a:r>
              <a:rPr lang="en-US" sz="1200" dirty="0">
                <a:latin typeface="Courier New" charset="0"/>
              </a:rPr>
              <a:t>	</a:t>
            </a:r>
            <a:r>
              <a:rPr lang="en-US" sz="1200" dirty="0" err="1">
                <a:latin typeface="Courier New" charset="0"/>
              </a:rPr>
              <a:t>int</a:t>
            </a:r>
            <a:r>
              <a:rPr lang="en-US" sz="1200" dirty="0">
                <a:latin typeface="Courier New" charset="0"/>
              </a:rPr>
              <a:t> </a:t>
            </a:r>
            <a:r>
              <a:rPr lang="en-US" sz="1200" dirty="0" err="1">
                <a:latin typeface="Courier New" charset="0"/>
              </a:rPr>
              <a:t>sd</a:t>
            </a:r>
            <a:r>
              <a:rPr lang="en-US" sz="1200" dirty="0">
                <a:latin typeface="Courier New" charset="0"/>
              </a:rPr>
              <a:t>;</a:t>
            </a:r>
          </a:p>
          <a:p>
            <a:pPr>
              <a:tabLst>
                <a:tab pos="176213" algn="l"/>
                <a:tab pos="361950" algn="l"/>
                <a:tab pos="538163" algn="l"/>
                <a:tab pos="715963" algn="l"/>
              </a:tabLst>
            </a:pPr>
            <a:r>
              <a:rPr lang="en-US" sz="1200" dirty="0">
                <a:latin typeface="Courier New" charset="0"/>
              </a:rPr>
              <a:t>	char </a:t>
            </a:r>
            <a:r>
              <a:rPr lang="en-US" sz="1200" dirty="0" err="1">
                <a:latin typeface="Courier New" charset="0"/>
              </a:rPr>
              <a:t>buf</a:t>
            </a:r>
            <a:r>
              <a:rPr lang="en-US" sz="1200" dirty="0">
                <a:latin typeface="Courier New" charset="0"/>
              </a:rPr>
              <a:t>[13];</a:t>
            </a:r>
          </a:p>
          <a:p>
            <a:pPr>
              <a:tabLst>
                <a:tab pos="176213" algn="l"/>
                <a:tab pos="361950" algn="l"/>
                <a:tab pos="538163" algn="l"/>
                <a:tab pos="715963" algn="l"/>
              </a:tabLst>
            </a:pPr>
            <a:endParaRPr lang="en-US" sz="1200" dirty="0">
              <a:latin typeface="Courier New" charset="0"/>
            </a:endParaRPr>
          </a:p>
          <a:p>
            <a:pPr>
              <a:tabLst>
                <a:tab pos="176213" algn="l"/>
                <a:tab pos="361950" algn="l"/>
                <a:tab pos="538163" algn="l"/>
                <a:tab pos="715963" algn="l"/>
              </a:tabLst>
            </a:pPr>
            <a:r>
              <a:rPr lang="en-US" sz="1200" b="0" dirty="0">
                <a:latin typeface="Courier New" charset="0"/>
              </a:rPr>
              <a:t>	/* Create socket */</a:t>
            </a:r>
          </a:p>
          <a:p>
            <a:pPr>
              <a:tabLst>
                <a:tab pos="176213" algn="l"/>
                <a:tab pos="361950" algn="l"/>
                <a:tab pos="538163" algn="l"/>
                <a:tab pos="715963" algn="l"/>
              </a:tabLst>
            </a:pPr>
            <a:r>
              <a:rPr lang="en-US" sz="1200" b="0" dirty="0">
                <a:latin typeface="Courier New" charset="0"/>
              </a:rPr>
              <a:t>	</a:t>
            </a:r>
            <a:r>
              <a:rPr lang="en-US" sz="1200" dirty="0" err="1">
                <a:latin typeface="Courier New" charset="0"/>
              </a:rPr>
              <a:t>sd</a:t>
            </a:r>
            <a:r>
              <a:rPr lang="en-US" sz="1200" dirty="0">
                <a:latin typeface="Courier New" charset="0"/>
              </a:rPr>
              <a:t> = </a:t>
            </a:r>
            <a:r>
              <a:rPr lang="en-US" sz="1200" dirty="0">
                <a:solidFill>
                  <a:schemeClr val="folHlink"/>
                </a:solidFill>
                <a:latin typeface="Courier New" charset="0"/>
              </a:rPr>
              <a:t>socket</a:t>
            </a:r>
            <a:r>
              <a:rPr lang="en-US" sz="1200" dirty="0">
                <a:latin typeface="Courier New" charset="0"/>
              </a:rPr>
              <a:t>(PF_INET,</a:t>
            </a:r>
          </a:p>
          <a:p>
            <a:pPr>
              <a:tabLst>
                <a:tab pos="176213" algn="l"/>
                <a:tab pos="361950" algn="l"/>
                <a:tab pos="538163" algn="l"/>
                <a:tab pos="715963" algn="l"/>
              </a:tabLst>
            </a:pPr>
            <a:r>
              <a:rPr lang="en-US" sz="1200" dirty="0">
                <a:latin typeface="Courier New" charset="0"/>
              </a:rPr>
              <a:t>                SOCK_STREAM,</a:t>
            </a:r>
          </a:p>
          <a:p>
            <a:pPr>
              <a:tabLst>
                <a:tab pos="176213" algn="l"/>
                <a:tab pos="361950" algn="l"/>
                <a:tab pos="538163" algn="l"/>
                <a:tab pos="715963" algn="l"/>
              </a:tabLst>
            </a:pPr>
            <a:r>
              <a:rPr lang="en-US" sz="1200" dirty="0">
                <a:latin typeface="Courier New" charset="0"/>
              </a:rPr>
              <a:t>	              IPPROTO_TCP);</a:t>
            </a:r>
          </a:p>
          <a:p>
            <a:pPr>
              <a:tabLst>
                <a:tab pos="176213" algn="l"/>
                <a:tab pos="361950" algn="l"/>
                <a:tab pos="538163" algn="l"/>
                <a:tab pos="715963" algn="l"/>
              </a:tabLst>
            </a:pPr>
            <a:endParaRPr lang="en-US" sz="1200" dirty="0">
              <a:latin typeface="Courier New" charset="0"/>
            </a:endParaRPr>
          </a:p>
          <a:p>
            <a:pPr>
              <a:tabLst>
                <a:tab pos="176213" algn="l"/>
                <a:tab pos="361950" algn="l"/>
                <a:tab pos="538163" algn="l"/>
                <a:tab pos="715963" algn="l"/>
              </a:tabLst>
            </a:pPr>
            <a:r>
              <a:rPr lang="en-US" sz="1200" b="0" dirty="0">
                <a:latin typeface="Courier New" charset="0"/>
              </a:rPr>
              <a:t>	/* Clear address structure */</a:t>
            </a:r>
          </a:p>
          <a:p>
            <a:pPr>
              <a:tabLst>
                <a:tab pos="176213" algn="l"/>
                <a:tab pos="361950" algn="l"/>
                <a:tab pos="538163" algn="l"/>
                <a:tab pos="715963" algn="l"/>
              </a:tabLst>
            </a:pPr>
            <a:r>
              <a:rPr lang="en-US" sz="1200" b="0" dirty="0">
                <a:latin typeface="Courier New" charset="0"/>
              </a:rPr>
              <a:t>	</a:t>
            </a:r>
            <a:r>
              <a:rPr lang="en-US" sz="1200" dirty="0" err="1" smtClean="0">
                <a:latin typeface="Courier New" charset="0"/>
              </a:rPr>
              <a:t>memset</a:t>
            </a:r>
            <a:r>
              <a:rPr lang="en-US" sz="1200" dirty="0" smtClean="0">
                <a:latin typeface="Courier New" charset="0"/>
              </a:rPr>
              <a:t>(</a:t>
            </a:r>
            <a:r>
              <a:rPr lang="en-US" sz="1200" dirty="0">
                <a:latin typeface="Courier New" charset="0"/>
              </a:rPr>
              <a:t>&amp;</a:t>
            </a:r>
            <a:r>
              <a:rPr lang="en-US" sz="1200" dirty="0" err="1">
                <a:latin typeface="Courier New" charset="0"/>
              </a:rPr>
              <a:t>serveraddr</a:t>
            </a:r>
            <a:r>
              <a:rPr lang="en-US" sz="1200" dirty="0" smtClean="0">
                <a:latin typeface="Courier New" charset="0"/>
              </a:rPr>
              <a:t>, 0,</a:t>
            </a:r>
            <a:endParaRPr lang="en-US" sz="1200" dirty="0">
              <a:latin typeface="Courier New" charset="0"/>
            </a:endParaRPr>
          </a:p>
          <a:p>
            <a:pPr>
              <a:tabLst>
                <a:tab pos="176213" algn="l"/>
                <a:tab pos="361950" algn="l"/>
                <a:tab pos="538163" algn="l"/>
                <a:tab pos="715963" algn="l"/>
              </a:tabLst>
            </a:pPr>
            <a:r>
              <a:rPr lang="en-US" sz="1200" dirty="0">
                <a:latin typeface="Courier New" charset="0"/>
              </a:rPr>
              <a:t>	      </a:t>
            </a:r>
            <a:r>
              <a:rPr lang="en-US" sz="1200" dirty="0" err="1">
                <a:latin typeface="Courier New" charset="0"/>
              </a:rPr>
              <a:t>sizeof</a:t>
            </a:r>
            <a:r>
              <a:rPr lang="en-US" sz="1200" dirty="0">
                <a:latin typeface="Courier New" charset="0"/>
              </a:rPr>
              <a:t>(</a:t>
            </a:r>
            <a:r>
              <a:rPr lang="en-US" sz="1200" dirty="0" err="1">
                <a:latin typeface="Courier New" charset="0"/>
              </a:rPr>
              <a:t>struct</a:t>
            </a:r>
            <a:r>
              <a:rPr lang="en-US" sz="1200" dirty="0">
                <a:latin typeface="Courier New" charset="0"/>
              </a:rPr>
              <a:t> </a:t>
            </a:r>
            <a:r>
              <a:rPr lang="en-US" sz="1200" dirty="0" err="1">
                <a:latin typeface="Courier New" charset="0"/>
              </a:rPr>
              <a:t>sockaddr_in</a:t>
            </a:r>
            <a:r>
              <a:rPr lang="en-US" sz="1200" dirty="0">
                <a:latin typeface="Courier New" charset="0"/>
              </a:rPr>
              <a:t>));</a:t>
            </a:r>
          </a:p>
          <a:p>
            <a:pPr>
              <a:tabLst>
                <a:tab pos="176213" algn="l"/>
                <a:tab pos="361950" algn="l"/>
                <a:tab pos="538163" algn="l"/>
                <a:tab pos="715963" algn="l"/>
              </a:tabLst>
            </a:pPr>
            <a:endParaRPr lang="en-US" sz="1200" dirty="0">
              <a:latin typeface="Courier New" charset="0"/>
            </a:endParaRPr>
          </a:p>
          <a:p>
            <a:pPr>
              <a:tabLst>
                <a:tab pos="176213" algn="l"/>
                <a:tab pos="361950" algn="l"/>
                <a:tab pos="538163" algn="l"/>
                <a:tab pos="715963" algn="l"/>
              </a:tabLst>
            </a:pPr>
            <a:r>
              <a:rPr lang="en-US" sz="1200" b="0" dirty="0">
                <a:latin typeface="Courier New" charset="0"/>
              </a:rPr>
              <a:t>	/* Add address family */</a:t>
            </a:r>
          </a:p>
          <a:p>
            <a:pPr>
              <a:tabLst>
                <a:tab pos="176213" algn="l"/>
                <a:tab pos="361950" algn="l"/>
                <a:tab pos="538163" algn="l"/>
                <a:tab pos="715963" algn="l"/>
              </a:tabLst>
            </a:pPr>
            <a:r>
              <a:rPr lang="en-US" sz="1200" b="0" dirty="0">
                <a:latin typeface="Courier New" charset="0"/>
              </a:rPr>
              <a:t>	</a:t>
            </a:r>
            <a:r>
              <a:rPr lang="en-US" sz="1200" dirty="0" err="1">
                <a:latin typeface="Courier New" charset="0"/>
              </a:rPr>
              <a:t>serveraddr.sin_family</a:t>
            </a:r>
            <a:r>
              <a:rPr lang="en-US" sz="1200" dirty="0">
                <a:latin typeface="Courier New" charset="0"/>
              </a:rPr>
              <a:t> = AF_INET;</a:t>
            </a:r>
          </a:p>
        </p:txBody>
      </p:sp>
      <p:sp>
        <p:nvSpPr>
          <p:cNvPr id="46084" name="Text Box 4"/>
          <p:cNvSpPr txBox="1">
            <a:spLocks noChangeArrowheads="1"/>
          </p:cNvSpPr>
          <p:nvPr/>
        </p:nvSpPr>
        <p:spPr bwMode="auto">
          <a:xfrm>
            <a:off x="552450" y="1090613"/>
            <a:ext cx="962025" cy="457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89992" tIns="46795" rIns="89992" bIns="46795">
            <a:spAutoFit/>
          </a:bodyPr>
          <a:lstStyle>
            <a:lvl1pPr>
              <a:defRPr sz="3200" b="1">
                <a:solidFill>
                  <a:schemeClr val="tx1"/>
                </a:solidFill>
                <a:latin typeface="Tahoma" charset="0"/>
                <a:ea typeface="ＭＳ Ｐゴシック" charset="0"/>
                <a:cs typeface="ＭＳ Ｐゴシック" charset="0"/>
              </a:defRPr>
            </a:lvl1pPr>
            <a:lvl2pPr marL="37931725" indent="-37474525">
              <a:defRPr sz="3200" b="1">
                <a:solidFill>
                  <a:schemeClr val="tx1"/>
                </a:solidFill>
                <a:latin typeface="Tahoma" charset="0"/>
                <a:ea typeface="ＭＳ Ｐゴシック" charset="0"/>
              </a:defRPr>
            </a:lvl2pPr>
            <a:lvl3pPr>
              <a:defRPr sz="3200" b="1">
                <a:solidFill>
                  <a:schemeClr val="tx1"/>
                </a:solidFill>
                <a:latin typeface="Tahoma" charset="0"/>
                <a:ea typeface="ＭＳ Ｐゴシック" charset="0"/>
              </a:defRPr>
            </a:lvl3pPr>
            <a:lvl4pPr>
              <a:defRPr sz="3200" b="1">
                <a:solidFill>
                  <a:schemeClr val="tx1"/>
                </a:solidFill>
                <a:latin typeface="Tahoma" charset="0"/>
                <a:ea typeface="ＭＳ Ｐゴシック" charset="0"/>
              </a:defRPr>
            </a:lvl4pPr>
            <a:lvl5pPr>
              <a:defRPr sz="3200" b="1">
                <a:solidFill>
                  <a:schemeClr val="tx1"/>
                </a:solidFill>
                <a:latin typeface="Tahoma" charset="0"/>
                <a:ea typeface="ＭＳ Ｐゴシック" charset="0"/>
              </a:defRPr>
            </a:lvl5pPr>
            <a:lvl6pPr marL="457200" eaLnBrk="0" fontAlgn="base" hangingPunct="0">
              <a:spcBef>
                <a:spcPct val="0"/>
              </a:spcBef>
              <a:spcAft>
                <a:spcPct val="0"/>
              </a:spcAft>
              <a:defRPr sz="3200" b="1">
                <a:solidFill>
                  <a:schemeClr val="tx1"/>
                </a:solidFill>
                <a:latin typeface="Tahoma" charset="0"/>
                <a:ea typeface="ＭＳ Ｐゴシック" charset="0"/>
              </a:defRPr>
            </a:lvl6pPr>
            <a:lvl7pPr marL="914400" eaLnBrk="0" fontAlgn="base" hangingPunct="0">
              <a:spcBef>
                <a:spcPct val="0"/>
              </a:spcBef>
              <a:spcAft>
                <a:spcPct val="0"/>
              </a:spcAft>
              <a:defRPr sz="3200" b="1">
                <a:solidFill>
                  <a:schemeClr val="tx1"/>
                </a:solidFill>
                <a:latin typeface="Tahoma" charset="0"/>
                <a:ea typeface="ＭＳ Ｐゴシック" charset="0"/>
              </a:defRPr>
            </a:lvl7pPr>
            <a:lvl8pPr marL="1371600" eaLnBrk="0" fontAlgn="base" hangingPunct="0">
              <a:spcBef>
                <a:spcPct val="0"/>
              </a:spcBef>
              <a:spcAft>
                <a:spcPct val="0"/>
              </a:spcAft>
              <a:defRPr sz="3200" b="1">
                <a:solidFill>
                  <a:schemeClr val="tx1"/>
                </a:solidFill>
                <a:latin typeface="Tahoma" charset="0"/>
                <a:ea typeface="ＭＳ Ｐゴシック" charset="0"/>
              </a:defRPr>
            </a:lvl8pPr>
            <a:lvl9pPr marL="1828800" eaLnBrk="0" fontAlgn="base" hangingPunct="0">
              <a:spcBef>
                <a:spcPct val="0"/>
              </a:spcBef>
              <a:spcAft>
                <a:spcPct val="0"/>
              </a:spcAft>
              <a:defRPr sz="3200" b="1">
                <a:solidFill>
                  <a:schemeClr val="tx1"/>
                </a:solidFill>
                <a:latin typeface="Tahoma" charset="0"/>
                <a:ea typeface="ＭＳ Ｐゴシック" charset="0"/>
              </a:defRPr>
            </a:lvl9pPr>
          </a:lstStyle>
          <a:p>
            <a:r>
              <a:rPr lang="en-US" sz="2400" b="0">
                <a:solidFill>
                  <a:srgbClr val="FF0000"/>
                </a:solidFill>
                <a:latin typeface="Helvetica" charset="0"/>
              </a:rPr>
              <a:t>Client</a:t>
            </a:r>
          </a:p>
        </p:txBody>
      </p:sp>
      <p:sp>
        <p:nvSpPr>
          <p:cNvPr id="46085" name="Text Box 5"/>
          <p:cNvSpPr txBox="1">
            <a:spLocks noChangeArrowheads="1"/>
          </p:cNvSpPr>
          <p:nvPr/>
        </p:nvSpPr>
        <p:spPr bwMode="auto">
          <a:xfrm>
            <a:off x="4616450" y="1090613"/>
            <a:ext cx="1536700" cy="457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89992" tIns="46795" rIns="89992" bIns="46795">
            <a:spAutoFit/>
          </a:bodyPr>
          <a:lstStyle>
            <a:lvl1pPr>
              <a:defRPr sz="3200" b="1">
                <a:solidFill>
                  <a:schemeClr val="tx1"/>
                </a:solidFill>
                <a:latin typeface="Tahoma" charset="0"/>
                <a:ea typeface="ＭＳ Ｐゴシック" charset="0"/>
                <a:cs typeface="ＭＳ Ｐゴシック" charset="0"/>
              </a:defRPr>
            </a:lvl1pPr>
            <a:lvl2pPr marL="37931725" indent="-37474525">
              <a:defRPr sz="3200" b="1">
                <a:solidFill>
                  <a:schemeClr val="tx1"/>
                </a:solidFill>
                <a:latin typeface="Tahoma" charset="0"/>
                <a:ea typeface="ＭＳ Ｐゴシック" charset="0"/>
              </a:defRPr>
            </a:lvl2pPr>
            <a:lvl3pPr>
              <a:defRPr sz="3200" b="1">
                <a:solidFill>
                  <a:schemeClr val="tx1"/>
                </a:solidFill>
                <a:latin typeface="Tahoma" charset="0"/>
                <a:ea typeface="ＭＳ Ｐゴシック" charset="0"/>
              </a:defRPr>
            </a:lvl3pPr>
            <a:lvl4pPr>
              <a:defRPr sz="3200" b="1">
                <a:solidFill>
                  <a:schemeClr val="tx1"/>
                </a:solidFill>
                <a:latin typeface="Tahoma" charset="0"/>
                <a:ea typeface="ＭＳ Ｐゴシック" charset="0"/>
              </a:defRPr>
            </a:lvl4pPr>
            <a:lvl5pPr>
              <a:defRPr sz="3200" b="1">
                <a:solidFill>
                  <a:schemeClr val="tx1"/>
                </a:solidFill>
                <a:latin typeface="Tahoma" charset="0"/>
                <a:ea typeface="ＭＳ Ｐゴシック" charset="0"/>
              </a:defRPr>
            </a:lvl5pPr>
            <a:lvl6pPr marL="457200" eaLnBrk="0" fontAlgn="base" hangingPunct="0">
              <a:spcBef>
                <a:spcPct val="0"/>
              </a:spcBef>
              <a:spcAft>
                <a:spcPct val="0"/>
              </a:spcAft>
              <a:defRPr sz="3200" b="1">
                <a:solidFill>
                  <a:schemeClr val="tx1"/>
                </a:solidFill>
                <a:latin typeface="Tahoma" charset="0"/>
                <a:ea typeface="ＭＳ Ｐゴシック" charset="0"/>
              </a:defRPr>
            </a:lvl6pPr>
            <a:lvl7pPr marL="914400" eaLnBrk="0" fontAlgn="base" hangingPunct="0">
              <a:spcBef>
                <a:spcPct val="0"/>
              </a:spcBef>
              <a:spcAft>
                <a:spcPct val="0"/>
              </a:spcAft>
              <a:defRPr sz="3200" b="1">
                <a:solidFill>
                  <a:schemeClr val="tx1"/>
                </a:solidFill>
                <a:latin typeface="Tahoma" charset="0"/>
                <a:ea typeface="ＭＳ Ｐゴシック" charset="0"/>
              </a:defRPr>
            </a:lvl7pPr>
            <a:lvl8pPr marL="1371600" eaLnBrk="0" fontAlgn="base" hangingPunct="0">
              <a:spcBef>
                <a:spcPct val="0"/>
              </a:spcBef>
              <a:spcAft>
                <a:spcPct val="0"/>
              </a:spcAft>
              <a:defRPr sz="3200" b="1">
                <a:solidFill>
                  <a:schemeClr val="tx1"/>
                </a:solidFill>
                <a:latin typeface="Tahoma" charset="0"/>
                <a:ea typeface="ＭＳ Ｐゴシック" charset="0"/>
              </a:defRPr>
            </a:lvl8pPr>
            <a:lvl9pPr marL="1828800" eaLnBrk="0" fontAlgn="base" hangingPunct="0">
              <a:spcBef>
                <a:spcPct val="0"/>
              </a:spcBef>
              <a:spcAft>
                <a:spcPct val="0"/>
              </a:spcAft>
              <a:defRPr sz="3200" b="1">
                <a:solidFill>
                  <a:schemeClr val="tx1"/>
                </a:solidFill>
                <a:latin typeface="Tahoma" charset="0"/>
                <a:ea typeface="ＭＳ Ｐゴシック" charset="0"/>
              </a:defRPr>
            </a:lvl9pPr>
          </a:lstStyle>
          <a:p>
            <a:r>
              <a:rPr lang="en-US" sz="2400" b="0">
                <a:solidFill>
                  <a:srgbClr val="FF0000"/>
                </a:solidFill>
                <a:latin typeface="Helvetica" charset="0"/>
              </a:rPr>
              <a:t>Client ctd.</a:t>
            </a:r>
          </a:p>
        </p:txBody>
      </p:sp>
      <p:sp>
        <p:nvSpPr>
          <p:cNvPr id="46086" name="Rectangle 6"/>
          <p:cNvSpPr>
            <a:spLocks noChangeArrowheads="1"/>
          </p:cNvSpPr>
          <p:nvPr/>
        </p:nvSpPr>
        <p:spPr bwMode="auto">
          <a:xfrm>
            <a:off x="4738688" y="1565275"/>
            <a:ext cx="4064000" cy="4770438"/>
          </a:xfrm>
          <a:prstGeom prst="rect">
            <a:avLst/>
          </a:prstGeom>
          <a:noFill/>
          <a:ln w="12700">
            <a:solidFill>
              <a:schemeClr val="tx1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wrap="none" lIns="89992" tIns="46795" rIns="89992" bIns="46795"/>
          <a:lstStyle/>
          <a:p>
            <a:pPr>
              <a:tabLst>
                <a:tab pos="176213" algn="l"/>
                <a:tab pos="361950" algn="l"/>
                <a:tab pos="538163" algn="l"/>
                <a:tab pos="715963" algn="l"/>
              </a:tabLst>
            </a:pPr>
            <a:r>
              <a:rPr lang="en-US" sz="1200" b="0" dirty="0">
                <a:latin typeface="Courier New" charset="0"/>
              </a:rPr>
              <a:t>	/* Add IP address of </a:t>
            </a:r>
            <a:r>
              <a:rPr lang="en-US" sz="1200" b="0" dirty="0" smtClean="0">
                <a:latin typeface="Courier New" charset="0"/>
              </a:rPr>
              <a:t>vor.ifi.uio.no </a:t>
            </a:r>
            <a:r>
              <a:rPr lang="en-US" sz="1200" b="0" dirty="0">
                <a:latin typeface="Courier New" charset="0"/>
              </a:rPr>
              <a:t>*/</a:t>
            </a:r>
          </a:p>
          <a:p>
            <a:pPr>
              <a:tabLst>
                <a:tab pos="176213" algn="l"/>
                <a:tab pos="361950" algn="l"/>
                <a:tab pos="538163" algn="l"/>
                <a:tab pos="715963" algn="l"/>
              </a:tabLst>
            </a:pPr>
            <a:r>
              <a:rPr lang="en-US" sz="1200" b="0" dirty="0">
                <a:latin typeface="Courier New" charset="0"/>
              </a:rPr>
              <a:t>	</a:t>
            </a:r>
            <a:r>
              <a:rPr lang="en-US" sz="1200" dirty="0" err="1">
                <a:latin typeface="Courier New" charset="0"/>
              </a:rPr>
              <a:t>inet_pton</a:t>
            </a:r>
            <a:r>
              <a:rPr lang="en-US" sz="1200" dirty="0">
                <a:latin typeface="Courier New" charset="0"/>
              </a:rPr>
              <a:t>(AF_INET, </a:t>
            </a:r>
            <a:r>
              <a:rPr lang="ja-JP" altLang="en-US" sz="1200" dirty="0" smtClean="0">
                <a:latin typeface="Courier New" charset="0"/>
              </a:rPr>
              <a:t>“</a:t>
            </a:r>
            <a:r>
              <a:rPr lang="en-US" sz="1200" dirty="0" smtClean="0">
                <a:latin typeface="Courier New" charset="0"/>
              </a:rPr>
              <a:t>129.240.65.59</a:t>
            </a:r>
            <a:r>
              <a:rPr lang="ja-JP" altLang="en-US" sz="1200" dirty="0" smtClean="0">
                <a:latin typeface="Courier New" charset="0"/>
              </a:rPr>
              <a:t>”</a:t>
            </a:r>
            <a:r>
              <a:rPr lang="en-US" sz="1200" dirty="0">
                <a:latin typeface="Courier New" charset="0"/>
              </a:rPr>
              <a:t>,</a:t>
            </a:r>
          </a:p>
          <a:p>
            <a:pPr>
              <a:tabLst>
                <a:tab pos="176213" algn="l"/>
                <a:tab pos="361950" algn="l"/>
                <a:tab pos="538163" algn="l"/>
                <a:tab pos="715963" algn="l"/>
              </a:tabLst>
            </a:pPr>
            <a:r>
              <a:rPr lang="en-US" sz="1200" dirty="0">
                <a:latin typeface="Courier New" charset="0"/>
              </a:rPr>
              <a:t>	          &amp;</a:t>
            </a:r>
            <a:r>
              <a:rPr lang="en-US" sz="1200" dirty="0" err="1">
                <a:latin typeface="Courier New" charset="0"/>
              </a:rPr>
              <a:t>serveraddr.sin_addr</a:t>
            </a:r>
            <a:r>
              <a:rPr lang="en-US" sz="1200" dirty="0">
                <a:latin typeface="Courier New" charset="0"/>
              </a:rPr>
              <a:t>);</a:t>
            </a:r>
          </a:p>
          <a:p>
            <a:pPr>
              <a:tabLst>
                <a:tab pos="176213" algn="l"/>
                <a:tab pos="361950" algn="l"/>
                <a:tab pos="538163" algn="l"/>
                <a:tab pos="715963" algn="l"/>
              </a:tabLst>
            </a:pPr>
            <a:r>
              <a:rPr lang="en-US" sz="1200" b="0" dirty="0">
                <a:latin typeface="Courier New" charset="0"/>
              </a:rPr>
              <a:t>	/* Add the port number */</a:t>
            </a:r>
          </a:p>
          <a:p>
            <a:pPr>
              <a:tabLst>
                <a:tab pos="176213" algn="l"/>
                <a:tab pos="361950" algn="l"/>
                <a:tab pos="538163" algn="l"/>
                <a:tab pos="715963" algn="l"/>
              </a:tabLst>
            </a:pPr>
            <a:r>
              <a:rPr lang="en-US" sz="1200" b="0" dirty="0">
                <a:latin typeface="Courier New" charset="0"/>
              </a:rPr>
              <a:t>	</a:t>
            </a:r>
            <a:r>
              <a:rPr lang="en-US" sz="1200" dirty="0" err="1">
                <a:latin typeface="Courier New" charset="0"/>
              </a:rPr>
              <a:t>serveraddr.sin_port</a:t>
            </a:r>
            <a:r>
              <a:rPr lang="en-US" sz="1200" dirty="0">
                <a:latin typeface="Courier New" charset="0"/>
              </a:rPr>
              <a:t> = </a:t>
            </a:r>
            <a:r>
              <a:rPr lang="en-US" sz="1200" dirty="0" err="1">
                <a:latin typeface="Courier New" charset="0"/>
              </a:rPr>
              <a:t>htons</a:t>
            </a:r>
            <a:r>
              <a:rPr lang="en-US" sz="1200" dirty="0">
                <a:latin typeface="Courier New" charset="0"/>
              </a:rPr>
              <a:t>(2009);</a:t>
            </a:r>
          </a:p>
          <a:p>
            <a:pPr>
              <a:tabLst>
                <a:tab pos="176213" algn="l"/>
                <a:tab pos="361950" algn="l"/>
                <a:tab pos="538163" algn="l"/>
                <a:tab pos="715963" algn="l"/>
              </a:tabLst>
            </a:pPr>
            <a:endParaRPr lang="en-US" sz="1200" b="0" dirty="0">
              <a:latin typeface="Courier New" charset="0"/>
            </a:endParaRPr>
          </a:p>
          <a:p>
            <a:pPr>
              <a:tabLst>
                <a:tab pos="176213" algn="l"/>
                <a:tab pos="361950" algn="l"/>
                <a:tab pos="538163" algn="l"/>
                <a:tab pos="715963" algn="l"/>
              </a:tabLst>
            </a:pPr>
            <a:r>
              <a:rPr lang="en-US" sz="1200" b="0" dirty="0">
                <a:latin typeface="Courier New" charset="0"/>
              </a:rPr>
              <a:t>	/* Connect */</a:t>
            </a:r>
          </a:p>
          <a:p>
            <a:pPr>
              <a:tabLst>
                <a:tab pos="176213" algn="l"/>
                <a:tab pos="361950" algn="l"/>
                <a:tab pos="538163" algn="l"/>
                <a:tab pos="715963" algn="l"/>
              </a:tabLst>
            </a:pPr>
            <a:r>
              <a:rPr lang="en-US" sz="1200" b="0" dirty="0">
                <a:latin typeface="Courier New" charset="0"/>
              </a:rPr>
              <a:t>	</a:t>
            </a:r>
            <a:r>
              <a:rPr lang="en-US" sz="1200" dirty="0">
                <a:solidFill>
                  <a:schemeClr val="folHlink"/>
                </a:solidFill>
                <a:latin typeface="Courier New" charset="0"/>
              </a:rPr>
              <a:t>connect</a:t>
            </a:r>
            <a:r>
              <a:rPr lang="en-US" sz="1200" dirty="0">
                <a:latin typeface="Courier New" charset="0"/>
              </a:rPr>
              <a:t>(</a:t>
            </a:r>
            <a:r>
              <a:rPr lang="en-US" sz="1200" dirty="0" err="1">
                <a:latin typeface="Courier New" charset="0"/>
              </a:rPr>
              <a:t>sd</a:t>
            </a:r>
            <a:r>
              <a:rPr lang="en-US" sz="1200" dirty="0">
                <a:latin typeface="Courier New" charset="0"/>
              </a:rPr>
              <a:t>,</a:t>
            </a:r>
          </a:p>
          <a:p>
            <a:pPr>
              <a:tabLst>
                <a:tab pos="176213" algn="l"/>
                <a:tab pos="361950" algn="l"/>
                <a:tab pos="538163" algn="l"/>
                <a:tab pos="715963" algn="l"/>
              </a:tabLst>
            </a:pPr>
            <a:r>
              <a:rPr lang="en-US" sz="1200" dirty="0">
                <a:latin typeface="Courier New" charset="0"/>
              </a:rPr>
              <a:t>	        (</a:t>
            </a:r>
            <a:r>
              <a:rPr lang="en-US" sz="1200" dirty="0" err="1">
                <a:latin typeface="Courier New" charset="0"/>
              </a:rPr>
              <a:t>struct</a:t>
            </a:r>
            <a:r>
              <a:rPr lang="en-US" sz="1200" dirty="0">
                <a:latin typeface="Courier New" charset="0"/>
              </a:rPr>
              <a:t> </a:t>
            </a:r>
            <a:r>
              <a:rPr lang="en-US" sz="1200" dirty="0" err="1">
                <a:latin typeface="Courier New" charset="0"/>
              </a:rPr>
              <a:t>sockaddr</a:t>
            </a:r>
            <a:r>
              <a:rPr lang="en-US" sz="1200" dirty="0">
                <a:latin typeface="Courier New" charset="0"/>
              </a:rPr>
              <a:t>*)&amp;</a:t>
            </a:r>
            <a:r>
              <a:rPr lang="en-US" sz="1200" dirty="0" err="1">
                <a:latin typeface="Courier New" charset="0"/>
              </a:rPr>
              <a:t>serveraddr</a:t>
            </a:r>
            <a:r>
              <a:rPr lang="en-US" sz="1200" dirty="0">
                <a:latin typeface="Courier New" charset="0"/>
              </a:rPr>
              <a:t>,</a:t>
            </a:r>
          </a:p>
          <a:p>
            <a:pPr>
              <a:tabLst>
                <a:tab pos="176213" algn="l"/>
                <a:tab pos="361950" algn="l"/>
                <a:tab pos="538163" algn="l"/>
                <a:tab pos="715963" algn="l"/>
              </a:tabLst>
            </a:pPr>
            <a:r>
              <a:rPr lang="en-US" sz="1200" dirty="0">
                <a:latin typeface="Courier New" charset="0"/>
              </a:rPr>
              <a:t>	        </a:t>
            </a:r>
            <a:r>
              <a:rPr lang="en-US" sz="1200" dirty="0" err="1">
                <a:latin typeface="Courier New" charset="0"/>
              </a:rPr>
              <a:t>sizeof</a:t>
            </a:r>
            <a:r>
              <a:rPr lang="en-US" sz="1200" dirty="0">
                <a:latin typeface="Courier New" charset="0"/>
              </a:rPr>
              <a:t>(</a:t>
            </a:r>
            <a:r>
              <a:rPr lang="en-US" sz="1200" dirty="0" err="1">
                <a:latin typeface="Courier New" charset="0"/>
              </a:rPr>
              <a:t>struct</a:t>
            </a:r>
            <a:r>
              <a:rPr lang="en-US" sz="1200" dirty="0">
                <a:latin typeface="Courier New" charset="0"/>
              </a:rPr>
              <a:t> </a:t>
            </a:r>
            <a:r>
              <a:rPr lang="en-US" sz="1200" dirty="0" err="1">
                <a:latin typeface="Courier New" charset="0"/>
              </a:rPr>
              <a:t>sockaddr_in</a:t>
            </a:r>
            <a:r>
              <a:rPr lang="en-US" sz="1200" dirty="0">
                <a:latin typeface="Courier New" charset="0"/>
              </a:rPr>
              <a:t>));</a:t>
            </a:r>
          </a:p>
          <a:p>
            <a:pPr>
              <a:tabLst>
                <a:tab pos="176213" algn="l"/>
                <a:tab pos="361950" algn="l"/>
                <a:tab pos="538163" algn="l"/>
                <a:tab pos="715963" algn="l"/>
              </a:tabLst>
            </a:pPr>
            <a:endParaRPr lang="en-US" sz="1200" dirty="0">
              <a:latin typeface="Courier New" charset="0"/>
            </a:endParaRPr>
          </a:p>
          <a:p>
            <a:pPr>
              <a:tabLst>
                <a:tab pos="176213" algn="l"/>
                <a:tab pos="361950" algn="l"/>
                <a:tab pos="538163" algn="l"/>
                <a:tab pos="715963" algn="l"/>
              </a:tabLst>
            </a:pPr>
            <a:r>
              <a:rPr lang="en-US" sz="1200" b="0" dirty="0">
                <a:latin typeface="Courier New" charset="0"/>
              </a:rPr>
              <a:t>	/* Send data */</a:t>
            </a:r>
          </a:p>
          <a:p>
            <a:pPr>
              <a:tabLst>
                <a:tab pos="176213" algn="l"/>
                <a:tab pos="361950" algn="l"/>
                <a:tab pos="538163" algn="l"/>
                <a:tab pos="715963" algn="l"/>
              </a:tabLst>
            </a:pPr>
            <a:r>
              <a:rPr lang="en-US" sz="1200" b="0" dirty="0">
                <a:latin typeface="Courier New" charset="0"/>
              </a:rPr>
              <a:t>	</a:t>
            </a:r>
            <a:r>
              <a:rPr lang="en-US" sz="1200" dirty="0">
                <a:latin typeface="Courier New" charset="0"/>
              </a:rPr>
              <a:t>write(</a:t>
            </a:r>
            <a:r>
              <a:rPr lang="en-US" sz="1200" dirty="0" err="1">
                <a:latin typeface="Courier New" charset="0"/>
              </a:rPr>
              <a:t>sd</a:t>
            </a:r>
            <a:r>
              <a:rPr lang="en-US" sz="1200" dirty="0">
                <a:latin typeface="Courier New" charset="0"/>
              </a:rPr>
              <a:t>, </a:t>
            </a:r>
            <a:r>
              <a:rPr lang="ja-JP" altLang="en-US" sz="1200" dirty="0">
                <a:latin typeface="Courier New" charset="0"/>
              </a:rPr>
              <a:t>“</a:t>
            </a:r>
            <a:r>
              <a:rPr lang="en-US" sz="1200" dirty="0">
                <a:latin typeface="Courier New" charset="0"/>
              </a:rPr>
              <a:t>Hello world!</a:t>
            </a:r>
            <a:r>
              <a:rPr lang="ja-JP" altLang="en-US" sz="1200" dirty="0">
                <a:latin typeface="Courier New" charset="0"/>
              </a:rPr>
              <a:t>”</a:t>
            </a:r>
            <a:r>
              <a:rPr lang="en-US" sz="1200" dirty="0">
                <a:latin typeface="Courier New" charset="0"/>
              </a:rPr>
              <a:t>, 12 );</a:t>
            </a:r>
          </a:p>
          <a:p>
            <a:pPr>
              <a:tabLst>
                <a:tab pos="176213" algn="l"/>
                <a:tab pos="361950" algn="l"/>
                <a:tab pos="538163" algn="l"/>
                <a:tab pos="715963" algn="l"/>
              </a:tabLst>
            </a:pPr>
            <a:endParaRPr lang="en-US" sz="1200" dirty="0">
              <a:latin typeface="Courier New" charset="0"/>
            </a:endParaRPr>
          </a:p>
          <a:p>
            <a:pPr>
              <a:tabLst>
                <a:tab pos="176213" algn="l"/>
                <a:tab pos="361950" algn="l"/>
                <a:tab pos="538163" algn="l"/>
                <a:tab pos="715963" algn="l"/>
              </a:tabLst>
            </a:pPr>
            <a:r>
              <a:rPr lang="en-US" sz="1200" b="0" dirty="0">
                <a:latin typeface="Courier New" charset="0"/>
              </a:rPr>
              <a:t>	/* Read data */</a:t>
            </a:r>
          </a:p>
          <a:p>
            <a:pPr>
              <a:tabLst>
                <a:tab pos="176213" algn="l"/>
                <a:tab pos="361950" algn="l"/>
                <a:tab pos="538163" algn="l"/>
                <a:tab pos="715963" algn="l"/>
              </a:tabLst>
            </a:pPr>
            <a:r>
              <a:rPr lang="en-US" sz="1200" b="0" dirty="0">
                <a:latin typeface="Courier New" charset="0"/>
              </a:rPr>
              <a:t>	</a:t>
            </a:r>
            <a:r>
              <a:rPr lang="en-US" sz="1200" dirty="0">
                <a:latin typeface="Courier New" charset="0"/>
              </a:rPr>
              <a:t>read(</a:t>
            </a:r>
            <a:r>
              <a:rPr lang="en-US" sz="1200" dirty="0" err="1">
                <a:latin typeface="Courier New" charset="0"/>
              </a:rPr>
              <a:t>sd</a:t>
            </a:r>
            <a:r>
              <a:rPr lang="en-US" sz="1200" dirty="0">
                <a:latin typeface="Courier New" charset="0"/>
              </a:rPr>
              <a:t>, </a:t>
            </a:r>
            <a:r>
              <a:rPr lang="en-US" sz="1200" dirty="0" err="1">
                <a:latin typeface="Courier New" charset="0"/>
              </a:rPr>
              <a:t>buf</a:t>
            </a:r>
            <a:r>
              <a:rPr lang="en-US" sz="1200" dirty="0">
                <a:latin typeface="Courier New" charset="0"/>
              </a:rPr>
              <a:t>, 12 );</a:t>
            </a:r>
          </a:p>
          <a:p>
            <a:pPr>
              <a:tabLst>
                <a:tab pos="176213" algn="l"/>
                <a:tab pos="361950" algn="l"/>
                <a:tab pos="538163" algn="l"/>
                <a:tab pos="715963" algn="l"/>
              </a:tabLst>
            </a:pPr>
            <a:endParaRPr lang="en-US" sz="1200" b="0" dirty="0">
              <a:latin typeface="Courier New" charset="0"/>
            </a:endParaRPr>
          </a:p>
          <a:p>
            <a:pPr>
              <a:tabLst>
                <a:tab pos="176213" algn="l"/>
                <a:tab pos="361950" algn="l"/>
                <a:tab pos="538163" algn="l"/>
                <a:tab pos="715963" algn="l"/>
              </a:tabLst>
            </a:pPr>
            <a:r>
              <a:rPr lang="en-US" sz="1200" b="0" dirty="0">
                <a:latin typeface="Courier New" charset="0"/>
              </a:rPr>
              <a:t>	/* add string end sign, write to screen*/</a:t>
            </a:r>
          </a:p>
          <a:p>
            <a:pPr>
              <a:tabLst>
                <a:tab pos="176213" algn="l"/>
                <a:tab pos="361950" algn="l"/>
                <a:tab pos="538163" algn="l"/>
                <a:tab pos="715963" algn="l"/>
              </a:tabLst>
            </a:pPr>
            <a:r>
              <a:rPr lang="en-US" sz="1200" b="0" dirty="0">
                <a:latin typeface="Courier New" charset="0"/>
              </a:rPr>
              <a:t>	</a:t>
            </a:r>
            <a:r>
              <a:rPr lang="en-US" sz="1200" dirty="0" err="1">
                <a:latin typeface="Courier New" charset="0"/>
              </a:rPr>
              <a:t>buf</a:t>
            </a:r>
            <a:r>
              <a:rPr lang="en-US" sz="1200" dirty="0">
                <a:latin typeface="Courier New" charset="0"/>
              </a:rPr>
              <a:t>[12] = </a:t>
            </a:r>
            <a:r>
              <a:rPr lang="ja-JP" altLang="en-US" sz="1200" dirty="0">
                <a:latin typeface="Courier New" charset="0"/>
              </a:rPr>
              <a:t>‘</a:t>
            </a:r>
            <a:r>
              <a:rPr lang="en-US" sz="1200" dirty="0">
                <a:latin typeface="Courier New" charset="0"/>
              </a:rPr>
              <a:t>\0</a:t>
            </a:r>
            <a:r>
              <a:rPr lang="ja-JP" altLang="en-US" sz="1200" dirty="0">
                <a:latin typeface="Courier New" charset="0"/>
              </a:rPr>
              <a:t>’</a:t>
            </a:r>
            <a:r>
              <a:rPr lang="en-US" sz="1200" dirty="0">
                <a:latin typeface="Courier New" charset="0"/>
              </a:rPr>
              <a:t>;</a:t>
            </a:r>
          </a:p>
          <a:p>
            <a:pPr>
              <a:tabLst>
                <a:tab pos="176213" algn="l"/>
                <a:tab pos="361950" algn="l"/>
                <a:tab pos="538163" algn="l"/>
                <a:tab pos="715963" algn="l"/>
              </a:tabLst>
            </a:pPr>
            <a:r>
              <a:rPr lang="en-US" sz="1200" dirty="0">
                <a:latin typeface="Courier New" charset="0"/>
              </a:rPr>
              <a:t>	</a:t>
            </a:r>
            <a:r>
              <a:rPr lang="en-US" sz="1200" dirty="0" err="1">
                <a:latin typeface="Courier New" charset="0"/>
              </a:rPr>
              <a:t>printf</a:t>
            </a:r>
            <a:r>
              <a:rPr lang="en-US" sz="1200" dirty="0">
                <a:latin typeface="Courier New" charset="0"/>
              </a:rPr>
              <a:t>(</a:t>
            </a:r>
            <a:r>
              <a:rPr lang="ja-JP" altLang="en-US" sz="1200" dirty="0">
                <a:latin typeface="Courier New" charset="0"/>
              </a:rPr>
              <a:t>“</a:t>
            </a:r>
            <a:r>
              <a:rPr lang="en-US" sz="1200" dirty="0">
                <a:latin typeface="Courier New" charset="0"/>
              </a:rPr>
              <a:t>%s\n</a:t>
            </a:r>
            <a:r>
              <a:rPr lang="ja-JP" altLang="en-US" sz="1200" dirty="0">
                <a:latin typeface="Courier New" charset="0"/>
              </a:rPr>
              <a:t>”</a:t>
            </a:r>
            <a:r>
              <a:rPr lang="en-US" sz="1200" dirty="0">
                <a:latin typeface="Courier New" charset="0"/>
              </a:rPr>
              <a:t>, </a:t>
            </a:r>
            <a:r>
              <a:rPr lang="en-US" sz="1200" dirty="0" err="1">
                <a:latin typeface="Courier New" charset="0"/>
              </a:rPr>
              <a:t>buf</a:t>
            </a:r>
            <a:r>
              <a:rPr lang="en-US" sz="1200" dirty="0">
                <a:latin typeface="Courier New" charset="0"/>
              </a:rPr>
              <a:t>);</a:t>
            </a:r>
          </a:p>
          <a:p>
            <a:pPr>
              <a:tabLst>
                <a:tab pos="176213" algn="l"/>
                <a:tab pos="361950" algn="l"/>
                <a:tab pos="538163" algn="l"/>
                <a:tab pos="715963" algn="l"/>
              </a:tabLst>
            </a:pPr>
            <a:endParaRPr lang="en-US" sz="1200" b="0" dirty="0">
              <a:latin typeface="Courier New" charset="0"/>
            </a:endParaRPr>
          </a:p>
          <a:p>
            <a:pPr>
              <a:tabLst>
                <a:tab pos="176213" algn="l"/>
                <a:tab pos="361950" algn="l"/>
                <a:tab pos="538163" algn="l"/>
                <a:tab pos="715963" algn="l"/>
              </a:tabLst>
            </a:pPr>
            <a:r>
              <a:rPr lang="en-US" sz="1200" b="0" dirty="0">
                <a:latin typeface="Courier New" charset="0"/>
              </a:rPr>
              <a:t>	/* Close socket */</a:t>
            </a:r>
          </a:p>
          <a:p>
            <a:pPr>
              <a:tabLst>
                <a:tab pos="176213" algn="l"/>
                <a:tab pos="361950" algn="l"/>
                <a:tab pos="538163" algn="l"/>
                <a:tab pos="715963" algn="l"/>
              </a:tabLst>
            </a:pPr>
            <a:r>
              <a:rPr lang="en-US" sz="1200" b="0" dirty="0">
                <a:latin typeface="Courier New" charset="0"/>
              </a:rPr>
              <a:t>	</a:t>
            </a:r>
            <a:r>
              <a:rPr lang="en-US" sz="1200" dirty="0">
                <a:solidFill>
                  <a:schemeClr val="folHlink"/>
                </a:solidFill>
                <a:latin typeface="Courier New" charset="0"/>
              </a:rPr>
              <a:t>close</a:t>
            </a:r>
            <a:r>
              <a:rPr lang="en-US" sz="1200" dirty="0">
                <a:latin typeface="Courier New" charset="0"/>
              </a:rPr>
              <a:t>(</a:t>
            </a:r>
            <a:r>
              <a:rPr lang="en-US" sz="1200" dirty="0" err="1">
                <a:latin typeface="Courier New" charset="0"/>
              </a:rPr>
              <a:t>sd</a:t>
            </a:r>
            <a:r>
              <a:rPr lang="en-US" sz="1200" dirty="0">
                <a:latin typeface="Courier New" charset="0"/>
              </a:rPr>
              <a:t>);</a:t>
            </a:r>
          </a:p>
          <a:p>
            <a:pPr>
              <a:tabLst>
                <a:tab pos="176213" algn="l"/>
                <a:tab pos="361950" algn="l"/>
                <a:tab pos="538163" algn="l"/>
                <a:tab pos="715963" algn="l"/>
              </a:tabLst>
            </a:pPr>
            <a:r>
              <a:rPr lang="en-US" sz="1200" dirty="0">
                <a:latin typeface="Courier New" charset="0"/>
              </a:rPr>
              <a:t>}</a:t>
            </a:r>
          </a:p>
        </p:txBody>
      </p:sp>
    </p:spTree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7106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>
                <a:latin typeface="Tahoma" charset="0"/>
                <a:ea typeface="ＭＳ Ｐゴシック" charset="0"/>
                <a:cs typeface="ＭＳ Ｐゴシック" charset="0"/>
              </a:rPr>
              <a:t>Complete Server</a:t>
            </a:r>
          </a:p>
        </p:txBody>
      </p:sp>
      <p:sp>
        <p:nvSpPr>
          <p:cNvPr id="47107" name="Rectangle 3"/>
          <p:cNvSpPr>
            <a:spLocks noChangeArrowheads="1"/>
          </p:cNvSpPr>
          <p:nvPr/>
        </p:nvSpPr>
        <p:spPr bwMode="auto">
          <a:xfrm>
            <a:off x="554038" y="1458913"/>
            <a:ext cx="4070350" cy="4868862"/>
          </a:xfrm>
          <a:prstGeom prst="rect">
            <a:avLst/>
          </a:prstGeom>
          <a:noFill/>
          <a:ln w="12700">
            <a:solidFill>
              <a:schemeClr val="tx1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wrap="none" lIns="89992" tIns="46795" rIns="89992" bIns="46795"/>
          <a:lstStyle/>
          <a:p>
            <a:pPr>
              <a:tabLst>
                <a:tab pos="176213" algn="l"/>
                <a:tab pos="361950" algn="l"/>
                <a:tab pos="538163" algn="l"/>
                <a:tab pos="715963" algn="l"/>
              </a:tabLst>
            </a:pPr>
            <a:r>
              <a:rPr lang="en-US" sz="1200" dirty="0">
                <a:latin typeface="Courier New" charset="0"/>
              </a:rPr>
              <a:t>#include &lt;</a:t>
            </a:r>
            <a:r>
              <a:rPr lang="en-US" sz="1200" dirty="0" err="1">
                <a:latin typeface="Courier New" charset="0"/>
              </a:rPr>
              <a:t>netinet</a:t>
            </a:r>
            <a:r>
              <a:rPr lang="en-US" sz="1200" dirty="0">
                <a:latin typeface="Courier New" charset="0"/>
              </a:rPr>
              <a:t>/</a:t>
            </a:r>
            <a:r>
              <a:rPr lang="en-US" sz="1200" dirty="0" err="1">
                <a:latin typeface="Courier New" charset="0"/>
              </a:rPr>
              <a:t>in.h</a:t>
            </a:r>
            <a:r>
              <a:rPr lang="en-US" sz="1200" dirty="0">
                <a:latin typeface="Courier New" charset="0"/>
              </a:rPr>
              <a:t>&gt;</a:t>
            </a:r>
          </a:p>
          <a:p>
            <a:pPr>
              <a:tabLst>
                <a:tab pos="176213" algn="l"/>
                <a:tab pos="361950" algn="l"/>
                <a:tab pos="538163" algn="l"/>
                <a:tab pos="715963" algn="l"/>
              </a:tabLst>
            </a:pPr>
            <a:r>
              <a:rPr lang="en-US" sz="1200" dirty="0">
                <a:latin typeface="Courier New" charset="0"/>
              </a:rPr>
              <a:t>#include &lt;sys/</a:t>
            </a:r>
            <a:r>
              <a:rPr lang="en-US" sz="1200" dirty="0" err="1">
                <a:latin typeface="Courier New" charset="0"/>
              </a:rPr>
              <a:t>socket.h</a:t>
            </a:r>
            <a:r>
              <a:rPr lang="en-US" sz="1200" dirty="0">
                <a:latin typeface="Courier New" charset="0"/>
              </a:rPr>
              <a:t>&gt;</a:t>
            </a:r>
          </a:p>
          <a:p>
            <a:pPr>
              <a:tabLst>
                <a:tab pos="176213" algn="l"/>
                <a:tab pos="361950" algn="l"/>
                <a:tab pos="538163" algn="l"/>
                <a:tab pos="715963" algn="l"/>
              </a:tabLst>
            </a:pPr>
            <a:r>
              <a:rPr lang="en-US" sz="1200" dirty="0">
                <a:latin typeface="Courier New" charset="0"/>
              </a:rPr>
              <a:t>#include &lt;</a:t>
            </a:r>
            <a:r>
              <a:rPr lang="en-US" sz="1200" dirty="0" err="1">
                <a:latin typeface="Courier New" charset="0"/>
              </a:rPr>
              <a:t>netdb.h</a:t>
            </a:r>
            <a:r>
              <a:rPr lang="en-US" sz="1200" dirty="0">
                <a:latin typeface="Courier New" charset="0"/>
              </a:rPr>
              <a:t>&gt;</a:t>
            </a:r>
          </a:p>
          <a:p>
            <a:pPr>
              <a:tabLst>
                <a:tab pos="176213" algn="l"/>
                <a:tab pos="361950" algn="l"/>
                <a:tab pos="538163" algn="l"/>
                <a:tab pos="715963" algn="l"/>
              </a:tabLst>
            </a:pPr>
            <a:r>
              <a:rPr lang="en-US" sz="1200" dirty="0">
                <a:latin typeface="Courier New" charset="0"/>
              </a:rPr>
              <a:t>#include &lt;</a:t>
            </a:r>
            <a:r>
              <a:rPr lang="en-US" sz="1200" dirty="0" err="1">
                <a:latin typeface="Courier New" charset="0"/>
              </a:rPr>
              <a:t>stdio.h</a:t>
            </a:r>
            <a:r>
              <a:rPr lang="en-US" sz="1200" dirty="0">
                <a:latin typeface="Courier New" charset="0"/>
              </a:rPr>
              <a:t>&gt;</a:t>
            </a:r>
          </a:p>
          <a:p>
            <a:pPr>
              <a:tabLst>
                <a:tab pos="176213" algn="l"/>
                <a:tab pos="361950" algn="l"/>
                <a:tab pos="538163" algn="l"/>
                <a:tab pos="715963" algn="l"/>
              </a:tabLst>
            </a:pPr>
            <a:r>
              <a:rPr lang="en-US" sz="1200" dirty="0">
                <a:latin typeface="Courier New" charset="0"/>
              </a:rPr>
              <a:t>#include &lt;</a:t>
            </a:r>
            <a:r>
              <a:rPr lang="en-US" sz="1200" dirty="0" err="1">
                <a:latin typeface="Courier New" charset="0"/>
              </a:rPr>
              <a:t>string.h</a:t>
            </a:r>
            <a:r>
              <a:rPr lang="en-US" sz="1200" dirty="0">
                <a:latin typeface="Courier New" charset="0"/>
              </a:rPr>
              <a:t>&gt;</a:t>
            </a:r>
          </a:p>
          <a:p>
            <a:pPr>
              <a:tabLst>
                <a:tab pos="176213" algn="l"/>
                <a:tab pos="361950" algn="l"/>
                <a:tab pos="538163" algn="l"/>
                <a:tab pos="715963" algn="l"/>
              </a:tabLst>
            </a:pPr>
            <a:endParaRPr lang="en-US" sz="1200" dirty="0">
              <a:latin typeface="Courier New" charset="0"/>
            </a:endParaRPr>
          </a:p>
          <a:p>
            <a:pPr>
              <a:tabLst>
                <a:tab pos="176213" algn="l"/>
                <a:tab pos="361950" algn="l"/>
                <a:tab pos="538163" algn="l"/>
                <a:tab pos="715963" algn="l"/>
              </a:tabLst>
            </a:pPr>
            <a:r>
              <a:rPr lang="en-US" sz="1200" dirty="0" err="1">
                <a:latin typeface="Courier New" charset="0"/>
              </a:rPr>
              <a:t>int</a:t>
            </a:r>
            <a:r>
              <a:rPr lang="en-US" sz="1200" dirty="0">
                <a:latin typeface="Courier New" charset="0"/>
              </a:rPr>
              <a:t> main()</a:t>
            </a:r>
          </a:p>
          <a:p>
            <a:pPr>
              <a:tabLst>
                <a:tab pos="176213" algn="l"/>
                <a:tab pos="361950" algn="l"/>
                <a:tab pos="538163" algn="l"/>
                <a:tab pos="715963" algn="l"/>
              </a:tabLst>
            </a:pPr>
            <a:r>
              <a:rPr lang="en-US" sz="1200" dirty="0">
                <a:latin typeface="Courier New" charset="0"/>
              </a:rPr>
              <a:t>{</a:t>
            </a:r>
          </a:p>
          <a:p>
            <a:pPr>
              <a:tabLst>
                <a:tab pos="176213" algn="l"/>
                <a:tab pos="361950" algn="l"/>
                <a:tab pos="538163" algn="l"/>
                <a:tab pos="715963" algn="l"/>
              </a:tabLst>
            </a:pPr>
            <a:r>
              <a:rPr lang="en-US" sz="1200" b="0" dirty="0">
                <a:latin typeface="Courier New" charset="0"/>
              </a:rPr>
              <a:t>	/* Declarations */</a:t>
            </a:r>
          </a:p>
          <a:p>
            <a:pPr>
              <a:tabLst>
                <a:tab pos="176213" algn="l"/>
                <a:tab pos="361950" algn="l"/>
                <a:tab pos="538163" algn="l"/>
                <a:tab pos="715963" algn="l"/>
              </a:tabLst>
            </a:pPr>
            <a:r>
              <a:rPr lang="en-US" sz="1200" b="0" dirty="0">
                <a:latin typeface="Courier New" charset="0"/>
              </a:rPr>
              <a:t>	</a:t>
            </a:r>
            <a:r>
              <a:rPr lang="en-US" sz="1200" dirty="0" err="1">
                <a:latin typeface="Courier New" charset="0"/>
              </a:rPr>
              <a:t>struct</a:t>
            </a:r>
            <a:r>
              <a:rPr lang="en-US" sz="1200" dirty="0">
                <a:latin typeface="Courier New" charset="0"/>
              </a:rPr>
              <a:t> </a:t>
            </a:r>
            <a:r>
              <a:rPr lang="en-US" sz="1200" dirty="0" err="1">
                <a:latin typeface="Courier New" charset="0"/>
              </a:rPr>
              <a:t>sockaddr_in</a:t>
            </a:r>
            <a:r>
              <a:rPr lang="en-US" sz="1200" dirty="0">
                <a:latin typeface="Courier New" charset="0"/>
              </a:rPr>
              <a:t> </a:t>
            </a:r>
            <a:r>
              <a:rPr lang="en-US" sz="1200" dirty="0" err="1">
                <a:latin typeface="Courier New" charset="0"/>
              </a:rPr>
              <a:t>serveraddr</a:t>
            </a:r>
            <a:r>
              <a:rPr lang="en-US" sz="1200" dirty="0">
                <a:latin typeface="Courier New" charset="0"/>
              </a:rPr>
              <a:t>;</a:t>
            </a:r>
          </a:p>
          <a:p>
            <a:pPr>
              <a:tabLst>
                <a:tab pos="176213" algn="l"/>
                <a:tab pos="361950" algn="l"/>
                <a:tab pos="538163" algn="l"/>
                <a:tab pos="715963" algn="l"/>
              </a:tabLst>
            </a:pPr>
            <a:r>
              <a:rPr lang="en-US" sz="1200" dirty="0">
                <a:latin typeface="Courier New" charset="0"/>
              </a:rPr>
              <a:t>	</a:t>
            </a:r>
            <a:r>
              <a:rPr lang="en-US" sz="1200" dirty="0" err="1">
                <a:latin typeface="Courier New" charset="0"/>
              </a:rPr>
              <a:t>struct</a:t>
            </a:r>
            <a:r>
              <a:rPr lang="en-US" sz="1200" dirty="0">
                <a:latin typeface="Courier New" charset="0"/>
              </a:rPr>
              <a:t> </a:t>
            </a:r>
            <a:r>
              <a:rPr lang="en-US" sz="1200" dirty="0" err="1">
                <a:latin typeface="Courier New" charset="0"/>
              </a:rPr>
              <a:t>sockaddr_in</a:t>
            </a:r>
            <a:r>
              <a:rPr lang="en-US" sz="1200" dirty="0">
                <a:latin typeface="Courier New" charset="0"/>
              </a:rPr>
              <a:t> </a:t>
            </a:r>
            <a:r>
              <a:rPr lang="en-US" sz="1200" dirty="0" err="1">
                <a:latin typeface="Courier New" charset="0"/>
              </a:rPr>
              <a:t>clientaddr</a:t>
            </a:r>
            <a:r>
              <a:rPr lang="en-US" sz="1200" dirty="0">
                <a:latin typeface="Courier New" charset="0"/>
              </a:rPr>
              <a:t>;</a:t>
            </a:r>
          </a:p>
          <a:p>
            <a:pPr>
              <a:tabLst>
                <a:tab pos="176213" algn="l"/>
                <a:tab pos="361950" algn="l"/>
                <a:tab pos="538163" algn="l"/>
                <a:tab pos="715963" algn="l"/>
              </a:tabLst>
            </a:pPr>
            <a:r>
              <a:rPr lang="en-US" sz="1200" dirty="0">
                <a:latin typeface="Courier New" charset="0"/>
              </a:rPr>
              <a:t>	</a:t>
            </a:r>
            <a:r>
              <a:rPr lang="en-US" sz="1200" dirty="0" err="1">
                <a:latin typeface="Courier New" charset="0"/>
              </a:rPr>
              <a:t>int</a:t>
            </a:r>
            <a:r>
              <a:rPr lang="en-US" sz="1200" dirty="0">
                <a:latin typeface="Courier New" charset="0"/>
              </a:rPr>
              <a:t> </a:t>
            </a:r>
            <a:r>
              <a:rPr lang="en-US" sz="1200" dirty="0" err="1">
                <a:latin typeface="Courier New" charset="0"/>
              </a:rPr>
              <a:t>clientaddrlen</a:t>
            </a:r>
            <a:r>
              <a:rPr lang="en-US" sz="1200" dirty="0">
                <a:latin typeface="Courier New" charset="0"/>
              </a:rPr>
              <a:t>;</a:t>
            </a:r>
          </a:p>
          <a:p>
            <a:pPr>
              <a:tabLst>
                <a:tab pos="176213" algn="l"/>
                <a:tab pos="361950" algn="l"/>
                <a:tab pos="538163" algn="l"/>
                <a:tab pos="715963" algn="l"/>
              </a:tabLst>
            </a:pPr>
            <a:r>
              <a:rPr lang="en-US" sz="1200" dirty="0">
                <a:latin typeface="Courier New" charset="0"/>
              </a:rPr>
              <a:t>	</a:t>
            </a:r>
            <a:r>
              <a:rPr lang="en-US" sz="1200" dirty="0" err="1">
                <a:latin typeface="Courier New" charset="0"/>
              </a:rPr>
              <a:t>int</a:t>
            </a:r>
            <a:r>
              <a:rPr lang="en-US" sz="1200" dirty="0">
                <a:latin typeface="Courier New" charset="0"/>
              </a:rPr>
              <a:t> </a:t>
            </a:r>
            <a:r>
              <a:rPr lang="en-US" sz="1200" dirty="0" err="1">
                <a:latin typeface="Courier New" charset="0"/>
              </a:rPr>
              <a:t>request_sd</a:t>
            </a:r>
            <a:r>
              <a:rPr lang="en-US" sz="1200" dirty="0">
                <a:latin typeface="Courier New" charset="0"/>
              </a:rPr>
              <a:t>, </a:t>
            </a:r>
            <a:r>
              <a:rPr lang="en-US" sz="1200" dirty="0" err="1">
                <a:latin typeface="Courier New" charset="0"/>
              </a:rPr>
              <a:t>sd</a:t>
            </a:r>
            <a:r>
              <a:rPr lang="en-US" sz="1200" dirty="0">
                <a:latin typeface="Courier New" charset="0"/>
              </a:rPr>
              <a:t>;</a:t>
            </a:r>
          </a:p>
          <a:p>
            <a:pPr>
              <a:tabLst>
                <a:tab pos="176213" algn="l"/>
                <a:tab pos="361950" algn="l"/>
                <a:tab pos="538163" algn="l"/>
                <a:tab pos="715963" algn="l"/>
              </a:tabLst>
            </a:pPr>
            <a:r>
              <a:rPr lang="en-US" sz="1200" dirty="0">
                <a:latin typeface="Courier New" charset="0"/>
              </a:rPr>
              <a:t>	char </a:t>
            </a:r>
            <a:r>
              <a:rPr lang="en-US" sz="1200" dirty="0" err="1">
                <a:latin typeface="Courier New" charset="0"/>
              </a:rPr>
              <a:t>buf</a:t>
            </a:r>
            <a:r>
              <a:rPr lang="en-US" sz="1200" dirty="0">
                <a:latin typeface="Courier New" charset="0"/>
              </a:rPr>
              <a:t>[13];</a:t>
            </a:r>
          </a:p>
          <a:p>
            <a:pPr>
              <a:tabLst>
                <a:tab pos="176213" algn="l"/>
                <a:tab pos="361950" algn="l"/>
                <a:tab pos="538163" algn="l"/>
                <a:tab pos="715963" algn="l"/>
              </a:tabLst>
            </a:pPr>
            <a:endParaRPr lang="en-US" sz="1200" dirty="0">
              <a:latin typeface="Courier New" charset="0"/>
            </a:endParaRPr>
          </a:p>
          <a:p>
            <a:pPr>
              <a:tabLst>
                <a:tab pos="176213" algn="l"/>
                <a:tab pos="361950" algn="l"/>
                <a:tab pos="538163" algn="l"/>
                <a:tab pos="715963" algn="l"/>
              </a:tabLst>
            </a:pPr>
            <a:r>
              <a:rPr lang="en-US" sz="1200" b="0" dirty="0">
                <a:latin typeface="Courier New" charset="0"/>
              </a:rPr>
              <a:t>	/* Create socket */</a:t>
            </a:r>
          </a:p>
          <a:p>
            <a:pPr>
              <a:tabLst>
                <a:tab pos="176213" algn="l"/>
                <a:tab pos="361950" algn="l"/>
                <a:tab pos="538163" algn="l"/>
                <a:tab pos="715963" algn="l"/>
              </a:tabLst>
            </a:pPr>
            <a:r>
              <a:rPr lang="en-US" sz="1200" b="0" dirty="0">
                <a:latin typeface="Courier New" charset="0"/>
              </a:rPr>
              <a:t>	</a:t>
            </a:r>
            <a:r>
              <a:rPr lang="en-US" sz="1200" dirty="0" err="1">
                <a:latin typeface="Courier New" charset="0"/>
              </a:rPr>
              <a:t>request_sd</a:t>
            </a:r>
            <a:r>
              <a:rPr lang="en-US" sz="1200" dirty="0">
                <a:latin typeface="Courier New" charset="0"/>
              </a:rPr>
              <a:t> = </a:t>
            </a:r>
            <a:r>
              <a:rPr lang="en-US" sz="1200" dirty="0">
                <a:solidFill>
                  <a:schemeClr val="folHlink"/>
                </a:solidFill>
                <a:latin typeface="Courier New" charset="0"/>
              </a:rPr>
              <a:t>socket</a:t>
            </a:r>
            <a:r>
              <a:rPr lang="en-US" sz="1200" dirty="0">
                <a:latin typeface="Courier New" charset="0"/>
              </a:rPr>
              <a:t>(PF_INET,</a:t>
            </a:r>
          </a:p>
          <a:p>
            <a:pPr>
              <a:tabLst>
                <a:tab pos="176213" algn="l"/>
                <a:tab pos="361950" algn="l"/>
                <a:tab pos="538163" algn="l"/>
                <a:tab pos="715963" algn="l"/>
              </a:tabLst>
            </a:pPr>
            <a:r>
              <a:rPr lang="en-US" sz="1200" dirty="0">
                <a:latin typeface="Courier New" charset="0"/>
              </a:rPr>
              <a:t>                        SOCK_STREAM,</a:t>
            </a:r>
          </a:p>
          <a:p>
            <a:pPr>
              <a:tabLst>
                <a:tab pos="176213" algn="l"/>
                <a:tab pos="361950" algn="l"/>
                <a:tab pos="538163" algn="l"/>
                <a:tab pos="715963" algn="l"/>
              </a:tabLst>
            </a:pPr>
            <a:r>
              <a:rPr lang="en-US" sz="1200" dirty="0">
                <a:latin typeface="Courier New" charset="0"/>
              </a:rPr>
              <a:t>	                      IPPROTO_TCP);</a:t>
            </a:r>
          </a:p>
          <a:p>
            <a:pPr>
              <a:tabLst>
                <a:tab pos="176213" algn="l"/>
                <a:tab pos="361950" algn="l"/>
                <a:tab pos="538163" algn="l"/>
                <a:tab pos="715963" algn="l"/>
              </a:tabLst>
            </a:pPr>
            <a:endParaRPr lang="en-US" sz="1200" dirty="0">
              <a:latin typeface="Courier New" charset="0"/>
            </a:endParaRPr>
          </a:p>
          <a:p>
            <a:pPr>
              <a:tabLst>
                <a:tab pos="176213" algn="l"/>
                <a:tab pos="361950" algn="l"/>
                <a:tab pos="538163" algn="l"/>
                <a:tab pos="715963" algn="l"/>
              </a:tabLst>
            </a:pPr>
            <a:r>
              <a:rPr lang="en-US" sz="1200" b="0" dirty="0">
                <a:latin typeface="Courier New" charset="0"/>
              </a:rPr>
              <a:t>	/* Fill in the address structure */</a:t>
            </a:r>
          </a:p>
          <a:p>
            <a:pPr>
              <a:tabLst>
                <a:tab pos="176213" algn="l"/>
                <a:tab pos="361950" algn="l"/>
                <a:tab pos="538163" algn="l"/>
                <a:tab pos="715963" algn="l"/>
              </a:tabLst>
            </a:pPr>
            <a:r>
              <a:rPr lang="en-US" sz="1200" b="0" dirty="0">
                <a:latin typeface="Courier New" charset="0"/>
              </a:rPr>
              <a:t>	</a:t>
            </a:r>
            <a:r>
              <a:rPr lang="en-US" sz="1200" dirty="0" err="1" smtClean="0">
                <a:latin typeface="Courier New" charset="0"/>
              </a:rPr>
              <a:t>memset</a:t>
            </a:r>
            <a:r>
              <a:rPr lang="en-US" sz="1200" dirty="0" smtClean="0">
                <a:latin typeface="Courier New" charset="0"/>
              </a:rPr>
              <a:t>(</a:t>
            </a:r>
            <a:r>
              <a:rPr lang="en-US" sz="1200" dirty="0">
                <a:latin typeface="Courier New" charset="0"/>
              </a:rPr>
              <a:t>&amp;</a:t>
            </a:r>
            <a:r>
              <a:rPr lang="en-US" sz="1200" dirty="0" err="1">
                <a:latin typeface="Courier New" charset="0"/>
              </a:rPr>
              <a:t>serveraddr</a:t>
            </a:r>
            <a:r>
              <a:rPr lang="en-US" sz="1200" dirty="0" smtClean="0">
                <a:latin typeface="Courier New" charset="0"/>
              </a:rPr>
              <a:t>, 0,</a:t>
            </a:r>
            <a:endParaRPr lang="en-US" sz="1200" dirty="0">
              <a:latin typeface="Courier New" charset="0"/>
            </a:endParaRPr>
          </a:p>
          <a:p>
            <a:pPr>
              <a:tabLst>
                <a:tab pos="176213" algn="l"/>
                <a:tab pos="361950" algn="l"/>
                <a:tab pos="538163" algn="l"/>
                <a:tab pos="715963" algn="l"/>
              </a:tabLst>
            </a:pPr>
            <a:r>
              <a:rPr lang="en-US" sz="1200" dirty="0">
                <a:latin typeface="Courier New" charset="0"/>
              </a:rPr>
              <a:t>	      </a:t>
            </a:r>
            <a:r>
              <a:rPr lang="en-US" sz="1200" dirty="0" err="1">
                <a:latin typeface="Courier New" charset="0"/>
              </a:rPr>
              <a:t>sizeof</a:t>
            </a:r>
            <a:r>
              <a:rPr lang="en-US" sz="1200" dirty="0">
                <a:latin typeface="Courier New" charset="0"/>
              </a:rPr>
              <a:t>(</a:t>
            </a:r>
            <a:r>
              <a:rPr lang="en-US" sz="1200" dirty="0" err="1">
                <a:latin typeface="Courier New" charset="0"/>
              </a:rPr>
              <a:t>struct</a:t>
            </a:r>
            <a:r>
              <a:rPr lang="en-US" sz="1200" dirty="0">
                <a:latin typeface="Courier New" charset="0"/>
              </a:rPr>
              <a:t> </a:t>
            </a:r>
            <a:r>
              <a:rPr lang="en-US" sz="1200" dirty="0" err="1">
                <a:latin typeface="Courier New" charset="0"/>
              </a:rPr>
              <a:t>sockaddr_in</a:t>
            </a:r>
            <a:r>
              <a:rPr lang="en-US" sz="1200" dirty="0">
                <a:latin typeface="Courier New" charset="0"/>
              </a:rPr>
              <a:t>));</a:t>
            </a:r>
          </a:p>
          <a:p>
            <a:pPr>
              <a:tabLst>
                <a:tab pos="176213" algn="l"/>
                <a:tab pos="361950" algn="l"/>
                <a:tab pos="538163" algn="l"/>
                <a:tab pos="715963" algn="l"/>
              </a:tabLst>
            </a:pPr>
            <a:r>
              <a:rPr lang="en-US" sz="1200" dirty="0">
                <a:latin typeface="Courier New" charset="0"/>
              </a:rPr>
              <a:t>	</a:t>
            </a:r>
            <a:r>
              <a:rPr lang="en-US" sz="1200" dirty="0" err="1">
                <a:latin typeface="Courier New" charset="0"/>
              </a:rPr>
              <a:t>serveraddr.sin_family</a:t>
            </a:r>
            <a:r>
              <a:rPr lang="en-US" sz="1200" dirty="0">
                <a:latin typeface="Courier New" charset="0"/>
              </a:rPr>
              <a:t> = AF_INET;</a:t>
            </a:r>
          </a:p>
          <a:p>
            <a:pPr>
              <a:tabLst>
                <a:tab pos="176213" algn="l"/>
                <a:tab pos="361950" algn="l"/>
                <a:tab pos="538163" algn="l"/>
                <a:tab pos="715963" algn="l"/>
              </a:tabLst>
            </a:pPr>
            <a:r>
              <a:rPr lang="en-US" sz="1200" dirty="0">
                <a:latin typeface="Courier New" charset="0"/>
              </a:rPr>
              <a:t>	</a:t>
            </a:r>
            <a:r>
              <a:rPr lang="en-US" sz="1200" dirty="0" err="1">
                <a:latin typeface="Courier New" charset="0"/>
              </a:rPr>
              <a:t>serveraddr.sin_addr.s_addr</a:t>
            </a:r>
            <a:r>
              <a:rPr lang="en-US" sz="1200" dirty="0">
                <a:latin typeface="Courier New" charset="0"/>
              </a:rPr>
              <a:t> = INADDR_ANY;</a:t>
            </a:r>
          </a:p>
          <a:p>
            <a:pPr>
              <a:tabLst>
                <a:tab pos="176213" algn="l"/>
                <a:tab pos="361950" algn="l"/>
                <a:tab pos="538163" algn="l"/>
                <a:tab pos="715963" algn="l"/>
              </a:tabLst>
            </a:pPr>
            <a:r>
              <a:rPr lang="en-US" sz="1200" dirty="0">
                <a:latin typeface="Courier New" charset="0"/>
              </a:rPr>
              <a:t>	</a:t>
            </a:r>
            <a:r>
              <a:rPr lang="en-US" sz="1200" dirty="0" err="1">
                <a:latin typeface="Courier New" charset="0"/>
              </a:rPr>
              <a:t>serveraddr.sin_port</a:t>
            </a:r>
            <a:r>
              <a:rPr lang="en-US" sz="1200" dirty="0">
                <a:latin typeface="Courier New" charset="0"/>
              </a:rPr>
              <a:t> = </a:t>
            </a:r>
            <a:r>
              <a:rPr lang="en-US" sz="1200" dirty="0" err="1">
                <a:latin typeface="Courier New" charset="0"/>
              </a:rPr>
              <a:t>htons</a:t>
            </a:r>
            <a:r>
              <a:rPr lang="en-US" sz="1200" dirty="0">
                <a:latin typeface="Courier New" charset="0"/>
              </a:rPr>
              <a:t>(2009);</a:t>
            </a:r>
          </a:p>
        </p:txBody>
      </p:sp>
      <p:sp>
        <p:nvSpPr>
          <p:cNvPr id="47108" name="Text Box 4"/>
          <p:cNvSpPr txBox="1">
            <a:spLocks noChangeArrowheads="1"/>
          </p:cNvSpPr>
          <p:nvPr/>
        </p:nvSpPr>
        <p:spPr bwMode="auto">
          <a:xfrm>
            <a:off x="552450" y="1025525"/>
            <a:ext cx="1077913" cy="457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89992" tIns="46795" rIns="89992" bIns="46795">
            <a:spAutoFit/>
          </a:bodyPr>
          <a:lstStyle>
            <a:lvl1pPr>
              <a:defRPr sz="3200" b="1">
                <a:solidFill>
                  <a:schemeClr val="tx1"/>
                </a:solidFill>
                <a:latin typeface="Tahoma" charset="0"/>
                <a:ea typeface="ＭＳ Ｐゴシック" charset="0"/>
                <a:cs typeface="ＭＳ Ｐゴシック" charset="0"/>
              </a:defRPr>
            </a:lvl1pPr>
            <a:lvl2pPr marL="37931725" indent="-37474525">
              <a:defRPr sz="3200" b="1">
                <a:solidFill>
                  <a:schemeClr val="tx1"/>
                </a:solidFill>
                <a:latin typeface="Tahoma" charset="0"/>
                <a:ea typeface="ＭＳ Ｐゴシック" charset="0"/>
              </a:defRPr>
            </a:lvl2pPr>
            <a:lvl3pPr>
              <a:defRPr sz="3200" b="1">
                <a:solidFill>
                  <a:schemeClr val="tx1"/>
                </a:solidFill>
                <a:latin typeface="Tahoma" charset="0"/>
                <a:ea typeface="ＭＳ Ｐゴシック" charset="0"/>
              </a:defRPr>
            </a:lvl3pPr>
            <a:lvl4pPr>
              <a:defRPr sz="3200" b="1">
                <a:solidFill>
                  <a:schemeClr val="tx1"/>
                </a:solidFill>
                <a:latin typeface="Tahoma" charset="0"/>
                <a:ea typeface="ＭＳ Ｐゴシック" charset="0"/>
              </a:defRPr>
            </a:lvl4pPr>
            <a:lvl5pPr>
              <a:defRPr sz="3200" b="1">
                <a:solidFill>
                  <a:schemeClr val="tx1"/>
                </a:solidFill>
                <a:latin typeface="Tahoma" charset="0"/>
                <a:ea typeface="ＭＳ Ｐゴシック" charset="0"/>
              </a:defRPr>
            </a:lvl5pPr>
            <a:lvl6pPr marL="457200" eaLnBrk="0" fontAlgn="base" hangingPunct="0">
              <a:spcBef>
                <a:spcPct val="0"/>
              </a:spcBef>
              <a:spcAft>
                <a:spcPct val="0"/>
              </a:spcAft>
              <a:defRPr sz="3200" b="1">
                <a:solidFill>
                  <a:schemeClr val="tx1"/>
                </a:solidFill>
                <a:latin typeface="Tahoma" charset="0"/>
                <a:ea typeface="ＭＳ Ｐゴシック" charset="0"/>
              </a:defRPr>
            </a:lvl6pPr>
            <a:lvl7pPr marL="914400" eaLnBrk="0" fontAlgn="base" hangingPunct="0">
              <a:spcBef>
                <a:spcPct val="0"/>
              </a:spcBef>
              <a:spcAft>
                <a:spcPct val="0"/>
              </a:spcAft>
              <a:defRPr sz="3200" b="1">
                <a:solidFill>
                  <a:schemeClr val="tx1"/>
                </a:solidFill>
                <a:latin typeface="Tahoma" charset="0"/>
                <a:ea typeface="ＭＳ Ｐゴシック" charset="0"/>
              </a:defRPr>
            </a:lvl7pPr>
            <a:lvl8pPr marL="1371600" eaLnBrk="0" fontAlgn="base" hangingPunct="0">
              <a:spcBef>
                <a:spcPct val="0"/>
              </a:spcBef>
              <a:spcAft>
                <a:spcPct val="0"/>
              </a:spcAft>
              <a:defRPr sz="3200" b="1">
                <a:solidFill>
                  <a:schemeClr val="tx1"/>
                </a:solidFill>
                <a:latin typeface="Tahoma" charset="0"/>
                <a:ea typeface="ＭＳ Ｐゴシック" charset="0"/>
              </a:defRPr>
            </a:lvl8pPr>
            <a:lvl9pPr marL="1828800" eaLnBrk="0" fontAlgn="base" hangingPunct="0">
              <a:spcBef>
                <a:spcPct val="0"/>
              </a:spcBef>
              <a:spcAft>
                <a:spcPct val="0"/>
              </a:spcAft>
              <a:defRPr sz="3200" b="1">
                <a:solidFill>
                  <a:schemeClr val="tx1"/>
                </a:solidFill>
                <a:latin typeface="Tahoma" charset="0"/>
                <a:ea typeface="ＭＳ Ｐゴシック" charset="0"/>
              </a:defRPr>
            </a:lvl9pPr>
          </a:lstStyle>
          <a:p>
            <a:r>
              <a:rPr lang="en-US" sz="2400" b="0">
                <a:solidFill>
                  <a:srgbClr val="FF0000"/>
                </a:solidFill>
                <a:latin typeface="Helvetica" charset="0"/>
              </a:rPr>
              <a:t>Server</a:t>
            </a:r>
          </a:p>
        </p:txBody>
      </p:sp>
      <p:sp>
        <p:nvSpPr>
          <p:cNvPr id="47109" name="Text Box 5"/>
          <p:cNvSpPr txBox="1">
            <a:spLocks noChangeArrowheads="1"/>
          </p:cNvSpPr>
          <p:nvPr/>
        </p:nvSpPr>
        <p:spPr bwMode="auto">
          <a:xfrm>
            <a:off x="4616450" y="1025525"/>
            <a:ext cx="1652588" cy="457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89992" tIns="46795" rIns="89992" bIns="46795">
            <a:spAutoFit/>
          </a:bodyPr>
          <a:lstStyle>
            <a:lvl1pPr>
              <a:defRPr sz="3200" b="1">
                <a:solidFill>
                  <a:schemeClr val="tx1"/>
                </a:solidFill>
                <a:latin typeface="Tahoma" charset="0"/>
                <a:ea typeface="ＭＳ Ｐゴシック" charset="0"/>
                <a:cs typeface="ＭＳ Ｐゴシック" charset="0"/>
              </a:defRPr>
            </a:lvl1pPr>
            <a:lvl2pPr marL="37931725" indent="-37474525">
              <a:defRPr sz="3200" b="1">
                <a:solidFill>
                  <a:schemeClr val="tx1"/>
                </a:solidFill>
                <a:latin typeface="Tahoma" charset="0"/>
                <a:ea typeface="ＭＳ Ｐゴシック" charset="0"/>
              </a:defRPr>
            </a:lvl2pPr>
            <a:lvl3pPr>
              <a:defRPr sz="3200" b="1">
                <a:solidFill>
                  <a:schemeClr val="tx1"/>
                </a:solidFill>
                <a:latin typeface="Tahoma" charset="0"/>
                <a:ea typeface="ＭＳ Ｐゴシック" charset="0"/>
              </a:defRPr>
            </a:lvl3pPr>
            <a:lvl4pPr>
              <a:defRPr sz="3200" b="1">
                <a:solidFill>
                  <a:schemeClr val="tx1"/>
                </a:solidFill>
                <a:latin typeface="Tahoma" charset="0"/>
                <a:ea typeface="ＭＳ Ｐゴシック" charset="0"/>
              </a:defRPr>
            </a:lvl4pPr>
            <a:lvl5pPr>
              <a:defRPr sz="3200" b="1">
                <a:solidFill>
                  <a:schemeClr val="tx1"/>
                </a:solidFill>
                <a:latin typeface="Tahoma" charset="0"/>
                <a:ea typeface="ＭＳ Ｐゴシック" charset="0"/>
              </a:defRPr>
            </a:lvl5pPr>
            <a:lvl6pPr marL="457200" eaLnBrk="0" fontAlgn="base" hangingPunct="0">
              <a:spcBef>
                <a:spcPct val="0"/>
              </a:spcBef>
              <a:spcAft>
                <a:spcPct val="0"/>
              </a:spcAft>
              <a:defRPr sz="3200" b="1">
                <a:solidFill>
                  <a:schemeClr val="tx1"/>
                </a:solidFill>
                <a:latin typeface="Tahoma" charset="0"/>
                <a:ea typeface="ＭＳ Ｐゴシック" charset="0"/>
              </a:defRPr>
            </a:lvl6pPr>
            <a:lvl7pPr marL="914400" eaLnBrk="0" fontAlgn="base" hangingPunct="0">
              <a:spcBef>
                <a:spcPct val="0"/>
              </a:spcBef>
              <a:spcAft>
                <a:spcPct val="0"/>
              </a:spcAft>
              <a:defRPr sz="3200" b="1">
                <a:solidFill>
                  <a:schemeClr val="tx1"/>
                </a:solidFill>
                <a:latin typeface="Tahoma" charset="0"/>
                <a:ea typeface="ＭＳ Ｐゴシック" charset="0"/>
              </a:defRPr>
            </a:lvl7pPr>
            <a:lvl8pPr marL="1371600" eaLnBrk="0" fontAlgn="base" hangingPunct="0">
              <a:spcBef>
                <a:spcPct val="0"/>
              </a:spcBef>
              <a:spcAft>
                <a:spcPct val="0"/>
              </a:spcAft>
              <a:defRPr sz="3200" b="1">
                <a:solidFill>
                  <a:schemeClr val="tx1"/>
                </a:solidFill>
                <a:latin typeface="Tahoma" charset="0"/>
                <a:ea typeface="ＭＳ Ｐゴシック" charset="0"/>
              </a:defRPr>
            </a:lvl8pPr>
            <a:lvl9pPr marL="1828800" eaLnBrk="0" fontAlgn="base" hangingPunct="0">
              <a:spcBef>
                <a:spcPct val="0"/>
              </a:spcBef>
              <a:spcAft>
                <a:spcPct val="0"/>
              </a:spcAft>
              <a:defRPr sz="3200" b="1">
                <a:solidFill>
                  <a:schemeClr val="tx1"/>
                </a:solidFill>
                <a:latin typeface="Tahoma" charset="0"/>
                <a:ea typeface="ＭＳ Ｐゴシック" charset="0"/>
              </a:defRPr>
            </a:lvl9pPr>
          </a:lstStyle>
          <a:p>
            <a:r>
              <a:rPr lang="en-US" sz="2400" b="0">
                <a:solidFill>
                  <a:srgbClr val="FF0000"/>
                </a:solidFill>
                <a:latin typeface="Helvetica" charset="0"/>
              </a:rPr>
              <a:t>Server ctd.</a:t>
            </a:r>
          </a:p>
        </p:txBody>
      </p:sp>
      <p:sp>
        <p:nvSpPr>
          <p:cNvPr id="47110" name="Rectangle 6"/>
          <p:cNvSpPr>
            <a:spLocks noChangeArrowheads="1"/>
          </p:cNvSpPr>
          <p:nvPr/>
        </p:nvSpPr>
        <p:spPr bwMode="auto">
          <a:xfrm>
            <a:off x="4738688" y="1458913"/>
            <a:ext cx="4064000" cy="4868862"/>
          </a:xfrm>
          <a:prstGeom prst="rect">
            <a:avLst/>
          </a:prstGeom>
          <a:noFill/>
          <a:ln w="12700">
            <a:solidFill>
              <a:schemeClr val="tx1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wrap="none" lIns="89992" tIns="46795" rIns="89992" bIns="46795"/>
          <a:lstStyle/>
          <a:p>
            <a:pPr>
              <a:tabLst>
                <a:tab pos="176213" algn="l"/>
                <a:tab pos="361950" algn="l"/>
                <a:tab pos="538163" algn="l"/>
                <a:tab pos="715963" algn="l"/>
              </a:tabLst>
            </a:pPr>
            <a:r>
              <a:rPr lang="en-US" sz="1200" b="0">
                <a:latin typeface="Courier New" charset="0"/>
              </a:rPr>
              <a:t>	/* Bind address to socket */</a:t>
            </a:r>
          </a:p>
          <a:p>
            <a:pPr>
              <a:tabLst>
                <a:tab pos="176213" algn="l"/>
                <a:tab pos="361950" algn="l"/>
                <a:tab pos="538163" algn="l"/>
                <a:tab pos="715963" algn="l"/>
              </a:tabLst>
            </a:pPr>
            <a:r>
              <a:rPr lang="en-US" sz="1200" b="0">
                <a:latin typeface="Courier New" charset="0"/>
              </a:rPr>
              <a:t>	</a:t>
            </a:r>
            <a:r>
              <a:rPr lang="en-US" sz="1200">
                <a:solidFill>
                  <a:schemeClr val="folHlink"/>
                </a:solidFill>
                <a:latin typeface="Courier New" charset="0"/>
              </a:rPr>
              <a:t>bind</a:t>
            </a:r>
            <a:r>
              <a:rPr lang="en-US" sz="1200">
                <a:latin typeface="Courier New" charset="0"/>
              </a:rPr>
              <a:t>(request_sd,</a:t>
            </a:r>
          </a:p>
          <a:p>
            <a:pPr>
              <a:tabLst>
                <a:tab pos="176213" algn="l"/>
                <a:tab pos="361950" algn="l"/>
                <a:tab pos="538163" algn="l"/>
                <a:tab pos="715963" algn="l"/>
              </a:tabLst>
            </a:pPr>
            <a:r>
              <a:rPr lang="en-US" sz="1200">
                <a:latin typeface="Courier New" charset="0"/>
              </a:rPr>
              <a:t>	     (struct sockaddr*)&amp;serveraddr,</a:t>
            </a:r>
          </a:p>
          <a:p>
            <a:pPr>
              <a:tabLst>
                <a:tab pos="176213" algn="l"/>
                <a:tab pos="361950" algn="l"/>
                <a:tab pos="538163" algn="l"/>
                <a:tab pos="715963" algn="l"/>
              </a:tabLst>
            </a:pPr>
            <a:r>
              <a:rPr lang="en-US" sz="1200">
                <a:latin typeface="Courier New" charset="0"/>
              </a:rPr>
              <a:t>	     sizeof(struct sockaddr_in));</a:t>
            </a:r>
          </a:p>
          <a:p>
            <a:pPr>
              <a:tabLst>
                <a:tab pos="176213" algn="l"/>
                <a:tab pos="361950" algn="l"/>
                <a:tab pos="538163" algn="l"/>
                <a:tab pos="715963" algn="l"/>
              </a:tabLst>
            </a:pPr>
            <a:endParaRPr lang="en-US" sz="1200" b="0">
              <a:latin typeface="Courier New" charset="0"/>
            </a:endParaRPr>
          </a:p>
          <a:p>
            <a:pPr>
              <a:tabLst>
                <a:tab pos="176213" algn="l"/>
                <a:tab pos="361950" algn="l"/>
                <a:tab pos="538163" algn="l"/>
                <a:tab pos="715963" algn="l"/>
              </a:tabLst>
            </a:pPr>
            <a:r>
              <a:rPr lang="en-US" sz="1200" b="0">
                <a:latin typeface="Courier New" charset="0"/>
              </a:rPr>
              <a:t>	/* Activate connect request queue */</a:t>
            </a:r>
          </a:p>
          <a:p>
            <a:pPr>
              <a:tabLst>
                <a:tab pos="176213" algn="l"/>
                <a:tab pos="361950" algn="l"/>
                <a:tab pos="538163" algn="l"/>
                <a:tab pos="715963" algn="l"/>
              </a:tabLst>
            </a:pPr>
            <a:r>
              <a:rPr lang="en-US" sz="1200" b="0">
                <a:latin typeface="Courier New" charset="0"/>
              </a:rPr>
              <a:t>	</a:t>
            </a:r>
            <a:r>
              <a:rPr lang="en-US" sz="1200">
                <a:solidFill>
                  <a:schemeClr val="folHlink"/>
                </a:solidFill>
                <a:latin typeface="Courier New" charset="0"/>
              </a:rPr>
              <a:t>listen</a:t>
            </a:r>
            <a:r>
              <a:rPr lang="en-US" sz="1200">
                <a:latin typeface="Courier New" charset="0"/>
              </a:rPr>
              <a:t>(request_sd, SOMAXCONN);</a:t>
            </a:r>
          </a:p>
          <a:p>
            <a:pPr>
              <a:tabLst>
                <a:tab pos="176213" algn="l"/>
                <a:tab pos="361950" algn="l"/>
                <a:tab pos="538163" algn="l"/>
                <a:tab pos="715963" algn="l"/>
              </a:tabLst>
            </a:pPr>
            <a:endParaRPr lang="en-US" sz="1200">
              <a:latin typeface="Courier New" charset="0"/>
            </a:endParaRPr>
          </a:p>
          <a:p>
            <a:pPr>
              <a:tabLst>
                <a:tab pos="176213" algn="l"/>
                <a:tab pos="361950" algn="l"/>
                <a:tab pos="538163" algn="l"/>
                <a:tab pos="715963" algn="l"/>
              </a:tabLst>
            </a:pPr>
            <a:r>
              <a:rPr lang="en-US" sz="1200" b="0">
                <a:latin typeface="Courier New" charset="0"/>
              </a:rPr>
              <a:t>	/* Receive connection */</a:t>
            </a:r>
          </a:p>
          <a:p>
            <a:pPr>
              <a:tabLst>
                <a:tab pos="176213" algn="l"/>
                <a:tab pos="361950" algn="l"/>
                <a:tab pos="538163" algn="l"/>
                <a:tab pos="715963" algn="l"/>
              </a:tabLst>
            </a:pPr>
            <a:r>
              <a:rPr lang="en-US" sz="1200" b="0">
                <a:latin typeface="Courier New" charset="0"/>
              </a:rPr>
              <a:t>	</a:t>
            </a:r>
            <a:r>
              <a:rPr lang="en-US" sz="1200">
                <a:latin typeface="Courier New" charset="0"/>
              </a:rPr>
              <a:t>clientaddrlen =</a:t>
            </a:r>
          </a:p>
          <a:p>
            <a:pPr>
              <a:tabLst>
                <a:tab pos="176213" algn="l"/>
                <a:tab pos="361950" algn="l"/>
                <a:tab pos="538163" algn="l"/>
                <a:tab pos="715963" algn="l"/>
              </a:tabLst>
            </a:pPr>
            <a:r>
              <a:rPr lang="en-US" sz="1200">
                <a:latin typeface="Courier New" charset="0"/>
              </a:rPr>
              <a:t>	    sizeof(struct sockaddr_in);</a:t>
            </a:r>
          </a:p>
          <a:p>
            <a:pPr>
              <a:tabLst>
                <a:tab pos="176213" algn="l"/>
                <a:tab pos="361950" algn="l"/>
                <a:tab pos="538163" algn="l"/>
                <a:tab pos="715963" algn="l"/>
              </a:tabLst>
            </a:pPr>
            <a:r>
              <a:rPr lang="en-US" sz="1200">
                <a:latin typeface="Courier New" charset="0"/>
              </a:rPr>
              <a:t>	sd = </a:t>
            </a:r>
            <a:r>
              <a:rPr lang="en-US" sz="1200">
                <a:solidFill>
                  <a:schemeClr val="folHlink"/>
                </a:solidFill>
                <a:latin typeface="Courier New" charset="0"/>
              </a:rPr>
              <a:t>accept</a:t>
            </a:r>
            <a:r>
              <a:rPr lang="en-US" sz="1200">
                <a:latin typeface="Courier New" charset="0"/>
              </a:rPr>
              <a:t>(request_sd,</a:t>
            </a:r>
          </a:p>
          <a:p>
            <a:pPr>
              <a:tabLst>
                <a:tab pos="176213" algn="l"/>
                <a:tab pos="361950" algn="l"/>
                <a:tab pos="538163" algn="l"/>
                <a:tab pos="715963" algn="l"/>
              </a:tabLst>
            </a:pPr>
            <a:r>
              <a:rPr lang="en-US" sz="1200">
                <a:latin typeface="Courier New" charset="0"/>
              </a:rPr>
              <a:t>	          (struct sockaddr*)&amp;clientaddr,</a:t>
            </a:r>
          </a:p>
          <a:p>
            <a:pPr>
              <a:tabLst>
                <a:tab pos="176213" algn="l"/>
                <a:tab pos="361950" algn="l"/>
                <a:tab pos="538163" algn="l"/>
                <a:tab pos="715963" algn="l"/>
              </a:tabLst>
            </a:pPr>
            <a:r>
              <a:rPr lang="en-US" sz="1200">
                <a:latin typeface="Courier New" charset="0"/>
              </a:rPr>
              <a:t>	          &amp;clientaddrlen);</a:t>
            </a:r>
          </a:p>
          <a:p>
            <a:pPr>
              <a:tabLst>
                <a:tab pos="176213" algn="l"/>
                <a:tab pos="361950" algn="l"/>
                <a:tab pos="538163" algn="l"/>
                <a:tab pos="715963" algn="l"/>
              </a:tabLst>
            </a:pPr>
            <a:endParaRPr lang="en-US" sz="1200">
              <a:latin typeface="Courier New" charset="0"/>
            </a:endParaRPr>
          </a:p>
          <a:p>
            <a:pPr>
              <a:tabLst>
                <a:tab pos="176213" algn="l"/>
                <a:tab pos="361950" algn="l"/>
                <a:tab pos="538163" algn="l"/>
                <a:tab pos="715963" algn="l"/>
              </a:tabLst>
            </a:pPr>
            <a:r>
              <a:rPr lang="en-US" sz="1200" b="0">
                <a:latin typeface="Courier New" charset="0"/>
              </a:rPr>
              <a:t>	/* Read data from socket and write it */</a:t>
            </a:r>
          </a:p>
          <a:p>
            <a:pPr>
              <a:tabLst>
                <a:tab pos="176213" algn="l"/>
                <a:tab pos="361950" algn="l"/>
                <a:tab pos="538163" algn="l"/>
                <a:tab pos="715963" algn="l"/>
              </a:tabLst>
            </a:pPr>
            <a:r>
              <a:rPr lang="en-US" sz="1200" b="0">
                <a:latin typeface="Courier New" charset="0"/>
              </a:rPr>
              <a:t>	</a:t>
            </a:r>
            <a:r>
              <a:rPr lang="en-US" sz="1200">
                <a:latin typeface="Courier New" charset="0"/>
              </a:rPr>
              <a:t>read(sd, buf, 12);</a:t>
            </a:r>
          </a:p>
          <a:p>
            <a:pPr>
              <a:tabLst>
                <a:tab pos="176213" algn="l"/>
                <a:tab pos="361950" algn="l"/>
                <a:tab pos="538163" algn="l"/>
                <a:tab pos="715963" algn="l"/>
              </a:tabLst>
            </a:pPr>
            <a:r>
              <a:rPr lang="en-US" sz="1200">
                <a:latin typeface="Courier New" charset="0"/>
              </a:rPr>
              <a:t>	buf[12] = </a:t>
            </a:r>
            <a:r>
              <a:rPr lang="ja-JP" altLang="en-US" sz="1200">
                <a:latin typeface="Courier New" charset="0"/>
              </a:rPr>
              <a:t>‘</a:t>
            </a:r>
            <a:r>
              <a:rPr lang="en-US" sz="1200">
                <a:latin typeface="Courier New" charset="0"/>
              </a:rPr>
              <a:t>\0</a:t>
            </a:r>
            <a:r>
              <a:rPr lang="ja-JP" altLang="en-US" sz="1200">
                <a:latin typeface="Courier New" charset="0"/>
              </a:rPr>
              <a:t>’</a:t>
            </a:r>
            <a:r>
              <a:rPr lang="en-US" sz="1200">
                <a:latin typeface="Courier New" charset="0"/>
              </a:rPr>
              <a:t>;</a:t>
            </a:r>
          </a:p>
          <a:p>
            <a:pPr>
              <a:tabLst>
                <a:tab pos="176213" algn="l"/>
                <a:tab pos="361950" algn="l"/>
                <a:tab pos="538163" algn="l"/>
                <a:tab pos="715963" algn="l"/>
              </a:tabLst>
            </a:pPr>
            <a:r>
              <a:rPr lang="en-US" sz="1200">
                <a:latin typeface="Courier New" charset="0"/>
              </a:rPr>
              <a:t>	printf(</a:t>
            </a:r>
            <a:r>
              <a:rPr lang="ja-JP" altLang="en-US" sz="1200">
                <a:latin typeface="Courier New" charset="0"/>
              </a:rPr>
              <a:t>“</a:t>
            </a:r>
            <a:r>
              <a:rPr lang="en-US" sz="1200">
                <a:latin typeface="Courier New" charset="0"/>
              </a:rPr>
              <a:t>%s\n</a:t>
            </a:r>
            <a:r>
              <a:rPr lang="ja-JP" altLang="en-US" sz="1200">
                <a:latin typeface="Courier New" charset="0"/>
              </a:rPr>
              <a:t>”</a:t>
            </a:r>
            <a:r>
              <a:rPr lang="en-US" sz="1200">
                <a:latin typeface="Courier New" charset="0"/>
              </a:rPr>
              <a:t>, buf);</a:t>
            </a:r>
            <a:br>
              <a:rPr lang="en-US" sz="1200">
                <a:latin typeface="Courier New" charset="0"/>
              </a:rPr>
            </a:br>
            <a:endParaRPr lang="en-US" sz="1200">
              <a:latin typeface="Courier New" charset="0"/>
            </a:endParaRPr>
          </a:p>
          <a:p>
            <a:pPr>
              <a:tabLst>
                <a:tab pos="176213" algn="l"/>
                <a:tab pos="361950" algn="l"/>
                <a:tab pos="538163" algn="l"/>
                <a:tab pos="715963" algn="l"/>
              </a:tabLst>
            </a:pPr>
            <a:r>
              <a:rPr lang="en-US" sz="1200" b="0">
                <a:latin typeface="Courier New" charset="0"/>
              </a:rPr>
              <a:t>	/* Send data back over connection */</a:t>
            </a:r>
          </a:p>
          <a:p>
            <a:pPr>
              <a:tabLst>
                <a:tab pos="176213" algn="l"/>
                <a:tab pos="361950" algn="l"/>
                <a:tab pos="538163" algn="l"/>
                <a:tab pos="715963" algn="l"/>
              </a:tabLst>
            </a:pPr>
            <a:r>
              <a:rPr lang="en-US" sz="1200" b="0">
                <a:latin typeface="Courier New" charset="0"/>
              </a:rPr>
              <a:t>	</a:t>
            </a:r>
            <a:r>
              <a:rPr lang="en-US" sz="1200">
                <a:latin typeface="Courier New" charset="0"/>
              </a:rPr>
              <a:t>write(sd, buf, 12);</a:t>
            </a:r>
            <a:br>
              <a:rPr lang="en-US" sz="1200">
                <a:latin typeface="Courier New" charset="0"/>
              </a:rPr>
            </a:br>
            <a:endParaRPr lang="en-US" sz="1200">
              <a:latin typeface="Courier New" charset="0"/>
            </a:endParaRPr>
          </a:p>
          <a:p>
            <a:pPr>
              <a:tabLst>
                <a:tab pos="176213" algn="l"/>
                <a:tab pos="361950" algn="l"/>
                <a:tab pos="538163" algn="l"/>
                <a:tab pos="715963" algn="l"/>
              </a:tabLst>
            </a:pPr>
            <a:r>
              <a:rPr lang="en-US" sz="1200" b="0">
                <a:latin typeface="Courier New" charset="0"/>
              </a:rPr>
              <a:t>	/*Close sockets */</a:t>
            </a:r>
          </a:p>
          <a:p>
            <a:pPr>
              <a:tabLst>
                <a:tab pos="176213" algn="l"/>
                <a:tab pos="361950" algn="l"/>
                <a:tab pos="538163" algn="l"/>
                <a:tab pos="715963" algn="l"/>
              </a:tabLst>
            </a:pPr>
            <a:r>
              <a:rPr lang="en-US" sz="1200" b="0">
                <a:latin typeface="Courier New" charset="0"/>
              </a:rPr>
              <a:t>	</a:t>
            </a:r>
            <a:r>
              <a:rPr lang="en-US" sz="1200">
                <a:solidFill>
                  <a:schemeClr val="folHlink"/>
                </a:solidFill>
                <a:latin typeface="Courier New" charset="0"/>
              </a:rPr>
              <a:t>close</a:t>
            </a:r>
            <a:r>
              <a:rPr lang="en-US" sz="1200">
                <a:latin typeface="Courier New" charset="0"/>
              </a:rPr>
              <a:t>(sd); </a:t>
            </a:r>
            <a:r>
              <a:rPr lang="en-US" sz="1200">
                <a:solidFill>
                  <a:schemeClr val="folHlink"/>
                </a:solidFill>
                <a:latin typeface="Courier New" charset="0"/>
              </a:rPr>
              <a:t>close</a:t>
            </a:r>
            <a:r>
              <a:rPr lang="en-US" sz="1200">
                <a:latin typeface="Courier New" charset="0"/>
              </a:rPr>
              <a:t>(request_sd);</a:t>
            </a:r>
          </a:p>
          <a:p>
            <a:pPr>
              <a:tabLst>
                <a:tab pos="176213" algn="l"/>
                <a:tab pos="361950" algn="l"/>
                <a:tab pos="538163" algn="l"/>
                <a:tab pos="715963" algn="l"/>
              </a:tabLst>
            </a:pPr>
            <a:r>
              <a:rPr lang="en-US" sz="1200">
                <a:latin typeface="Courier New" charset="0"/>
              </a:rPr>
              <a:t>}</a:t>
            </a:r>
          </a:p>
        </p:txBody>
      </p:sp>
    </p:spTree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8130" name="Rectangle 2"/>
          <p:cNvSpPr>
            <a:spLocks noGrp="1" noChangeArrowheads="1"/>
          </p:cNvSpPr>
          <p:nvPr>
            <p:ph type="title"/>
          </p:nvPr>
        </p:nvSpPr>
        <p:spPr>
          <a:xfrm>
            <a:off x="431800" y="-95250"/>
            <a:ext cx="8172450" cy="819150"/>
          </a:xfrm>
        </p:spPr>
        <p:txBody>
          <a:bodyPr/>
          <a:lstStyle/>
          <a:p>
            <a:pPr eaLnBrk="1" hangingPunct="1"/>
            <a:r>
              <a:rPr lang="en-US" sz="2600">
                <a:latin typeface="Tahoma" charset="0"/>
                <a:ea typeface="ＭＳ Ｐゴシック" charset="0"/>
                <a:cs typeface="ＭＳ Ｐゴシック" charset="0"/>
              </a:rPr>
              <a:t>Summary of </a:t>
            </a:r>
            <a:br>
              <a:rPr lang="en-US" sz="2600">
                <a:latin typeface="Tahoma" charset="0"/>
                <a:ea typeface="ＭＳ Ｐゴシック" charset="0"/>
                <a:cs typeface="ＭＳ Ｐゴシック" charset="0"/>
              </a:rPr>
            </a:br>
            <a:r>
              <a:rPr lang="en-US" sz="2600">
                <a:latin typeface="Tahoma" charset="0"/>
                <a:ea typeface="ＭＳ Ｐゴシック" charset="0"/>
                <a:cs typeface="ＭＳ Ｐゴシック" charset="0"/>
              </a:rPr>
              <a:t>Socket Functions for our Elementary TCP Client-Server</a:t>
            </a:r>
          </a:p>
        </p:txBody>
      </p:sp>
      <p:sp>
        <p:nvSpPr>
          <p:cNvPr id="1189891" name="Text Box 3"/>
          <p:cNvSpPr txBox="1">
            <a:spLocks noChangeArrowheads="1"/>
          </p:cNvSpPr>
          <p:nvPr/>
        </p:nvSpPr>
        <p:spPr bwMode="auto">
          <a:xfrm>
            <a:off x="1825625" y="1778000"/>
            <a:ext cx="1447800" cy="349250"/>
          </a:xfrm>
          <a:prstGeom prst="rect">
            <a:avLst/>
          </a:prstGeom>
          <a:noFill/>
          <a:ln w="12700">
            <a:solidFill>
              <a:schemeClr val="tx1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lIns="90000" tIns="46800" rIns="90000" bIns="46800">
            <a:spAutoFit/>
          </a:bodyPr>
          <a:lstStyle>
            <a:lvl1pPr>
              <a:defRPr sz="3200" b="1">
                <a:solidFill>
                  <a:schemeClr val="tx1"/>
                </a:solidFill>
                <a:latin typeface="Tahoma" charset="0"/>
                <a:ea typeface="ＭＳ Ｐゴシック" charset="0"/>
                <a:cs typeface="ＭＳ Ｐゴシック" charset="0"/>
              </a:defRPr>
            </a:lvl1pPr>
            <a:lvl2pPr marL="37931725" indent="-37474525">
              <a:defRPr sz="3200" b="1">
                <a:solidFill>
                  <a:schemeClr val="tx1"/>
                </a:solidFill>
                <a:latin typeface="Tahoma" charset="0"/>
                <a:ea typeface="ＭＳ Ｐゴシック" charset="0"/>
              </a:defRPr>
            </a:lvl2pPr>
            <a:lvl3pPr>
              <a:defRPr sz="3200" b="1">
                <a:solidFill>
                  <a:schemeClr val="tx1"/>
                </a:solidFill>
                <a:latin typeface="Tahoma" charset="0"/>
                <a:ea typeface="ＭＳ Ｐゴシック" charset="0"/>
              </a:defRPr>
            </a:lvl3pPr>
            <a:lvl4pPr>
              <a:defRPr sz="3200" b="1">
                <a:solidFill>
                  <a:schemeClr val="tx1"/>
                </a:solidFill>
                <a:latin typeface="Tahoma" charset="0"/>
                <a:ea typeface="ＭＳ Ｐゴシック" charset="0"/>
              </a:defRPr>
            </a:lvl4pPr>
            <a:lvl5pPr>
              <a:defRPr sz="3200" b="1">
                <a:solidFill>
                  <a:schemeClr val="tx1"/>
                </a:solidFill>
                <a:latin typeface="Tahoma" charset="0"/>
                <a:ea typeface="ＭＳ Ｐゴシック" charset="0"/>
              </a:defRPr>
            </a:lvl5pPr>
            <a:lvl6pPr marL="457200" eaLnBrk="0" fontAlgn="base" hangingPunct="0">
              <a:spcBef>
                <a:spcPct val="0"/>
              </a:spcBef>
              <a:spcAft>
                <a:spcPct val="0"/>
              </a:spcAft>
              <a:defRPr sz="3200" b="1">
                <a:solidFill>
                  <a:schemeClr val="tx1"/>
                </a:solidFill>
                <a:latin typeface="Tahoma" charset="0"/>
                <a:ea typeface="ＭＳ Ｐゴシック" charset="0"/>
              </a:defRPr>
            </a:lvl6pPr>
            <a:lvl7pPr marL="914400" eaLnBrk="0" fontAlgn="base" hangingPunct="0">
              <a:spcBef>
                <a:spcPct val="0"/>
              </a:spcBef>
              <a:spcAft>
                <a:spcPct val="0"/>
              </a:spcAft>
              <a:defRPr sz="3200" b="1">
                <a:solidFill>
                  <a:schemeClr val="tx1"/>
                </a:solidFill>
                <a:latin typeface="Tahoma" charset="0"/>
                <a:ea typeface="ＭＳ Ｐゴシック" charset="0"/>
              </a:defRPr>
            </a:lvl7pPr>
            <a:lvl8pPr marL="1371600" eaLnBrk="0" fontAlgn="base" hangingPunct="0">
              <a:spcBef>
                <a:spcPct val="0"/>
              </a:spcBef>
              <a:spcAft>
                <a:spcPct val="0"/>
              </a:spcAft>
              <a:defRPr sz="3200" b="1">
                <a:solidFill>
                  <a:schemeClr val="tx1"/>
                </a:solidFill>
                <a:latin typeface="Tahoma" charset="0"/>
                <a:ea typeface="ＭＳ Ｐゴシック" charset="0"/>
              </a:defRPr>
            </a:lvl8pPr>
            <a:lvl9pPr marL="1828800" eaLnBrk="0" fontAlgn="base" hangingPunct="0">
              <a:spcBef>
                <a:spcPct val="0"/>
              </a:spcBef>
              <a:spcAft>
                <a:spcPct val="0"/>
              </a:spcAft>
              <a:defRPr sz="3200" b="1">
                <a:solidFill>
                  <a:schemeClr val="tx1"/>
                </a:solidFill>
                <a:latin typeface="Tahoma" charset="0"/>
                <a:ea typeface="ＭＳ Ｐゴシック" charset="0"/>
              </a:defRPr>
            </a:lvl9pPr>
          </a:lstStyle>
          <a:p>
            <a:pPr algn="ctr"/>
            <a:r>
              <a:rPr lang="en-US" sz="1600" b="0">
                <a:latin typeface="Courier New" charset="0"/>
              </a:rPr>
              <a:t>socket()</a:t>
            </a:r>
          </a:p>
        </p:txBody>
      </p:sp>
      <p:sp>
        <p:nvSpPr>
          <p:cNvPr id="1189892" name="Text Box 4"/>
          <p:cNvSpPr txBox="1">
            <a:spLocks noChangeArrowheads="1"/>
          </p:cNvSpPr>
          <p:nvPr/>
        </p:nvSpPr>
        <p:spPr bwMode="auto">
          <a:xfrm>
            <a:off x="1825625" y="2498725"/>
            <a:ext cx="1447800" cy="349250"/>
          </a:xfrm>
          <a:prstGeom prst="rect">
            <a:avLst/>
          </a:prstGeom>
          <a:noFill/>
          <a:ln w="12700">
            <a:solidFill>
              <a:schemeClr val="tx1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lIns="90000" tIns="46800" rIns="90000" bIns="46800">
            <a:spAutoFit/>
          </a:bodyPr>
          <a:lstStyle>
            <a:lvl1pPr>
              <a:defRPr sz="3200" b="1">
                <a:solidFill>
                  <a:schemeClr val="tx1"/>
                </a:solidFill>
                <a:latin typeface="Tahoma" charset="0"/>
                <a:ea typeface="ＭＳ Ｐゴシック" charset="0"/>
                <a:cs typeface="ＭＳ Ｐゴシック" charset="0"/>
              </a:defRPr>
            </a:lvl1pPr>
            <a:lvl2pPr marL="37931725" indent="-37474525">
              <a:defRPr sz="3200" b="1">
                <a:solidFill>
                  <a:schemeClr val="tx1"/>
                </a:solidFill>
                <a:latin typeface="Tahoma" charset="0"/>
                <a:ea typeface="ＭＳ Ｐゴシック" charset="0"/>
              </a:defRPr>
            </a:lvl2pPr>
            <a:lvl3pPr>
              <a:defRPr sz="3200" b="1">
                <a:solidFill>
                  <a:schemeClr val="tx1"/>
                </a:solidFill>
                <a:latin typeface="Tahoma" charset="0"/>
                <a:ea typeface="ＭＳ Ｐゴシック" charset="0"/>
              </a:defRPr>
            </a:lvl3pPr>
            <a:lvl4pPr>
              <a:defRPr sz="3200" b="1">
                <a:solidFill>
                  <a:schemeClr val="tx1"/>
                </a:solidFill>
                <a:latin typeface="Tahoma" charset="0"/>
                <a:ea typeface="ＭＳ Ｐゴシック" charset="0"/>
              </a:defRPr>
            </a:lvl4pPr>
            <a:lvl5pPr>
              <a:defRPr sz="3200" b="1">
                <a:solidFill>
                  <a:schemeClr val="tx1"/>
                </a:solidFill>
                <a:latin typeface="Tahoma" charset="0"/>
                <a:ea typeface="ＭＳ Ｐゴシック" charset="0"/>
              </a:defRPr>
            </a:lvl5pPr>
            <a:lvl6pPr marL="457200" eaLnBrk="0" fontAlgn="base" hangingPunct="0">
              <a:spcBef>
                <a:spcPct val="0"/>
              </a:spcBef>
              <a:spcAft>
                <a:spcPct val="0"/>
              </a:spcAft>
              <a:defRPr sz="3200" b="1">
                <a:solidFill>
                  <a:schemeClr val="tx1"/>
                </a:solidFill>
                <a:latin typeface="Tahoma" charset="0"/>
                <a:ea typeface="ＭＳ Ｐゴシック" charset="0"/>
              </a:defRPr>
            </a:lvl6pPr>
            <a:lvl7pPr marL="914400" eaLnBrk="0" fontAlgn="base" hangingPunct="0">
              <a:spcBef>
                <a:spcPct val="0"/>
              </a:spcBef>
              <a:spcAft>
                <a:spcPct val="0"/>
              </a:spcAft>
              <a:defRPr sz="3200" b="1">
                <a:solidFill>
                  <a:schemeClr val="tx1"/>
                </a:solidFill>
                <a:latin typeface="Tahoma" charset="0"/>
                <a:ea typeface="ＭＳ Ｐゴシック" charset="0"/>
              </a:defRPr>
            </a:lvl7pPr>
            <a:lvl8pPr marL="1371600" eaLnBrk="0" fontAlgn="base" hangingPunct="0">
              <a:spcBef>
                <a:spcPct val="0"/>
              </a:spcBef>
              <a:spcAft>
                <a:spcPct val="0"/>
              </a:spcAft>
              <a:defRPr sz="3200" b="1">
                <a:solidFill>
                  <a:schemeClr val="tx1"/>
                </a:solidFill>
                <a:latin typeface="Tahoma" charset="0"/>
                <a:ea typeface="ＭＳ Ｐゴシック" charset="0"/>
              </a:defRPr>
            </a:lvl8pPr>
            <a:lvl9pPr marL="1828800" eaLnBrk="0" fontAlgn="base" hangingPunct="0">
              <a:spcBef>
                <a:spcPct val="0"/>
              </a:spcBef>
              <a:spcAft>
                <a:spcPct val="0"/>
              </a:spcAft>
              <a:defRPr sz="3200" b="1">
                <a:solidFill>
                  <a:schemeClr val="tx1"/>
                </a:solidFill>
                <a:latin typeface="Tahoma" charset="0"/>
                <a:ea typeface="ＭＳ Ｐゴシック" charset="0"/>
              </a:defRPr>
            </a:lvl9pPr>
          </a:lstStyle>
          <a:p>
            <a:pPr algn="ctr"/>
            <a:r>
              <a:rPr lang="en-US" sz="1600" b="0">
                <a:latin typeface="Courier New" charset="0"/>
              </a:rPr>
              <a:t>bind()</a:t>
            </a:r>
          </a:p>
        </p:txBody>
      </p:sp>
      <p:sp>
        <p:nvSpPr>
          <p:cNvPr id="1189893" name="Text Box 5"/>
          <p:cNvSpPr txBox="1">
            <a:spLocks noChangeArrowheads="1"/>
          </p:cNvSpPr>
          <p:nvPr/>
        </p:nvSpPr>
        <p:spPr bwMode="auto">
          <a:xfrm>
            <a:off x="1825625" y="3219450"/>
            <a:ext cx="1447800" cy="349250"/>
          </a:xfrm>
          <a:prstGeom prst="rect">
            <a:avLst/>
          </a:prstGeom>
          <a:noFill/>
          <a:ln w="12700">
            <a:solidFill>
              <a:schemeClr val="tx1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lIns="90000" tIns="46800" rIns="90000" bIns="46800">
            <a:spAutoFit/>
          </a:bodyPr>
          <a:lstStyle>
            <a:lvl1pPr>
              <a:defRPr sz="3200" b="1">
                <a:solidFill>
                  <a:schemeClr val="tx1"/>
                </a:solidFill>
                <a:latin typeface="Tahoma" charset="0"/>
                <a:ea typeface="ＭＳ Ｐゴシック" charset="0"/>
                <a:cs typeface="ＭＳ Ｐゴシック" charset="0"/>
              </a:defRPr>
            </a:lvl1pPr>
            <a:lvl2pPr marL="37931725" indent="-37474525">
              <a:defRPr sz="3200" b="1">
                <a:solidFill>
                  <a:schemeClr val="tx1"/>
                </a:solidFill>
                <a:latin typeface="Tahoma" charset="0"/>
                <a:ea typeface="ＭＳ Ｐゴシック" charset="0"/>
              </a:defRPr>
            </a:lvl2pPr>
            <a:lvl3pPr>
              <a:defRPr sz="3200" b="1">
                <a:solidFill>
                  <a:schemeClr val="tx1"/>
                </a:solidFill>
                <a:latin typeface="Tahoma" charset="0"/>
                <a:ea typeface="ＭＳ Ｐゴシック" charset="0"/>
              </a:defRPr>
            </a:lvl3pPr>
            <a:lvl4pPr>
              <a:defRPr sz="3200" b="1">
                <a:solidFill>
                  <a:schemeClr val="tx1"/>
                </a:solidFill>
                <a:latin typeface="Tahoma" charset="0"/>
                <a:ea typeface="ＭＳ Ｐゴシック" charset="0"/>
              </a:defRPr>
            </a:lvl4pPr>
            <a:lvl5pPr>
              <a:defRPr sz="3200" b="1">
                <a:solidFill>
                  <a:schemeClr val="tx1"/>
                </a:solidFill>
                <a:latin typeface="Tahoma" charset="0"/>
                <a:ea typeface="ＭＳ Ｐゴシック" charset="0"/>
              </a:defRPr>
            </a:lvl5pPr>
            <a:lvl6pPr marL="457200" eaLnBrk="0" fontAlgn="base" hangingPunct="0">
              <a:spcBef>
                <a:spcPct val="0"/>
              </a:spcBef>
              <a:spcAft>
                <a:spcPct val="0"/>
              </a:spcAft>
              <a:defRPr sz="3200" b="1">
                <a:solidFill>
                  <a:schemeClr val="tx1"/>
                </a:solidFill>
                <a:latin typeface="Tahoma" charset="0"/>
                <a:ea typeface="ＭＳ Ｐゴシック" charset="0"/>
              </a:defRPr>
            </a:lvl6pPr>
            <a:lvl7pPr marL="914400" eaLnBrk="0" fontAlgn="base" hangingPunct="0">
              <a:spcBef>
                <a:spcPct val="0"/>
              </a:spcBef>
              <a:spcAft>
                <a:spcPct val="0"/>
              </a:spcAft>
              <a:defRPr sz="3200" b="1">
                <a:solidFill>
                  <a:schemeClr val="tx1"/>
                </a:solidFill>
                <a:latin typeface="Tahoma" charset="0"/>
                <a:ea typeface="ＭＳ Ｐゴシック" charset="0"/>
              </a:defRPr>
            </a:lvl7pPr>
            <a:lvl8pPr marL="1371600" eaLnBrk="0" fontAlgn="base" hangingPunct="0">
              <a:spcBef>
                <a:spcPct val="0"/>
              </a:spcBef>
              <a:spcAft>
                <a:spcPct val="0"/>
              </a:spcAft>
              <a:defRPr sz="3200" b="1">
                <a:solidFill>
                  <a:schemeClr val="tx1"/>
                </a:solidFill>
                <a:latin typeface="Tahoma" charset="0"/>
                <a:ea typeface="ＭＳ Ｐゴシック" charset="0"/>
              </a:defRPr>
            </a:lvl8pPr>
            <a:lvl9pPr marL="1828800" eaLnBrk="0" fontAlgn="base" hangingPunct="0">
              <a:spcBef>
                <a:spcPct val="0"/>
              </a:spcBef>
              <a:spcAft>
                <a:spcPct val="0"/>
              </a:spcAft>
              <a:defRPr sz="3200" b="1">
                <a:solidFill>
                  <a:schemeClr val="tx1"/>
                </a:solidFill>
                <a:latin typeface="Tahoma" charset="0"/>
                <a:ea typeface="ＭＳ Ｐゴシック" charset="0"/>
              </a:defRPr>
            </a:lvl9pPr>
          </a:lstStyle>
          <a:p>
            <a:pPr algn="ctr"/>
            <a:r>
              <a:rPr lang="en-US" sz="1600" b="0">
                <a:latin typeface="Courier New" charset="0"/>
              </a:rPr>
              <a:t>listen()</a:t>
            </a:r>
          </a:p>
        </p:txBody>
      </p:sp>
      <p:sp>
        <p:nvSpPr>
          <p:cNvPr id="1189894" name="Text Box 6"/>
          <p:cNvSpPr txBox="1">
            <a:spLocks noChangeArrowheads="1"/>
          </p:cNvSpPr>
          <p:nvPr/>
        </p:nvSpPr>
        <p:spPr bwMode="auto">
          <a:xfrm>
            <a:off x="1825625" y="3938588"/>
            <a:ext cx="1447800" cy="349250"/>
          </a:xfrm>
          <a:prstGeom prst="rect">
            <a:avLst/>
          </a:prstGeom>
          <a:noFill/>
          <a:ln w="12700">
            <a:solidFill>
              <a:schemeClr val="tx1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lIns="90000" tIns="46800" rIns="90000" bIns="46800">
            <a:spAutoFit/>
          </a:bodyPr>
          <a:lstStyle>
            <a:lvl1pPr>
              <a:defRPr sz="3200" b="1">
                <a:solidFill>
                  <a:schemeClr val="tx1"/>
                </a:solidFill>
                <a:latin typeface="Tahoma" charset="0"/>
                <a:ea typeface="ＭＳ Ｐゴシック" charset="0"/>
                <a:cs typeface="ＭＳ Ｐゴシック" charset="0"/>
              </a:defRPr>
            </a:lvl1pPr>
            <a:lvl2pPr marL="37931725" indent="-37474525">
              <a:defRPr sz="3200" b="1">
                <a:solidFill>
                  <a:schemeClr val="tx1"/>
                </a:solidFill>
                <a:latin typeface="Tahoma" charset="0"/>
                <a:ea typeface="ＭＳ Ｐゴシック" charset="0"/>
              </a:defRPr>
            </a:lvl2pPr>
            <a:lvl3pPr>
              <a:defRPr sz="3200" b="1">
                <a:solidFill>
                  <a:schemeClr val="tx1"/>
                </a:solidFill>
                <a:latin typeface="Tahoma" charset="0"/>
                <a:ea typeface="ＭＳ Ｐゴシック" charset="0"/>
              </a:defRPr>
            </a:lvl3pPr>
            <a:lvl4pPr>
              <a:defRPr sz="3200" b="1">
                <a:solidFill>
                  <a:schemeClr val="tx1"/>
                </a:solidFill>
                <a:latin typeface="Tahoma" charset="0"/>
                <a:ea typeface="ＭＳ Ｐゴシック" charset="0"/>
              </a:defRPr>
            </a:lvl4pPr>
            <a:lvl5pPr>
              <a:defRPr sz="3200" b="1">
                <a:solidFill>
                  <a:schemeClr val="tx1"/>
                </a:solidFill>
                <a:latin typeface="Tahoma" charset="0"/>
                <a:ea typeface="ＭＳ Ｐゴシック" charset="0"/>
              </a:defRPr>
            </a:lvl5pPr>
            <a:lvl6pPr marL="457200" eaLnBrk="0" fontAlgn="base" hangingPunct="0">
              <a:spcBef>
                <a:spcPct val="0"/>
              </a:spcBef>
              <a:spcAft>
                <a:spcPct val="0"/>
              </a:spcAft>
              <a:defRPr sz="3200" b="1">
                <a:solidFill>
                  <a:schemeClr val="tx1"/>
                </a:solidFill>
                <a:latin typeface="Tahoma" charset="0"/>
                <a:ea typeface="ＭＳ Ｐゴシック" charset="0"/>
              </a:defRPr>
            </a:lvl6pPr>
            <a:lvl7pPr marL="914400" eaLnBrk="0" fontAlgn="base" hangingPunct="0">
              <a:spcBef>
                <a:spcPct val="0"/>
              </a:spcBef>
              <a:spcAft>
                <a:spcPct val="0"/>
              </a:spcAft>
              <a:defRPr sz="3200" b="1">
                <a:solidFill>
                  <a:schemeClr val="tx1"/>
                </a:solidFill>
                <a:latin typeface="Tahoma" charset="0"/>
                <a:ea typeface="ＭＳ Ｐゴシック" charset="0"/>
              </a:defRPr>
            </a:lvl7pPr>
            <a:lvl8pPr marL="1371600" eaLnBrk="0" fontAlgn="base" hangingPunct="0">
              <a:spcBef>
                <a:spcPct val="0"/>
              </a:spcBef>
              <a:spcAft>
                <a:spcPct val="0"/>
              </a:spcAft>
              <a:defRPr sz="3200" b="1">
                <a:solidFill>
                  <a:schemeClr val="tx1"/>
                </a:solidFill>
                <a:latin typeface="Tahoma" charset="0"/>
                <a:ea typeface="ＭＳ Ｐゴシック" charset="0"/>
              </a:defRPr>
            </a:lvl8pPr>
            <a:lvl9pPr marL="1828800" eaLnBrk="0" fontAlgn="base" hangingPunct="0">
              <a:spcBef>
                <a:spcPct val="0"/>
              </a:spcBef>
              <a:spcAft>
                <a:spcPct val="0"/>
              </a:spcAft>
              <a:defRPr sz="3200" b="1">
                <a:solidFill>
                  <a:schemeClr val="tx1"/>
                </a:solidFill>
                <a:latin typeface="Tahoma" charset="0"/>
                <a:ea typeface="ＭＳ Ｐゴシック" charset="0"/>
              </a:defRPr>
            </a:lvl9pPr>
          </a:lstStyle>
          <a:p>
            <a:pPr algn="ctr"/>
            <a:r>
              <a:rPr lang="en-US" sz="1600" b="0">
                <a:latin typeface="Courier New" charset="0"/>
              </a:rPr>
              <a:t>accept()</a:t>
            </a:r>
          </a:p>
        </p:txBody>
      </p:sp>
      <p:sp>
        <p:nvSpPr>
          <p:cNvPr id="1189895" name="Text Box 7"/>
          <p:cNvSpPr txBox="1">
            <a:spLocks noChangeArrowheads="1"/>
          </p:cNvSpPr>
          <p:nvPr/>
        </p:nvSpPr>
        <p:spPr bwMode="auto">
          <a:xfrm>
            <a:off x="1825625" y="4659313"/>
            <a:ext cx="1447800" cy="349250"/>
          </a:xfrm>
          <a:prstGeom prst="rect">
            <a:avLst/>
          </a:prstGeom>
          <a:noFill/>
          <a:ln w="12700">
            <a:solidFill>
              <a:schemeClr val="tx1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lIns="90000" tIns="46800" rIns="90000" bIns="46800">
            <a:spAutoFit/>
          </a:bodyPr>
          <a:lstStyle>
            <a:lvl1pPr>
              <a:defRPr sz="3200" b="1">
                <a:solidFill>
                  <a:schemeClr val="tx1"/>
                </a:solidFill>
                <a:latin typeface="Tahoma" charset="0"/>
                <a:ea typeface="ＭＳ Ｐゴシック" charset="0"/>
                <a:cs typeface="ＭＳ Ｐゴシック" charset="0"/>
              </a:defRPr>
            </a:lvl1pPr>
            <a:lvl2pPr marL="37931725" indent="-37474525">
              <a:defRPr sz="3200" b="1">
                <a:solidFill>
                  <a:schemeClr val="tx1"/>
                </a:solidFill>
                <a:latin typeface="Tahoma" charset="0"/>
                <a:ea typeface="ＭＳ Ｐゴシック" charset="0"/>
              </a:defRPr>
            </a:lvl2pPr>
            <a:lvl3pPr>
              <a:defRPr sz="3200" b="1">
                <a:solidFill>
                  <a:schemeClr val="tx1"/>
                </a:solidFill>
                <a:latin typeface="Tahoma" charset="0"/>
                <a:ea typeface="ＭＳ Ｐゴシック" charset="0"/>
              </a:defRPr>
            </a:lvl3pPr>
            <a:lvl4pPr>
              <a:defRPr sz="3200" b="1">
                <a:solidFill>
                  <a:schemeClr val="tx1"/>
                </a:solidFill>
                <a:latin typeface="Tahoma" charset="0"/>
                <a:ea typeface="ＭＳ Ｐゴシック" charset="0"/>
              </a:defRPr>
            </a:lvl4pPr>
            <a:lvl5pPr>
              <a:defRPr sz="3200" b="1">
                <a:solidFill>
                  <a:schemeClr val="tx1"/>
                </a:solidFill>
                <a:latin typeface="Tahoma" charset="0"/>
                <a:ea typeface="ＭＳ Ｐゴシック" charset="0"/>
              </a:defRPr>
            </a:lvl5pPr>
            <a:lvl6pPr marL="457200" eaLnBrk="0" fontAlgn="base" hangingPunct="0">
              <a:spcBef>
                <a:spcPct val="0"/>
              </a:spcBef>
              <a:spcAft>
                <a:spcPct val="0"/>
              </a:spcAft>
              <a:defRPr sz="3200" b="1">
                <a:solidFill>
                  <a:schemeClr val="tx1"/>
                </a:solidFill>
                <a:latin typeface="Tahoma" charset="0"/>
                <a:ea typeface="ＭＳ Ｐゴシック" charset="0"/>
              </a:defRPr>
            </a:lvl6pPr>
            <a:lvl7pPr marL="914400" eaLnBrk="0" fontAlgn="base" hangingPunct="0">
              <a:spcBef>
                <a:spcPct val="0"/>
              </a:spcBef>
              <a:spcAft>
                <a:spcPct val="0"/>
              </a:spcAft>
              <a:defRPr sz="3200" b="1">
                <a:solidFill>
                  <a:schemeClr val="tx1"/>
                </a:solidFill>
                <a:latin typeface="Tahoma" charset="0"/>
                <a:ea typeface="ＭＳ Ｐゴシック" charset="0"/>
              </a:defRPr>
            </a:lvl7pPr>
            <a:lvl8pPr marL="1371600" eaLnBrk="0" fontAlgn="base" hangingPunct="0">
              <a:spcBef>
                <a:spcPct val="0"/>
              </a:spcBef>
              <a:spcAft>
                <a:spcPct val="0"/>
              </a:spcAft>
              <a:defRPr sz="3200" b="1">
                <a:solidFill>
                  <a:schemeClr val="tx1"/>
                </a:solidFill>
                <a:latin typeface="Tahoma" charset="0"/>
                <a:ea typeface="ＭＳ Ｐゴシック" charset="0"/>
              </a:defRPr>
            </a:lvl8pPr>
            <a:lvl9pPr marL="1828800" eaLnBrk="0" fontAlgn="base" hangingPunct="0">
              <a:spcBef>
                <a:spcPct val="0"/>
              </a:spcBef>
              <a:spcAft>
                <a:spcPct val="0"/>
              </a:spcAft>
              <a:defRPr sz="3200" b="1">
                <a:solidFill>
                  <a:schemeClr val="tx1"/>
                </a:solidFill>
                <a:latin typeface="Tahoma" charset="0"/>
                <a:ea typeface="ＭＳ Ｐゴシック" charset="0"/>
              </a:defRPr>
            </a:lvl9pPr>
          </a:lstStyle>
          <a:p>
            <a:pPr algn="ctr"/>
            <a:r>
              <a:rPr lang="en-US" sz="1600" b="0">
                <a:latin typeface="Courier New" charset="0"/>
              </a:rPr>
              <a:t>read()</a:t>
            </a:r>
          </a:p>
        </p:txBody>
      </p:sp>
      <p:sp>
        <p:nvSpPr>
          <p:cNvPr id="1189896" name="Text Box 8"/>
          <p:cNvSpPr txBox="1">
            <a:spLocks noChangeArrowheads="1"/>
          </p:cNvSpPr>
          <p:nvPr/>
        </p:nvSpPr>
        <p:spPr bwMode="auto">
          <a:xfrm>
            <a:off x="1825625" y="5380038"/>
            <a:ext cx="1447800" cy="349250"/>
          </a:xfrm>
          <a:prstGeom prst="rect">
            <a:avLst/>
          </a:prstGeom>
          <a:noFill/>
          <a:ln w="12700">
            <a:solidFill>
              <a:schemeClr val="tx1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lIns="90000" tIns="46800" rIns="90000" bIns="46800">
            <a:spAutoFit/>
          </a:bodyPr>
          <a:lstStyle>
            <a:lvl1pPr>
              <a:defRPr sz="3200" b="1">
                <a:solidFill>
                  <a:schemeClr val="tx1"/>
                </a:solidFill>
                <a:latin typeface="Tahoma" charset="0"/>
                <a:ea typeface="ＭＳ Ｐゴシック" charset="0"/>
                <a:cs typeface="ＭＳ Ｐゴシック" charset="0"/>
              </a:defRPr>
            </a:lvl1pPr>
            <a:lvl2pPr marL="37931725" indent="-37474525">
              <a:defRPr sz="3200" b="1">
                <a:solidFill>
                  <a:schemeClr val="tx1"/>
                </a:solidFill>
                <a:latin typeface="Tahoma" charset="0"/>
                <a:ea typeface="ＭＳ Ｐゴシック" charset="0"/>
              </a:defRPr>
            </a:lvl2pPr>
            <a:lvl3pPr>
              <a:defRPr sz="3200" b="1">
                <a:solidFill>
                  <a:schemeClr val="tx1"/>
                </a:solidFill>
                <a:latin typeface="Tahoma" charset="0"/>
                <a:ea typeface="ＭＳ Ｐゴシック" charset="0"/>
              </a:defRPr>
            </a:lvl3pPr>
            <a:lvl4pPr>
              <a:defRPr sz="3200" b="1">
                <a:solidFill>
                  <a:schemeClr val="tx1"/>
                </a:solidFill>
                <a:latin typeface="Tahoma" charset="0"/>
                <a:ea typeface="ＭＳ Ｐゴシック" charset="0"/>
              </a:defRPr>
            </a:lvl4pPr>
            <a:lvl5pPr>
              <a:defRPr sz="3200" b="1">
                <a:solidFill>
                  <a:schemeClr val="tx1"/>
                </a:solidFill>
                <a:latin typeface="Tahoma" charset="0"/>
                <a:ea typeface="ＭＳ Ｐゴシック" charset="0"/>
              </a:defRPr>
            </a:lvl5pPr>
            <a:lvl6pPr marL="457200" eaLnBrk="0" fontAlgn="base" hangingPunct="0">
              <a:spcBef>
                <a:spcPct val="0"/>
              </a:spcBef>
              <a:spcAft>
                <a:spcPct val="0"/>
              </a:spcAft>
              <a:defRPr sz="3200" b="1">
                <a:solidFill>
                  <a:schemeClr val="tx1"/>
                </a:solidFill>
                <a:latin typeface="Tahoma" charset="0"/>
                <a:ea typeface="ＭＳ Ｐゴシック" charset="0"/>
              </a:defRPr>
            </a:lvl6pPr>
            <a:lvl7pPr marL="914400" eaLnBrk="0" fontAlgn="base" hangingPunct="0">
              <a:spcBef>
                <a:spcPct val="0"/>
              </a:spcBef>
              <a:spcAft>
                <a:spcPct val="0"/>
              </a:spcAft>
              <a:defRPr sz="3200" b="1">
                <a:solidFill>
                  <a:schemeClr val="tx1"/>
                </a:solidFill>
                <a:latin typeface="Tahoma" charset="0"/>
                <a:ea typeface="ＭＳ Ｐゴシック" charset="0"/>
              </a:defRPr>
            </a:lvl7pPr>
            <a:lvl8pPr marL="1371600" eaLnBrk="0" fontAlgn="base" hangingPunct="0">
              <a:spcBef>
                <a:spcPct val="0"/>
              </a:spcBef>
              <a:spcAft>
                <a:spcPct val="0"/>
              </a:spcAft>
              <a:defRPr sz="3200" b="1">
                <a:solidFill>
                  <a:schemeClr val="tx1"/>
                </a:solidFill>
                <a:latin typeface="Tahoma" charset="0"/>
                <a:ea typeface="ＭＳ Ｐゴシック" charset="0"/>
              </a:defRPr>
            </a:lvl8pPr>
            <a:lvl9pPr marL="1828800" eaLnBrk="0" fontAlgn="base" hangingPunct="0">
              <a:spcBef>
                <a:spcPct val="0"/>
              </a:spcBef>
              <a:spcAft>
                <a:spcPct val="0"/>
              </a:spcAft>
              <a:defRPr sz="3200" b="1">
                <a:solidFill>
                  <a:schemeClr val="tx1"/>
                </a:solidFill>
                <a:latin typeface="Tahoma" charset="0"/>
                <a:ea typeface="ＭＳ Ｐゴシック" charset="0"/>
              </a:defRPr>
            </a:lvl9pPr>
          </a:lstStyle>
          <a:p>
            <a:pPr algn="ctr"/>
            <a:r>
              <a:rPr lang="en-US" sz="1600" b="0">
                <a:latin typeface="Courier New" charset="0"/>
              </a:rPr>
              <a:t>write()</a:t>
            </a:r>
          </a:p>
        </p:txBody>
      </p:sp>
      <p:sp>
        <p:nvSpPr>
          <p:cNvPr id="1189897" name="Text Box 9"/>
          <p:cNvSpPr txBox="1">
            <a:spLocks noChangeArrowheads="1"/>
          </p:cNvSpPr>
          <p:nvPr/>
        </p:nvSpPr>
        <p:spPr bwMode="auto">
          <a:xfrm>
            <a:off x="1825625" y="6100763"/>
            <a:ext cx="1447800" cy="349250"/>
          </a:xfrm>
          <a:prstGeom prst="rect">
            <a:avLst/>
          </a:prstGeom>
          <a:noFill/>
          <a:ln w="12700">
            <a:solidFill>
              <a:schemeClr val="tx1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lIns="90000" tIns="46800" rIns="90000" bIns="46800">
            <a:spAutoFit/>
          </a:bodyPr>
          <a:lstStyle>
            <a:lvl1pPr>
              <a:defRPr sz="3200" b="1">
                <a:solidFill>
                  <a:schemeClr val="tx1"/>
                </a:solidFill>
                <a:latin typeface="Tahoma" charset="0"/>
                <a:ea typeface="ＭＳ Ｐゴシック" charset="0"/>
                <a:cs typeface="ＭＳ Ｐゴシック" charset="0"/>
              </a:defRPr>
            </a:lvl1pPr>
            <a:lvl2pPr marL="37931725" indent="-37474525">
              <a:defRPr sz="3200" b="1">
                <a:solidFill>
                  <a:schemeClr val="tx1"/>
                </a:solidFill>
                <a:latin typeface="Tahoma" charset="0"/>
                <a:ea typeface="ＭＳ Ｐゴシック" charset="0"/>
              </a:defRPr>
            </a:lvl2pPr>
            <a:lvl3pPr>
              <a:defRPr sz="3200" b="1">
                <a:solidFill>
                  <a:schemeClr val="tx1"/>
                </a:solidFill>
                <a:latin typeface="Tahoma" charset="0"/>
                <a:ea typeface="ＭＳ Ｐゴシック" charset="0"/>
              </a:defRPr>
            </a:lvl3pPr>
            <a:lvl4pPr>
              <a:defRPr sz="3200" b="1">
                <a:solidFill>
                  <a:schemeClr val="tx1"/>
                </a:solidFill>
                <a:latin typeface="Tahoma" charset="0"/>
                <a:ea typeface="ＭＳ Ｐゴシック" charset="0"/>
              </a:defRPr>
            </a:lvl4pPr>
            <a:lvl5pPr>
              <a:defRPr sz="3200" b="1">
                <a:solidFill>
                  <a:schemeClr val="tx1"/>
                </a:solidFill>
                <a:latin typeface="Tahoma" charset="0"/>
                <a:ea typeface="ＭＳ Ｐゴシック" charset="0"/>
              </a:defRPr>
            </a:lvl5pPr>
            <a:lvl6pPr marL="457200" eaLnBrk="0" fontAlgn="base" hangingPunct="0">
              <a:spcBef>
                <a:spcPct val="0"/>
              </a:spcBef>
              <a:spcAft>
                <a:spcPct val="0"/>
              </a:spcAft>
              <a:defRPr sz="3200" b="1">
                <a:solidFill>
                  <a:schemeClr val="tx1"/>
                </a:solidFill>
                <a:latin typeface="Tahoma" charset="0"/>
                <a:ea typeface="ＭＳ Ｐゴシック" charset="0"/>
              </a:defRPr>
            </a:lvl6pPr>
            <a:lvl7pPr marL="914400" eaLnBrk="0" fontAlgn="base" hangingPunct="0">
              <a:spcBef>
                <a:spcPct val="0"/>
              </a:spcBef>
              <a:spcAft>
                <a:spcPct val="0"/>
              </a:spcAft>
              <a:defRPr sz="3200" b="1">
                <a:solidFill>
                  <a:schemeClr val="tx1"/>
                </a:solidFill>
                <a:latin typeface="Tahoma" charset="0"/>
                <a:ea typeface="ＭＳ Ｐゴシック" charset="0"/>
              </a:defRPr>
            </a:lvl7pPr>
            <a:lvl8pPr marL="1371600" eaLnBrk="0" fontAlgn="base" hangingPunct="0">
              <a:spcBef>
                <a:spcPct val="0"/>
              </a:spcBef>
              <a:spcAft>
                <a:spcPct val="0"/>
              </a:spcAft>
              <a:defRPr sz="3200" b="1">
                <a:solidFill>
                  <a:schemeClr val="tx1"/>
                </a:solidFill>
                <a:latin typeface="Tahoma" charset="0"/>
                <a:ea typeface="ＭＳ Ｐゴシック" charset="0"/>
              </a:defRPr>
            </a:lvl8pPr>
            <a:lvl9pPr marL="1828800" eaLnBrk="0" fontAlgn="base" hangingPunct="0">
              <a:spcBef>
                <a:spcPct val="0"/>
              </a:spcBef>
              <a:spcAft>
                <a:spcPct val="0"/>
              </a:spcAft>
              <a:defRPr sz="3200" b="1">
                <a:solidFill>
                  <a:schemeClr val="tx1"/>
                </a:solidFill>
                <a:latin typeface="Tahoma" charset="0"/>
                <a:ea typeface="ＭＳ Ｐゴシック" charset="0"/>
              </a:defRPr>
            </a:lvl9pPr>
          </a:lstStyle>
          <a:p>
            <a:pPr algn="ctr"/>
            <a:r>
              <a:rPr lang="en-US" sz="1600" b="0">
                <a:latin typeface="Courier New" charset="0"/>
              </a:rPr>
              <a:t>close()</a:t>
            </a:r>
          </a:p>
        </p:txBody>
      </p:sp>
      <p:sp>
        <p:nvSpPr>
          <p:cNvPr id="1189898" name="Text Box 10"/>
          <p:cNvSpPr txBox="1">
            <a:spLocks noChangeArrowheads="1"/>
          </p:cNvSpPr>
          <p:nvPr/>
        </p:nvSpPr>
        <p:spPr bwMode="auto">
          <a:xfrm>
            <a:off x="5437188" y="4513263"/>
            <a:ext cx="1447800" cy="349250"/>
          </a:xfrm>
          <a:prstGeom prst="rect">
            <a:avLst/>
          </a:prstGeom>
          <a:noFill/>
          <a:ln w="12700">
            <a:solidFill>
              <a:schemeClr val="tx1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lIns="90000" tIns="46800" rIns="90000" bIns="46800">
            <a:spAutoFit/>
          </a:bodyPr>
          <a:lstStyle>
            <a:lvl1pPr>
              <a:defRPr sz="3200" b="1">
                <a:solidFill>
                  <a:schemeClr val="tx1"/>
                </a:solidFill>
                <a:latin typeface="Tahoma" charset="0"/>
                <a:ea typeface="ＭＳ Ｐゴシック" charset="0"/>
                <a:cs typeface="ＭＳ Ｐゴシック" charset="0"/>
              </a:defRPr>
            </a:lvl1pPr>
            <a:lvl2pPr marL="37931725" indent="-37474525">
              <a:defRPr sz="3200" b="1">
                <a:solidFill>
                  <a:schemeClr val="tx1"/>
                </a:solidFill>
                <a:latin typeface="Tahoma" charset="0"/>
                <a:ea typeface="ＭＳ Ｐゴシック" charset="0"/>
              </a:defRPr>
            </a:lvl2pPr>
            <a:lvl3pPr>
              <a:defRPr sz="3200" b="1">
                <a:solidFill>
                  <a:schemeClr val="tx1"/>
                </a:solidFill>
                <a:latin typeface="Tahoma" charset="0"/>
                <a:ea typeface="ＭＳ Ｐゴシック" charset="0"/>
              </a:defRPr>
            </a:lvl3pPr>
            <a:lvl4pPr>
              <a:defRPr sz="3200" b="1">
                <a:solidFill>
                  <a:schemeClr val="tx1"/>
                </a:solidFill>
                <a:latin typeface="Tahoma" charset="0"/>
                <a:ea typeface="ＭＳ Ｐゴシック" charset="0"/>
              </a:defRPr>
            </a:lvl4pPr>
            <a:lvl5pPr>
              <a:defRPr sz="3200" b="1">
                <a:solidFill>
                  <a:schemeClr val="tx1"/>
                </a:solidFill>
                <a:latin typeface="Tahoma" charset="0"/>
                <a:ea typeface="ＭＳ Ｐゴシック" charset="0"/>
              </a:defRPr>
            </a:lvl5pPr>
            <a:lvl6pPr marL="457200" eaLnBrk="0" fontAlgn="base" hangingPunct="0">
              <a:spcBef>
                <a:spcPct val="0"/>
              </a:spcBef>
              <a:spcAft>
                <a:spcPct val="0"/>
              </a:spcAft>
              <a:defRPr sz="3200" b="1">
                <a:solidFill>
                  <a:schemeClr val="tx1"/>
                </a:solidFill>
                <a:latin typeface="Tahoma" charset="0"/>
                <a:ea typeface="ＭＳ Ｐゴシック" charset="0"/>
              </a:defRPr>
            </a:lvl6pPr>
            <a:lvl7pPr marL="914400" eaLnBrk="0" fontAlgn="base" hangingPunct="0">
              <a:spcBef>
                <a:spcPct val="0"/>
              </a:spcBef>
              <a:spcAft>
                <a:spcPct val="0"/>
              </a:spcAft>
              <a:defRPr sz="3200" b="1">
                <a:solidFill>
                  <a:schemeClr val="tx1"/>
                </a:solidFill>
                <a:latin typeface="Tahoma" charset="0"/>
                <a:ea typeface="ＭＳ Ｐゴシック" charset="0"/>
              </a:defRPr>
            </a:lvl7pPr>
            <a:lvl8pPr marL="1371600" eaLnBrk="0" fontAlgn="base" hangingPunct="0">
              <a:spcBef>
                <a:spcPct val="0"/>
              </a:spcBef>
              <a:spcAft>
                <a:spcPct val="0"/>
              </a:spcAft>
              <a:defRPr sz="3200" b="1">
                <a:solidFill>
                  <a:schemeClr val="tx1"/>
                </a:solidFill>
                <a:latin typeface="Tahoma" charset="0"/>
                <a:ea typeface="ＭＳ Ｐゴシック" charset="0"/>
              </a:defRPr>
            </a:lvl8pPr>
            <a:lvl9pPr marL="1828800" eaLnBrk="0" fontAlgn="base" hangingPunct="0">
              <a:spcBef>
                <a:spcPct val="0"/>
              </a:spcBef>
              <a:spcAft>
                <a:spcPct val="0"/>
              </a:spcAft>
              <a:defRPr sz="3200" b="1">
                <a:solidFill>
                  <a:schemeClr val="tx1"/>
                </a:solidFill>
                <a:latin typeface="Tahoma" charset="0"/>
                <a:ea typeface="ＭＳ Ｐゴシック" charset="0"/>
              </a:defRPr>
            </a:lvl9pPr>
          </a:lstStyle>
          <a:p>
            <a:pPr algn="ctr"/>
            <a:r>
              <a:rPr lang="en-US" sz="1600" b="0">
                <a:latin typeface="Courier New" charset="0"/>
              </a:rPr>
              <a:t>write()</a:t>
            </a:r>
          </a:p>
        </p:txBody>
      </p:sp>
      <p:sp>
        <p:nvSpPr>
          <p:cNvPr id="1189899" name="Text Box 11"/>
          <p:cNvSpPr txBox="1">
            <a:spLocks noChangeArrowheads="1"/>
          </p:cNvSpPr>
          <p:nvPr/>
        </p:nvSpPr>
        <p:spPr bwMode="auto">
          <a:xfrm>
            <a:off x="5437188" y="5462588"/>
            <a:ext cx="1447800" cy="349250"/>
          </a:xfrm>
          <a:prstGeom prst="rect">
            <a:avLst/>
          </a:prstGeom>
          <a:noFill/>
          <a:ln w="12700">
            <a:solidFill>
              <a:schemeClr val="tx1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lIns="90000" tIns="46800" rIns="90000" bIns="46800">
            <a:spAutoFit/>
          </a:bodyPr>
          <a:lstStyle>
            <a:lvl1pPr>
              <a:defRPr sz="3200" b="1">
                <a:solidFill>
                  <a:schemeClr val="tx1"/>
                </a:solidFill>
                <a:latin typeface="Tahoma" charset="0"/>
                <a:ea typeface="ＭＳ Ｐゴシック" charset="0"/>
                <a:cs typeface="ＭＳ Ｐゴシック" charset="0"/>
              </a:defRPr>
            </a:lvl1pPr>
            <a:lvl2pPr marL="37931725" indent="-37474525">
              <a:defRPr sz="3200" b="1">
                <a:solidFill>
                  <a:schemeClr val="tx1"/>
                </a:solidFill>
                <a:latin typeface="Tahoma" charset="0"/>
                <a:ea typeface="ＭＳ Ｐゴシック" charset="0"/>
              </a:defRPr>
            </a:lvl2pPr>
            <a:lvl3pPr>
              <a:defRPr sz="3200" b="1">
                <a:solidFill>
                  <a:schemeClr val="tx1"/>
                </a:solidFill>
                <a:latin typeface="Tahoma" charset="0"/>
                <a:ea typeface="ＭＳ Ｐゴシック" charset="0"/>
              </a:defRPr>
            </a:lvl3pPr>
            <a:lvl4pPr>
              <a:defRPr sz="3200" b="1">
                <a:solidFill>
                  <a:schemeClr val="tx1"/>
                </a:solidFill>
                <a:latin typeface="Tahoma" charset="0"/>
                <a:ea typeface="ＭＳ Ｐゴシック" charset="0"/>
              </a:defRPr>
            </a:lvl4pPr>
            <a:lvl5pPr>
              <a:defRPr sz="3200" b="1">
                <a:solidFill>
                  <a:schemeClr val="tx1"/>
                </a:solidFill>
                <a:latin typeface="Tahoma" charset="0"/>
                <a:ea typeface="ＭＳ Ｐゴシック" charset="0"/>
              </a:defRPr>
            </a:lvl5pPr>
            <a:lvl6pPr marL="457200" eaLnBrk="0" fontAlgn="base" hangingPunct="0">
              <a:spcBef>
                <a:spcPct val="0"/>
              </a:spcBef>
              <a:spcAft>
                <a:spcPct val="0"/>
              </a:spcAft>
              <a:defRPr sz="3200" b="1">
                <a:solidFill>
                  <a:schemeClr val="tx1"/>
                </a:solidFill>
                <a:latin typeface="Tahoma" charset="0"/>
                <a:ea typeface="ＭＳ Ｐゴシック" charset="0"/>
              </a:defRPr>
            </a:lvl6pPr>
            <a:lvl7pPr marL="914400" eaLnBrk="0" fontAlgn="base" hangingPunct="0">
              <a:spcBef>
                <a:spcPct val="0"/>
              </a:spcBef>
              <a:spcAft>
                <a:spcPct val="0"/>
              </a:spcAft>
              <a:defRPr sz="3200" b="1">
                <a:solidFill>
                  <a:schemeClr val="tx1"/>
                </a:solidFill>
                <a:latin typeface="Tahoma" charset="0"/>
                <a:ea typeface="ＭＳ Ｐゴシック" charset="0"/>
              </a:defRPr>
            </a:lvl7pPr>
            <a:lvl8pPr marL="1371600" eaLnBrk="0" fontAlgn="base" hangingPunct="0">
              <a:spcBef>
                <a:spcPct val="0"/>
              </a:spcBef>
              <a:spcAft>
                <a:spcPct val="0"/>
              </a:spcAft>
              <a:defRPr sz="3200" b="1">
                <a:solidFill>
                  <a:schemeClr val="tx1"/>
                </a:solidFill>
                <a:latin typeface="Tahoma" charset="0"/>
                <a:ea typeface="ＭＳ Ｐゴシック" charset="0"/>
              </a:defRPr>
            </a:lvl8pPr>
            <a:lvl9pPr marL="1828800" eaLnBrk="0" fontAlgn="base" hangingPunct="0">
              <a:spcBef>
                <a:spcPct val="0"/>
              </a:spcBef>
              <a:spcAft>
                <a:spcPct val="0"/>
              </a:spcAft>
              <a:defRPr sz="3200" b="1">
                <a:solidFill>
                  <a:schemeClr val="tx1"/>
                </a:solidFill>
                <a:latin typeface="Tahoma" charset="0"/>
                <a:ea typeface="ＭＳ Ｐゴシック" charset="0"/>
              </a:defRPr>
            </a:lvl9pPr>
          </a:lstStyle>
          <a:p>
            <a:pPr algn="ctr"/>
            <a:r>
              <a:rPr lang="en-US" sz="1600" b="0">
                <a:latin typeface="Courier New" charset="0"/>
              </a:rPr>
              <a:t>read()</a:t>
            </a:r>
          </a:p>
        </p:txBody>
      </p:sp>
      <p:sp>
        <p:nvSpPr>
          <p:cNvPr id="1189900" name="Text Box 12"/>
          <p:cNvSpPr txBox="1">
            <a:spLocks noChangeArrowheads="1"/>
          </p:cNvSpPr>
          <p:nvPr/>
        </p:nvSpPr>
        <p:spPr bwMode="auto">
          <a:xfrm>
            <a:off x="5437188" y="6192838"/>
            <a:ext cx="1447800" cy="349250"/>
          </a:xfrm>
          <a:prstGeom prst="rect">
            <a:avLst/>
          </a:prstGeom>
          <a:noFill/>
          <a:ln w="12700">
            <a:solidFill>
              <a:schemeClr val="tx1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lIns="90000" tIns="46800" rIns="90000" bIns="46800">
            <a:spAutoFit/>
          </a:bodyPr>
          <a:lstStyle>
            <a:lvl1pPr>
              <a:defRPr sz="3200" b="1">
                <a:solidFill>
                  <a:schemeClr val="tx1"/>
                </a:solidFill>
                <a:latin typeface="Tahoma" charset="0"/>
                <a:ea typeface="ＭＳ Ｐゴシック" charset="0"/>
                <a:cs typeface="ＭＳ Ｐゴシック" charset="0"/>
              </a:defRPr>
            </a:lvl1pPr>
            <a:lvl2pPr marL="37931725" indent="-37474525">
              <a:defRPr sz="3200" b="1">
                <a:solidFill>
                  <a:schemeClr val="tx1"/>
                </a:solidFill>
                <a:latin typeface="Tahoma" charset="0"/>
                <a:ea typeface="ＭＳ Ｐゴシック" charset="0"/>
              </a:defRPr>
            </a:lvl2pPr>
            <a:lvl3pPr>
              <a:defRPr sz="3200" b="1">
                <a:solidFill>
                  <a:schemeClr val="tx1"/>
                </a:solidFill>
                <a:latin typeface="Tahoma" charset="0"/>
                <a:ea typeface="ＭＳ Ｐゴシック" charset="0"/>
              </a:defRPr>
            </a:lvl3pPr>
            <a:lvl4pPr>
              <a:defRPr sz="3200" b="1">
                <a:solidFill>
                  <a:schemeClr val="tx1"/>
                </a:solidFill>
                <a:latin typeface="Tahoma" charset="0"/>
                <a:ea typeface="ＭＳ Ｐゴシック" charset="0"/>
              </a:defRPr>
            </a:lvl4pPr>
            <a:lvl5pPr>
              <a:defRPr sz="3200" b="1">
                <a:solidFill>
                  <a:schemeClr val="tx1"/>
                </a:solidFill>
                <a:latin typeface="Tahoma" charset="0"/>
                <a:ea typeface="ＭＳ Ｐゴシック" charset="0"/>
              </a:defRPr>
            </a:lvl5pPr>
            <a:lvl6pPr marL="457200" eaLnBrk="0" fontAlgn="base" hangingPunct="0">
              <a:spcBef>
                <a:spcPct val="0"/>
              </a:spcBef>
              <a:spcAft>
                <a:spcPct val="0"/>
              </a:spcAft>
              <a:defRPr sz="3200" b="1">
                <a:solidFill>
                  <a:schemeClr val="tx1"/>
                </a:solidFill>
                <a:latin typeface="Tahoma" charset="0"/>
                <a:ea typeface="ＭＳ Ｐゴシック" charset="0"/>
              </a:defRPr>
            </a:lvl6pPr>
            <a:lvl7pPr marL="914400" eaLnBrk="0" fontAlgn="base" hangingPunct="0">
              <a:spcBef>
                <a:spcPct val="0"/>
              </a:spcBef>
              <a:spcAft>
                <a:spcPct val="0"/>
              </a:spcAft>
              <a:defRPr sz="3200" b="1">
                <a:solidFill>
                  <a:schemeClr val="tx1"/>
                </a:solidFill>
                <a:latin typeface="Tahoma" charset="0"/>
                <a:ea typeface="ＭＳ Ｐゴシック" charset="0"/>
              </a:defRPr>
            </a:lvl7pPr>
            <a:lvl8pPr marL="1371600" eaLnBrk="0" fontAlgn="base" hangingPunct="0">
              <a:spcBef>
                <a:spcPct val="0"/>
              </a:spcBef>
              <a:spcAft>
                <a:spcPct val="0"/>
              </a:spcAft>
              <a:defRPr sz="3200" b="1">
                <a:solidFill>
                  <a:schemeClr val="tx1"/>
                </a:solidFill>
                <a:latin typeface="Tahoma" charset="0"/>
                <a:ea typeface="ＭＳ Ｐゴシック" charset="0"/>
              </a:defRPr>
            </a:lvl8pPr>
            <a:lvl9pPr marL="1828800" eaLnBrk="0" fontAlgn="base" hangingPunct="0">
              <a:spcBef>
                <a:spcPct val="0"/>
              </a:spcBef>
              <a:spcAft>
                <a:spcPct val="0"/>
              </a:spcAft>
              <a:defRPr sz="3200" b="1">
                <a:solidFill>
                  <a:schemeClr val="tx1"/>
                </a:solidFill>
                <a:latin typeface="Tahoma" charset="0"/>
                <a:ea typeface="ＭＳ Ｐゴシック" charset="0"/>
              </a:defRPr>
            </a:lvl9pPr>
          </a:lstStyle>
          <a:p>
            <a:pPr algn="ctr"/>
            <a:r>
              <a:rPr lang="en-US" sz="1600" b="0">
                <a:latin typeface="Courier New" charset="0"/>
              </a:rPr>
              <a:t>close()</a:t>
            </a:r>
          </a:p>
        </p:txBody>
      </p:sp>
      <p:sp>
        <p:nvSpPr>
          <p:cNvPr id="1189901" name="Text Box 13"/>
          <p:cNvSpPr txBox="1">
            <a:spLocks noChangeArrowheads="1"/>
          </p:cNvSpPr>
          <p:nvPr/>
        </p:nvSpPr>
        <p:spPr bwMode="auto">
          <a:xfrm>
            <a:off x="5437188" y="3052763"/>
            <a:ext cx="1447800" cy="349250"/>
          </a:xfrm>
          <a:prstGeom prst="rect">
            <a:avLst/>
          </a:prstGeom>
          <a:noFill/>
          <a:ln w="12700">
            <a:solidFill>
              <a:schemeClr val="tx1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lIns="90000" tIns="46800" rIns="90000" bIns="46800">
            <a:spAutoFit/>
          </a:bodyPr>
          <a:lstStyle>
            <a:lvl1pPr>
              <a:defRPr sz="3200" b="1">
                <a:solidFill>
                  <a:schemeClr val="tx1"/>
                </a:solidFill>
                <a:latin typeface="Tahoma" charset="0"/>
                <a:ea typeface="ＭＳ Ｐゴシック" charset="0"/>
                <a:cs typeface="ＭＳ Ｐゴシック" charset="0"/>
              </a:defRPr>
            </a:lvl1pPr>
            <a:lvl2pPr marL="37931725" indent="-37474525">
              <a:defRPr sz="3200" b="1">
                <a:solidFill>
                  <a:schemeClr val="tx1"/>
                </a:solidFill>
                <a:latin typeface="Tahoma" charset="0"/>
                <a:ea typeface="ＭＳ Ｐゴシック" charset="0"/>
              </a:defRPr>
            </a:lvl2pPr>
            <a:lvl3pPr>
              <a:defRPr sz="3200" b="1">
                <a:solidFill>
                  <a:schemeClr val="tx1"/>
                </a:solidFill>
                <a:latin typeface="Tahoma" charset="0"/>
                <a:ea typeface="ＭＳ Ｐゴシック" charset="0"/>
              </a:defRPr>
            </a:lvl3pPr>
            <a:lvl4pPr>
              <a:defRPr sz="3200" b="1">
                <a:solidFill>
                  <a:schemeClr val="tx1"/>
                </a:solidFill>
                <a:latin typeface="Tahoma" charset="0"/>
                <a:ea typeface="ＭＳ Ｐゴシック" charset="0"/>
              </a:defRPr>
            </a:lvl4pPr>
            <a:lvl5pPr>
              <a:defRPr sz="3200" b="1">
                <a:solidFill>
                  <a:schemeClr val="tx1"/>
                </a:solidFill>
                <a:latin typeface="Tahoma" charset="0"/>
                <a:ea typeface="ＭＳ Ｐゴシック" charset="0"/>
              </a:defRPr>
            </a:lvl5pPr>
            <a:lvl6pPr marL="457200" eaLnBrk="0" fontAlgn="base" hangingPunct="0">
              <a:spcBef>
                <a:spcPct val="0"/>
              </a:spcBef>
              <a:spcAft>
                <a:spcPct val="0"/>
              </a:spcAft>
              <a:defRPr sz="3200" b="1">
                <a:solidFill>
                  <a:schemeClr val="tx1"/>
                </a:solidFill>
                <a:latin typeface="Tahoma" charset="0"/>
                <a:ea typeface="ＭＳ Ｐゴシック" charset="0"/>
              </a:defRPr>
            </a:lvl6pPr>
            <a:lvl7pPr marL="914400" eaLnBrk="0" fontAlgn="base" hangingPunct="0">
              <a:spcBef>
                <a:spcPct val="0"/>
              </a:spcBef>
              <a:spcAft>
                <a:spcPct val="0"/>
              </a:spcAft>
              <a:defRPr sz="3200" b="1">
                <a:solidFill>
                  <a:schemeClr val="tx1"/>
                </a:solidFill>
                <a:latin typeface="Tahoma" charset="0"/>
                <a:ea typeface="ＭＳ Ｐゴシック" charset="0"/>
              </a:defRPr>
            </a:lvl7pPr>
            <a:lvl8pPr marL="1371600" eaLnBrk="0" fontAlgn="base" hangingPunct="0">
              <a:spcBef>
                <a:spcPct val="0"/>
              </a:spcBef>
              <a:spcAft>
                <a:spcPct val="0"/>
              </a:spcAft>
              <a:defRPr sz="3200" b="1">
                <a:solidFill>
                  <a:schemeClr val="tx1"/>
                </a:solidFill>
                <a:latin typeface="Tahoma" charset="0"/>
                <a:ea typeface="ＭＳ Ｐゴシック" charset="0"/>
              </a:defRPr>
            </a:lvl8pPr>
            <a:lvl9pPr marL="1828800" eaLnBrk="0" fontAlgn="base" hangingPunct="0">
              <a:spcBef>
                <a:spcPct val="0"/>
              </a:spcBef>
              <a:spcAft>
                <a:spcPct val="0"/>
              </a:spcAft>
              <a:defRPr sz="3200" b="1">
                <a:solidFill>
                  <a:schemeClr val="tx1"/>
                </a:solidFill>
                <a:latin typeface="Tahoma" charset="0"/>
                <a:ea typeface="ＭＳ Ｐゴシック" charset="0"/>
              </a:defRPr>
            </a:lvl9pPr>
          </a:lstStyle>
          <a:p>
            <a:pPr algn="ctr"/>
            <a:r>
              <a:rPr lang="en-US" sz="1600" b="0">
                <a:latin typeface="Courier New" charset="0"/>
              </a:rPr>
              <a:t>socket()</a:t>
            </a:r>
          </a:p>
        </p:txBody>
      </p:sp>
      <p:sp>
        <p:nvSpPr>
          <p:cNvPr id="1189902" name="Text Box 14"/>
          <p:cNvSpPr txBox="1">
            <a:spLocks noChangeArrowheads="1"/>
          </p:cNvSpPr>
          <p:nvPr/>
        </p:nvSpPr>
        <p:spPr bwMode="auto">
          <a:xfrm>
            <a:off x="5437188" y="3783013"/>
            <a:ext cx="1447800" cy="349250"/>
          </a:xfrm>
          <a:prstGeom prst="rect">
            <a:avLst/>
          </a:prstGeom>
          <a:noFill/>
          <a:ln w="12700">
            <a:solidFill>
              <a:schemeClr val="tx1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lIns="90000" tIns="46800" rIns="90000" bIns="46800">
            <a:spAutoFit/>
          </a:bodyPr>
          <a:lstStyle>
            <a:lvl1pPr>
              <a:defRPr sz="3200" b="1">
                <a:solidFill>
                  <a:schemeClr val="tx1"/>
                </a:solidFill>
                <a:latin typeface="Tahoma" charset="0"/>
                <a:ea typeface="ＭＳ Ｐゴシック" charset="0"/>
                <a:cs typeface="ＭＳ Ｐゴシック" charset="0"/>
              </a:defRPr>
            </a:lvl1pPr>
            <a:lvl2pPr marL="37931725" indent="-37474525">
              <a:defRPr sz="3200" b="1">
                <a:solidFill>
                  <a:schemeClr val="tx1"/>
                </a:solidFill>
                <a:latin typeface="Tahoma" charset="0"/>
                <a:ea typeface="ＭＳ Ｐゴシック" charset="0"/>
              </a:defRPr>
            </a:lvl2pPr>
            <a:lvl3pPr>
              <a:defRPr sz="3200" b="1">
                <a:solidFill>
                  <a:schemeClr val="tx1"/>
                </a:solidFill>
                <a:latin typeface="Tahoma" charset="0"/>
                <a:ea typeface="ＭＳ Ｐゴシック" charset="0"/>
              </a:defRPr>
            </a:lvl3pPr>
            <a:lvl4pPr>
              <a:defRPr sz="3200" b="1">
                <a:solidFill>
                  <a:schemeClr val="tx1"/>
                </a:solidFill>
                <a:latin typeface="Tahoma" charset="0"/>
                <a:ea typeface="ＭＳ Ｐゴシック" charset="0"/>
              </a:defRPr>
            </a:lvl4pPr>
            <a:lvl5pPr>
              <a:defRPr sz="3200" b="1">
                <a:solidFill>
                  <a:schemeClr val="tx1"/>
                </a:solidFill>
                <a:latin typeface="Tahoma" charset="0"/>
                <a:ea typeface="ＭＳ Ｐゴシック" charset="0"/>
              </a:defRPr>
            </a:lvl5pPr>
            <a:lvl6pPr marL="457200" eaLnBrk="0" fontAlgn="base" hangingPunct="0">
              <a:spcBef>
                <a:spcPct val="0"/>
              </a:spcBef>
              <a:spcAft>
                <a:spcPct val="0"/>
              </a:spcAft>
              <a:defRPr sz="3200" b="1">
                <a:solidFill>
                  <a:schemeClr val="tx1"/>
                </a:solidFill>
                <a:latin typeface="Tahoma" charset="0"/>
                <a:ea typeface="ＭＳ Ｐゴシック" charset="0"/>
              </a:defRPr>
            </a:lvl6pPr>
            <a:lvl7pPr marL="914400" eaLnBrk="0" fontAlgn="base" hangingPunct="0">
              <a:spcBef>
                <a:spcPct val="0"/>
              </a:spcBef>
              <a:spcAft>
                <a:spcPct val="0"/>
              </a:spcAft>
              <a:defRPr sz="3200" b="1">
                <a:solidFill>
                  <a:schemeClr val="tx1"/>
                </a:solidFill>
                <a:latin typeface="Tahoma" charset="0"/>
                <a:ea typeface="ＭＳ Ｐゴシック" charset="0"/>
              </a:defRPr>
            </a:lvl7pPr>
            <a:lvl8pPr marL="1371600" eaLnBrk="0" fontAlgn="base" hangingPunct="0">
              <a:spcBef>
                <a:spcPct val="0"/>
              </a:spcBef>
              <a:spcAft>
                <a:spcPct val="0"/>
              </a:spcAft>
              <a:defRPr sz="3200" b="1">
                <a:solidFill>
                  <a:schemeClr val="tx1"/>
                </a:solidFill>
                <a:latin typeface="Tahoma" charset="0"/>
                <a:ea typeface="ＭＳ Ｐゴシック" charset="0"/>
              </a:defRPr>
            </a:lvl8pPr>
            <a:lvl9pPr marL="1828800" eaLnBrk="0" fontAlgn="base" hangingPunct="0">
              <a:spcBef>
                <a:spcPct val="0"/>
              </a:spcBef>
              <a:spcAft>
                <a:spcPct val="0"/>
              </a:spcAft>
              <a:defRPr sz="3200" b="1">
                <a:solidFill>
                  <a:schemeClr val="tx1"/>
                </a:solidFill>
                <a:latin typeface="Tahoma" charset="0"/>
                <a:ea typeface="ＭＳ Ｐゴシック" charset="0"/>
              </a:defRPr>
            </a:lvl9pPr>
          </a:lstStyle>
          <a:p>
            <a:pPr algn="ctr"/>
            <a:r>
              <a:rPr lang="en-US" sz="1600" b="0">
                <a:latin typeface="Courier New" charset="0"/>
              </a:rPr>
              <a:t>connect()</a:t>
            </a:r>
          </a:p>
        </p:txBody>
      </p:sp>
      <p:sp>
        <p:nvSpPr>
          <p:cNvPr id="1189903" name="Text Box 15"/>
          <p:cNvSpPr txBox="1">
            <a:spLocks noChangeArrowheads="1"/>
          </p:cNvSpPr>
          <p:nvPr/>
        </p:nvSpPr>
        <p:spPr bwMode="auto">
          <a:xfrm>
            <a:off x="5819775" y="2646363"/>
            <a:ext cx="682625" cy="3365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90000" tIns="46800" rIns="90000" bIns="46800">
            <a:spAutoFit/>
          </a:bodyPr>
          <a:lstStyle>
            <a:lvl1pPr>
              <a:defRPr sz="3200" b="1">
                <a:solidFill>
                  <a:schemeClr val="tx1"/>
                </a:solidFill>
                <a:latin typeface="Tahoma" charset="0"/>
                <a:ea typeface="ＭＳ Ｐゴシック" charset="0"/>
                <a:cs typeface="ＭＳ Ｐゴシック" charset="0"/>
              </a:defRPr>
            </a:lvl1pPr>
            <a:lvl2pPr marL="37931725" indent="-37474525">
              <a:defRPr sz="3200" b="1">
                <a:solidFill>
                  <a:schemeClr val="tx1"/>
                </a:solidFill>
                <a:latin typeface="Tahoma" charset="0"/>
                <a:ea typeface="ＭＳ Ｐゴシック" charset="0"/>
              </a:defRPr>
            </a:lvl2pPr>
            <a:lvl3pPr>
              <a:defRPr sz="3200" b="1">
                <a:solidFill>
                  <a:schemeClr val="tx1"/>
                </a:solidFill>
                <a:latin typeface="Tahoma" charset="0"/>
                <a:ea typeface="ＭＳ Ｐゴシック" charset="0"/>
              </a:defRPr>
            </a:lvl3pPr>
            <a:lvl4pPr>
              <a:defRPr sz="3200" b="1">
                <a:solidFill>
                  <a:schemeClr val="tx1"/>
                </a:solidFill>
                <a:latin typeface="Tahoma" charset="0"/>
                <a:ea typeface="ＭＳ Ｐゴシック" charset="0"/>
              </a:defRPr>
            </a:lvl4pPr>
            <a:lvl5pPr>
              <a:defRPr sz="3200" b="1">
                <a:solidFill>
                  <a:schemeClr val="tx1"/>
                </a:solidFill>
                <a:latin typeface="Tahoma" charset="0"/>
                <a:ea typeface="ＭＳ Ｐゴシック" charset="0"/>
              </a:defRPr>
            </a:lvl5pPr>
            <a:lvl6pPr marL="457200" eaLnBrk="0" fontAlgn="base" hangingPunct="0">
              <a:spcBef>
                <a:spcPct val="0"/>
              </a:spcBef>
              <a:spcAft>
                <a:spcPct val="0"/>
              </a:spcAft>
              <a:defRPr sz="3200" b="1">
                <a:solidFill>
                  <a:schemeClr val="tx1"/>
                </a:solidFill>
                <a:latin typeface="Tahoma" charset="0"/>
                <a:ea typeface="ＭＳ Ｐゴシック" charset="0"/>
              </a:defRPr>
            </a:lvl6pPr>
            <a:lvl7pPr marL="914400" eaLnBrk="0" fontAlgn="base" hangingPunct="0">
              <a:spcBef>
                <a:spcPct val="0"/>
              </a:spcBef>
              <a:spcAft>
                <a:spcPct val="0"/>
              </a:spcAft>
              <a:defRPr sz="3200" b="1">
                <a:solidFill>
                  <a:schemeClr val="tx1"/>
                </a:solidFill>
                <a:latin typeface="Tahoma" charset="0"/>
                <a:ea typeface="ＭＳ Ｐゴシック" charset="0"/>
              </a:defRPr>
            </a:lvl7pPr>
            <a:lvl8pPr marL="1371600" eaLnBrk="0" fontAlgn="base" hangingPunct="0">
              <a:spcBef>
                <a:spcPct val="0"/>
              </a:spcBef>
              <a:spcAft>
                <a:spcPct val="0"/>
              </a:spcAft>
              <a:defRPr sz="3200" b="1">
                <a:solidFill>
                  <a:schemeClr val="tx1"/>
                </a:solidFill>
                <a:latin typeface="Tahoma" charset="0"/>
                <a:ea typeface="ＭＳ Ｐゴシック" charset="0"/>
              </a:defRPr>
            </a:lvl8pPr>
            <a:lvl9pPr marL="1828800" eaLnBrk="0" fontAlgn="base" hangingPunct="0">
              <a:spcBef>
                <a:spcPct val="0"/>
              </a:spcBef>
              <a:spcAft>
                <a:spcPct val="0"/>
              </a:spcAft>
              <a:defRPr sz="3200" b="1">
                <a:solidFill>
                  <a:schemeClr val="tx1"/>
                </a:solidFill>
                <a:latin typeface="Tahoma" charset="0"/>
                <a:ea typeface="ＭＳ Ｐゴシック" charset="0"/>
              </a:defRPr>
            </a:lvl9pPr>
          </a:lstStyle>
          <a:p>
            <a:r>
              <a:rPr lang="en-US" sz="1600" b="0">
                <a:solidFill>
                  <a:schemeClr val="folHlink"/>
                </a:solidFill>
              </a:rPr>
              <a:t>Client</a:t>
            </a:r>
          </a:p>
        </p:txBody>
      </p:sp>
      <p:sp>
        <p:nvSpPr>
          <p:cNvPr id="1189904" name="Text Box 16"/>
          <p:cNvSpPr txBox="1">
            <a:spLocks noChangeArrowheads="1"/>
          </p:cNvSpPr>
          <p:nvPr/>
        </p:nvSpPr>
        <p:spPr bwMode="auto">
          <a:xfrm>
            <a:off x="2171700" y="1376363"/>
            <a:ext cx="754063" cy="3365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90000" tIns="46800" rIns="90000" bIns="46800">
            <a:spAutoFit/>
          </a:bodyPr>
          <a:lstStyle>
            <a:lvl1pPr>
              <a:defRPr sz="3200" b="1">
                <a:solidFill>
                  <a:schemeClr val="tx1"/>
                </a:solidFill>
                <a:latin typeface="Tahoma" charset="0"/>
                <a:ea typeface="ＭＳ Ｐゴシック" charset="0"/>
                <a:cs typeface="ＭＳ Ｐゴシック" charset="0"/>
              </a:defRPr>
            </a:lvl1pPr>
            <a:lvl2pPr marL="37931725" indent="-37474525">
              <a:defRPr sz="3200" b="1">
                <a:solidFill>
                  <a:schemeClr val="tx1"/>
                </a:solidFill>
                <a:latin typeface="Tahoma" charset="0"/>
                <a:ea typeface="ＭＳ Ｐゴシック" charset="0"/>
              </a:defRPr>
            </a:lvl2pPr>
            <a:lvl3pPr>
              <a:defRPr sz="3200" b="1">
                <a:solidFill>
                  <a:schemeClr val="tx1"/>
                </a:solidFill>
                <a:latin typeface="Tahoma" charset="0"/>
                <a:ea typeface="ＭＳ Ｐゴシック" charset="0"/>
              </a:defRPr>
            </a:lvl3pPr>
            <a:lvl4pPr>
              <a:defRPr sz="3200" b="1">
                <a:solidFill>
                  <a:schemeClr val="tx1"/>
                </a:solidFill>
                <a:latin typeface="Tahoma" charset="0"/>
                <a:ea typeface="ＭＳ Ｐゴシック" charset="0"/>
              </a:defRPr>
            </a:lvl4pPr>
            <a:lvl5pPr>
              <a:defRPr sz="3200" b="1">
                <a:solidFill>
                  <a:schemeClr val="tx1"/>
                </a:solidFill>
                <a:latin typeface="Tahoma" charset="0"/>
                <a:ea typeface="ＭＳ Ｐゴシック" charset="0"/>
              </a:defRPr>
            </a:lvl5pPr>
            <a:lvl6pPr marL="457200" eaLnBrk="0" fontAlgn="base" hangingPunct="0">
              <a:spcBef>
                <a:spcPct val="0"/>
              </a:spcBef>
              <a:spcAft>
                <a:spcPct val="0"/>
              </a:spcAft>
              <a:defRPr sz="3200" b="1">
                <a:solidFill>
                  <a:schemeClr val="tx1"/>
                </a:solidFill>
                <a:latin typeface="Tahoma" charset="0"/>
                <a:ea typeface="ＭＳ Ｐゴシック" charset="0"/>
              </a:defRPr>
            </a:lvl6pPr>
            <a:lvl7pPr marL="914400" eaLnBrk="0" fontAlgn="base" hangingPunct="0">
              <a:spcBef>
                <a:spcPct val="0"/>
              </a:spcBef>
              <a:spcAft>
                <a:spcPct val="0"/>
              </a:spcAft>
              <a:defRPr sz="3200" b="1">
                <a:solidFill>
                  <a:schemeClr val="tx1"/>
                </a:solidFill>
                <a:latin typeface="Tahoma" charset="0"/>
                <a:ea typeface="ＭＳ Ｐゴシック" charset="0"/>
              </a:defRPr>
            </a:lvl7pPr>
            <a:lvl8pPr marL="1371600" eaLnBrk="0" fontAlgn="base" hangingPunct="0">
              <a:spcBef>
                <a:spcPct val="0"/>
              </a:spcBef>
              <a:spcAft>
                <a:spcPct val="0"/>
              </a:spcAft>
              <a:defRPr sz="3200" b="1">
                <a:solidFill>
                  <a:schemeClr val="tx1"/>
                </a:solidFill>
                <a:latin typeface="Tahoma" charset="0"/>
                <a:ea typeface="ＭＳ Ｐゴシック" charset="0"/>
              </a:defRPr>
            </a:lvl8pPr>
            <a:lvl9pPr marL="1828800" eaLnBrk="0" fontAlgn="base" hangingPunct="0">
              <a:spcBef>
                <a:spcPct val="0"/>
              </a:spcBef>
              <a:spcAft>
                <a:spcPct val="0"/>
              </a:spcAft>
              <a:defRPr sz="3200" b="1">
                <a:solidFill>
                  <a:schemeClr val="tx1"/>
                </a:solidFill>
                <a:latin typeface="Tahoma" charset="0"/>
                <a:ea typeface="ＭＳ Ｐゴシック" charset="0"/>
              </a:defRPr>
            </a:lvl9pPr>
          </a:lstStyle>
          <a:p>
            <a:r>
              <a:rPr lang="en-US" sz="1600" b="0">
                <a:solidFill>
                  <a:schemeClr val="folHlink"/>
                </a:solidFill>
              </a:rPr>
              <a:t>Server</a:t>
            </a:r>
          </a:p>
        </p:txBody>
      </p:sp>
      <p:sp>
        <p:nvSpPr>
          <p:cNvPr id="1189905" name="Line 17"/>
          <p:cNvSpPr>
            <a:spLocks noChangeShapeType="1"/>
          </p:cNvSpPr>
          <p:nvPr/>
        </p:nvSpPr>
        <p:spPr bwMode="auto">
          <a:xfrm>
            <a:off x="2549525" y="2193925"/>
            <a:ext cx="0" cy="238125"/>
          </a:xfrm>
          <a:prstGeom prst="line">
            <a:avLst/>
          </a:prstGeom>
          <a:noFill/>
          <a:ln w="12700">
            <a:solidFill>
              <a:schemeClr val="tx1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lIns="90000" tIns="46800" rIns="90000" bIns="46800"/>
          <a:lstStyle/>
          <a:p>
            <a:endParaRPr lang="en-US"/>
          </a:p>
        </p:txBody>
      </p:sp>
      <p:sp>
        <p:nvSpPr>
          <p:cNvPr id="1189906" name="Line 18"/>
          <p:cNvSpPr>
            <a:spLocks noChangeShapeType="1"/>
          </p:cNvSpPr>
          <p:nvPr/>
        </p:nvSpPr>
        <p:spPr bwMode="auto">
          <a:xfrm>
            <a:off x="2549525" y="2914650"/>
            <a:ext cx="0" cy="238125"/>
          </a:xfrm>
          <a:prstGeom prst="line">
            <a:avLst/>
          </a:prstGeom>
          <a:noFill/>
          <a:ln w="12700">
            <a:solidFill>
              <a:schemeClr val="tx1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lIns="90000" tIns="46800" rIns="90000" bIns="46800"/>
          <a:lstStyle/>
          <a:p>
            <a:endParaRPr lang="en-US"/>
          </a:p>
        </p:txBody>
      </p:sp>
      <p:sp>
        <p:nvSpPr>
          <p:cNvPr id="1189907" name="Line 19"/>
          <p:cNvSpPr>
            <a:spLocks noChangeShapeType="1"/>
          </p:cNvSpPr>
          <p:nvPr/>
        </p:nvSpPr>
        <p:spPr bwMode="auto">
          <a:xfrm>
            <a:off x="2549525" y="3635375"/>
            <a:ext cx="0" cy="238125"/>
          </a:xfrm>
          <a:prstGeom prst="line">
            <a:avLst/>
          </a:prstGeom>
          <a:noFill/>
          <a:ln w="12700">
            <a:solidFill>
              <a:schemeClr val="tx1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lIns="90000" tIns="46800" rIns="90000" bIns="46800"/>
          <a:lstStyle/>
          <a:p>
            <a:endParaRPr lang="en-US"/>
          </a:p>
        </p:txBody>
      </p:sp>
      <p:sp>
        <p:nvSpPr>
          <p:cNvPr id="1189908" name="Line 20"/>
          <p:cNvSpPr>
            <a:spLocks noChangeShapeType="1"/>
          </p:cNvSpPr>
          <p:nvPr/>
        </p:nvSpPr>
        <p:spPr bwMode="auto">
          <a:xfrm>
            <a:off x="2549525" y="4354513"/>
            <a:ext cx="0" cy="238125"/>
          </a:xfrm>
          <a:prstGeom prst="line">
            <a:avLst/>
          </a:prstGeom>
          <a:noFill/>
          <a:ln w="12700">
            <a:solidFill>
              <a:schemeClr val="tx1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lIns="90000" tIns="46800" rIns="90000" bIns="46800"/>
          <a:lstStyle/>
          <a:p>
            <a:endParaRPr lang="en-US"/>
          </a:p>
        </p:txBody>
      </p:sp>
      <p:sp>
        <p:nvSpPr>
          <p:cNvPr id="1189909" name="Line 21"/>
          <p:cNvSpPr>
            <a:spLocks noChangeShapeType="1"/>
          </p:cNvSpPr>
          <p:nvPr/>
        </p:nvSpPr>
        <p:spPr bwMode="auto">
          <a:xfrm>
            <a:off x="2549525" y="5075238"/>
            <a:ext cx="0" cy="238125"/>
          </a:xfrm>
          <a:prstGeom prst="line">
            <a:avLst/>
          </a:prstGeom>
          <a:noFill/>
          <a:ln w="12700">
            <a:solidFill>
              <a:schemeClr val="tx1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lIns="90000" tIns="46800" rIns="90000" bIns="46800"/>
          <a:lstStyle/>
          <a:p>
            <a:endParaRPr lang="en-US"/>
          </a:p>
        </p:txBody>
      </p:sp>
      <p:sp>
        <p:nvSpPr>
          <p:cNvPr id="1189910" name="Line 22"/>
          <p:cNvSpPr>
            <a:spLocks noChangeShapeType="1"/>
          </p:cNvSpPr>
          <p:nvPr/>
        </p:nvSpPr>
        <p:spPr bwMode="auto">
          <a:xfrm>
            <a:off x="2549525" y="5795963"/>
            <a:ext cx="0" cy="238125"/>
          </a:xfrm>
          <a:prstGeom prst="line">
            <a:avLst/>
          </a:prstGeom>
          <a:noFill/>
          <a:ln w="12700">
            <a:solidFill>
              <a:schemeClr val="tx1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lIns="90000" tIns="46800" rIns="90000" bIns="46800"/>
          <a:lstStyle/>
          <a:p>
            <a:endParaRPr lang="en-US"/>
          </a:p>
        </p:txBody>
      </p:sp>
      <p:sp>
        <p:nvSpPr>
          <p:cNvPr id="1189911" name="Line 23"/>
          <p:cNvSpPr>
            <a:spLocks noChangeShapeType="1"/>
          </p:cNvSpPr>
          <p:nvPr/>
        </p:nvSpPr>
        <p:spPr bwMode="auto">
          <a:xfrm>
            <a:off x="6161088" y="3473450"/>
            <a:ext cx="0" cy="238125"/>
          </a:xfrm>
          <a:prstGeom prst="line">
            <a:avLst/>
          </a:prstGeom>
          <a:noFill/>
          <a:ln w="12700">
            <a:solidFill>
              <a:schemeClr val="tx1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lIns="90000" tIns="46800" rIns="90000" bIns="46800"/>
          <a:lstStyle/>
          <a:p>
            <a:endParaRPr lang="en-US"/>
          </a:p>
        </p:txBody>
      </p:sp>
      <p:sp>
        <p:nvSpPr>
          <p:cNvPr id="1189912" name="Line 24"/>
          <p:cNvSpPr>
            <a:spLocks noChangeShapeType="1"/>
          </p:cNvSpPr>
          <p:nvPr/>
        </p:nvSpPr>
        <p:spPr bwMode="auto">
          <a:xfrm>
            <a:off x="6161088" y="4203700"/>
            <a:ext cx="0" cy="238125"/>
          </a:xfrm>
          <a:prstGeom prst="line">
            <a:avLst/>
          </a:prstGeom>
          <a:noFill/>
          <a:ln w="12700">
            <a:solidFill>
              <a:schemeClr val="tx1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lIns="90000" tIns="46800" rIns="90000" bIns="46800"/>
          <a:lstStyle/>
          <a:p>
            <a:endParaRPr lang="en-US"/>
          </a:p>
        </p:txBody>
      </p:sp>
      <p:sp>
        <p:nvSpPr>
          <p:cNvPr id="1189913" name="Line 25"/>
          <p:cNvSpPr>
            <a:spLocks noChangeShapeType="1"/>
          </p:cNvSpPr>
          <p:nvPr/>
        </p:nvSpPr>
        <p:spPr bwMode="auto">
          <a:xfrm>
            <a:off x="6161088" y="5038725"/>
            <a:ext cx="0" cy="238125"/>
          </a:xfrm>
          <a:prstGeom prst="line">
            <a:avLst/>
          </a:prstGeom>
          <a:noFill/>
          <a:ln w="12700">
            <a:solidFill>
              <a:schemeClr val="tx1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lIns="90000" tIns="46800" rIns="90000" bIns="46800"/>
          <a:lstStyle/>
          <a:p>
            <a:endParaRPr lang="en-US"/>
          </a:p>
        </p:txBody>
      </p:sp>
      <p:sp>
        <p:nvSpPr>
          <p:cNvPr id="1189914" name="Line 26"/>
          <p:cNvSpPr>
            <a:spLocks noChangeShapeType="1"/>
          </p:cNvSpPr>
          <p:nvPr/>
        </p:nvSpPr>
        <p:spPr bwMode="auto">
          <a:xfrm>
            <a:off x="6161088" y="5883275"/>
            <a:ext cx="0" cy="238125"/>
          </a:xfrm>
          <a:prstGeom prst="line">
            <a:avLst/>
          </a:prstGeom>
          <a:noFill/>
          <a:ln w="12700">
            <a:solidFill>
              <a:schemeClr val="tx1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lIns="90000" tIns="46800" rIns="90000" bIns="46800"/>
          <a:lstStyle/>
          <a:p>
            <a:endParaRPr lang="en-US"/>
          </a:p>
        </p:txBody>
      </p:sp>
      <p:grpSp>
        <p:nvGrpSpPr>
          <p:cNvPr id="2" name="Group 27"/>
          <p:cNvGrpSpPr>
            <a:grpSpLocks/>
          </p:cNvGrpSpPr>
          <p:nvPr/>
        </p:nvGrpSpPr>
        <p:grpSpPr bwMode="auto">
          <a:xfrm>
            <a:off x="2619375" y="3927475"/>
            <a:ext cx="2771775" cy="549275"/>
            <a:chOff x="1650" y="2474"/>
            <a:chExt cx="1746" cy="346"/>
          </a:xfrm>
        </p:grpSpPr>
        <p:sp>
          <p:nvSpPr>
            <p:cNvPr id="48162" name="Line 28"/>
            <p:cNvSpPr>
              <a:spLocks noChangeShapeType="1"/>
            </p:cNvSpPr>
            <p:nvPr/>
          </p:nvSpPr>
          <p:spPr bwMode="auto">
            <a:xfrm flipH="1">
              <a:off x="1650" y="2508"/>
              <a:ext cx="1746" cy="312"/>
            </a:xfrm>
            <a:prstGeom prst="line">
              <a:avLst/>
            </a:prstGeom>
            <a:noFill/>
            <a:ln w="12700">
              <a:solidFill>
                <a:schemeClr val="tx1"/>
              </a:solidFill>
              <a:round/>
              <a:headEnd type="triangle" w="med" len="med"/>
              <a:tailEnd type="triangle" w="med" len="med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wrap="none" lIns="90000" tIns="46800" rIns="90000" bIns="46800"/>
            <a:lstStyle/>
            <a:p>
              <a:endParaRPr lang="en-US"/>
            </a:p>
          </p:txBody>
        </p:sp>
        <p:sp>
          <p:nvSpPr>
            <p:cNvPr id="48163" name="Text Box 29"/>
            <p:cNvSpPr txBox="1">
              <a:spLocks noChangeArrowheads="1"/>
            </p:cNvSpPr>
            <p:nvPr/>
          </p:nvSpPr>
          <p:spPr bwMode="auto">
            <a:xfrm rot="-603176">
              <a:off x="2354" y="2474"/>
              <a:ext cx="702" cy="288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12700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lIns="90000" tIns="46800" rIns="90000" bIns="46800">
              <a:spAutoFit/>
            </a:bodyPr>
            <a:lstStyle>
              <a:lvl1pPr>
                <a:defRPr sz="3200" b="1">
                  <a:solidFill>
                    <a:schemeClr val="tx1"/>
                  </a:solidFill>
                  <a:latin typeface="Tahoma" charset="0"/>
                  <a:ea typeface="ＭＳ Ｐゴシック" charset="0"/>
                  <a:cs typeface="ＭＳ Ｐゴシック" charset="0"/>
                </a:defRPr>
              </a:lvl1pPr>
              <a:lvl2pPr marL="37931725" indent="-37474525">
                <a:defRPr sz="3200" b="1">
                  <a:solidFill>
                    <a:schemeClr val="tx1"/>
                  </a:solidFill>
                  <a:latin typeface="Tahoma" charset="0"/>
                  <a:ea typeface="ＭＳ Ｐゴシック" charset="0"/>
                </a:defRPr>
              </a:lvl2pPr>
              <a:lvl3pPr>
                <a:defRPr sz="3200" b="1">
                  <a:solidFill>
                    <a:schemeClr val="tx1"/>
                  </a:solidFill>
                  <a:latin typeface="Tahoma" charset="0"/>
                  <a:ea typeface="ＭＳ Ｐゴシック" charset="0"/>
                </a:defRPr>
              </a:lvl3pPr>
              <a:lvl4pPr>
                <a:defRPr sz="3200" b="1">
                  <a:solidFill>
                    <a:schemeClr val="tx1"/>
                  </a:solidFill>
                  <a:latin typeface="Tahoma" charset="0"/>
                  <a:ea typeface="ＭＳ Ｐゴシック" charset="0"/>
                </a:defRPr>
              </a:lvl4pPr>
              <a:lvl5pPr>
                <a:defRPr sz="3200" b="1">
                  <a:solidFill>
                    <a:schemeClr val="tx1"/>
                  </a:solidFill>
                  <a:latin typeface="Tahoma" charset="0"/>
                  <a:ea typeface="ＭＳ Ｐゴシック" charset="0"/>
                </a:defRPr>
              </a:lvl5pPr>
              <a:lvl6pPr marL="457200" eaLnBrk="0" fontAlgn="base" hangingPunct="0">
                <a:spcBef>
                  <a:spcPct val="0"/>
                </a:spcBef>
                <a:spcAft>
                  <a:spcPct val="0"/>
                </a:spcAft>
                <a:defRPr sz="3200" b="1">
                  <a:solidFill>
                    <a:schemeClr val="tx1"/>
                  </a:solidFill>
                  <a:latin typeface="Tahoma" charset="0"/>
                  <a:ea typeface="ＭＳ Ｐゴシック" charset="0"/>
                </a:defRPr>
              </a:lvl6pPr>
              <a:lvl7pPr marL="914400" eaLnBrk="0" fontAlgn="base" hangingPunct="0">
                <a:spcBef>
                  <a:spcPct val="0"/>
                </a:spcBef>
                <a:spcAft>
                  <a:spcPct val="0"/>
                </a:spcAft>
                <a:defRPr sz="3200" b="1">
                  <a:solidFill>
                    <a:schemeClr val="tx1"/>
                  </a:solidFill>
                  <a:latin typeface="Tahoma" charset="0"/>
                  <a:ea typeface="ＭＳ Ｐゴシック" charset="0"/>
                </a:defRPr>
              </a:lvl7pPr>
              <a:lvl8pPr marL="1371600" eaLnBrk="0" fontAlgn="base" hangingPunct="0">
                <a:spcBef>
                  <a:spcPct val="0"/>
                </a:spcBef>
                <a:spcAft>
                  <a:spcPct val="0"/>
                </a:spcAft>
                <a:defRPr sz="3200" b="1">
                  <a:solidFill>
                    <a:schemeClr val="tx1"/>
                  </a:solidFill>
                  <a:latin typeface="Tahoma" charset="0"/>
                  <a:ea typeface="ＭＳ Ｐゴシック" charset="0"/>
                </a:defRPr>
              </a:lvl8pPr>
              <a:lvl9pPr marL="1828800" eaLnBrk="0" fontAlgn="base" hangingPunct="0">
                <a:spcBef>
                  <a:spcPct val="0"/>
                </a:spcBef>
                <a:spcAft>
                  <a:spcPct val="0"/>
                </a:spcAft>
                <a:defRPr sz="3200" b="1">
                  <a:solidFill>
                    <a:schemeClr val="tx1"/>
                  </a:solidFill>
                  <a:latin typeface="Tahoma" charset="0"/>
                  <a:ea typeface="ＭＳ Ｐゴシック" charset="0"/>
                </a:defRPr>
              </a:lvl9pPr>
            </a:lstStyle>
            <a:p>
              <a:pPr algn="ctr"/>
              <a:r>
                <a:rPr lang="en-US" sz="1200" b="0">
                  <a:solidFill>
                    <a:schemeClr val="folHlink"/>
                  </a:solidFill>
                </a:rPr>
                <a:t>connection </a:t>
              </a:r>
              <a:br>
                <a:rPr lang="en-US" sz="1200" b="0">
                  <a:solidFill>
                    <a:schemeClr val="folHlink"/>
                  </a:solidFill>
                </a:rPr>
              </a:br>
              <a:r>
                <a:rPr lang="en-US" sz="1200" b="0">
                  <a:solidFill>
                    <a:schemeClr val="folHlink"/>
                  </a:solidFill>
                </a:rPr>
                <a:t>establishment</a:t>
              </a:r>
            </a:p>
          </p:txBody>
        </p:sp>
      </p:grpSp>
      <p:grpSp>
        <p:nvGrpSpPr>
          <p:cNvPr id="3" name="Group 30"/>
          <p:cNvGrpSpPr>
            <a:grpSpLocks/>
          </p:cNvGrpSpPr>
          <p:nvPr/>
        </p:nvGrpSpPr>
        <p:grpSpPr bwMode="auto">
          <a:xfrm>
            <a:off x="3305175" y="4546600"/>
            <a:ext cx="2076450" cy="457200"/>
            <a:chOff x="2082" y="2864"/>
            <a:chExt cx="1308" cy="288"/>
          </a:xfrm>
        </p:grpSpPr>
        <p:sp>
          <p:nvSpPr>
            <p:cNvPr id="48160" name="Line 31"/>
            <p:cNvSpPr>
              <a:spLocks noChangeShapeType="1"/>
            </p:cNvSpPr>
            <p:nvPr/>
          </p:nvSpPr>
          <p:spPr bwMode="auto">
            <a:xfrm flipH="1">
              <a:off x="2082" y="2952"/>
              <a:ext cx="1308" cy="120"/>
            </a:xfrm>
            <a:prstGeom prst="line">
              <a:avLst/>
            </a:prstGeom>
            <a:noFill/>
            <a:ln w="12700">
              <a:solidFill>
                <a:schemeClr val="tx1"/>
              </a:solidFill>
              <a:round/>
              <a:headEnd/>
              <a:tailEnd type="triangle" w="med" len="med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wrap="none" lIns="90000" tIns="46800" rIns="90000" bIns="46800"/>
            <a:lstStyle/>
            <a:p>
              <a:endParaRPr lang="en-US"/>
            </a:p>
          </p:txBody>
        </p:sp>
        <p:sp>
          <p:nvSpPr>
            <p:cNvPr id="48161" name="Text Box 32"/>
            <p:cNvSpPr txBox="1">
              <a:spLocks noChangeArrowheads="1"/>
            </p:cNvSpPr>
            <p:nvPr/>
          </p:nvSpPr>
          <p:spPr bwMode="auto">
            <a:xfrm rot="-332356">
              <a:off x="2402" y="2864"/>
              <a:ext cx="656" cy="288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12700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lIns="90000" tIns="46800" rIns="90000" bIns="46800">
              <a:spAutoFit/>
            </a:bodyPr>
            <a:lstStyle>
              <a:lvl1pPr>
                <a:defRPr sz="3200" b="1">
                  <a:solidFill>
                    <a:schemeClr val="tx1"/>
                  </a:solidFill>
                  <a:latin typeface="Tahoma" charset="0"/>
                  <a:ea typeface="ＭＳ Ｐゴシック" charset="0"/>
                  <a:cs typeface="ＭＳ Ｐゴシック" charset="0"/>
                </a:defRPr>
              </a:lvl1pPr>
              <a:lvl2pPr marL="37931725" indent="-37474525">
                <a:defRPr sz="3200" b="1">
                  <a:solidFill>
                    <a:schemeClr val="tx1"/>
                  </a:solidFill>
                  <a:latin typeface="Tahoma" charset="0"/>
                  <a:ea typeface="ＭＳ Ｐゴシック" charset="0"/>
                </a:defRPr>
              </a:lvl2pPr>
              <a:lvl3pPr>
                <a:defRPr sz="3200" b="1">
                  <a:solidFill>
                    <a:schemeClr val="tx1"/>
                  </a:solidFill>
                  <a:latin typeface="Tahoma" charset="0"/>
                  <a:ea typeface="ＭＳ Ｐゴシック" charset="0"/>
                </a:defRPr>
              </a:lvl3pPr>
              <a:lvl4pPr>
                <a:defRPr sz="3200" b="1">
                  <a:solidFill>
                    <a:schemeClr val="tx1"/>
                  </a:solidFill>
                  <a:latin typeface="Tahoma" charset="0"/>
                  <a:ea typeface="ＭＳ Ｐゴシック" charset="0"/>
                </a:defRPr>
              </a:lvl4pPr>
              <a:lvl5pPr>
                <a:defRPr sz="3200" b="1">
                  <a:solidFill>
                    <a:schemeClr val="tx1"/>
                  </a:solidFill>
                  <a:latin typeface="Tahoma" charset="0"/>
                  <a:ea typeface="ＭＳ Ｐゴシック" charset="0"/>
                </a:defRPr>
              </a:lvl5pPr>
              <a:lvl6pPr marL="457200" eaLnBrk="0" fontAlgn="base" hangingPunct="0">
                <a:spcBef>
                  <a:spcPct val="0"/>
                </a:spcBef>
                <a:spcAft>
                  <a:spcPct val="0"/>
                </a:spcAft>
                <a:defRPr sz="3200" b="1">
                  <a:solidFill>
                    <a:schemeClr val="tx1"/>
                  </a:solidFill>
                  <a:latin typeface="Tahoma" charset="0"/>
                  <a:ea typeface="ＭＳ Ｐゴシック" charset="0"/>
                </a:defRPr>
              </a:lvl6pPr>
              <a:lvl7pPr marL="914400" eaLnBrk="0" fontAlgn="base" hangingPunct="0">
                <a:spcBef>
                  <a:spcPct val="0"/>
                </a:spcBef>
                <a:spcAft>
                  <a:spcPct val="0"/>
                </a:spcAft>
                <a:defRPr sz="3200" b="1">
                  <a:solidFill>
                    <a:schemeClr val="tx1"/>
                  </a:solidFill>
                  <a:latin typeface="Tahoma" charset="0"/>
                  <a:ea typeface="ＭＳ Ｐゴシック" charset="0"/>
                </a:defRPr>
              </a:lvl7pPr>
              <a:lvl8pPr marL="1371600" eaLnBrk="0" fontAlgn="base" hangingPunct="0">
                <a:spcBef>
                  <a:spcPct val="0"/>
                </a:spcBef>
                <a:spcAft>
                  <a:spcPct val="0"/>
                </a:spcAft>
                <a:defRPr sz="3200" b="1">
                  <a:solidFill>
                    <a:schemeClr val="tx1"/>
                  </a:solidFill>
                  <a:latin typeface="Tahoma" charset="0"/>
                  <a:ea typeface="ＭＳ Ｐゴシック" charset="0"/>
                </a:defRPr>
              </a:lvl8pPr>
              <a:lvl9pPr marL="1828800" eaLnBrk="0" fontAlgn="base" hangingPunct="0">
                <a:spcBef>
                  <a:spcPct val="0"/>
                </a:spcBef>
                <a:spcAft>
                  <a:spcPct val="0"/>
                </a:spcAft>
                <a:defRPr sz="3200" b="1">
                  <a:solidFill>
                    <a:schemeClr val="tx1"/>
                  </a:solidFill>
                  <a:latin typeface="Tahoma" charset="0"/>
                  <a:ea typeface="ＭＳ Ｐゴシック" charset="0"/>
                </a:defRPr>
              </a:lvl9pPr>
            </a:lstStyle>
            <a:p>
              <a:pPr algn="ctr"/>
              <a:r>
                <a:rPr lang="en-US" sz="1200" b="0">
                  <a:solidFill>
                    <a:schemeClr val="folHlink"/>
                  </a:solidFill>
                </a:rPr>
                <a:t>send data:</a:t>
              </a:r>
              <a:br>
                <a:rPr lang="en-US" sz="1200" b="0">
                  <a:solidFill>
                    <a:schemeClr val="folHlink"/>
                  </a:solidFill>
                </a:rPr>
              </a:br>
              <a:r>
                <a:rPr lang="ja-JP" altLang="en-US" sz="1200" b="0">
                  <a:solidFill>
                    <a:schemeClr val="folHlink"/>
                  </a:solidFill>
                </a:rPr>
                <a:t>“</a:t>
              </a:r>
              <a:r>
                <a:rPr lang="en-US" sz="1200" b="0">
                  <a:solidFill>
                    <a:schemeClr val="folHlink"/>
                  </a:solidFill>
                </a:rPr>
                <a:t>hello world</a:t>
              </a:r>
              <a:r>
                <a:rPr lang="ja-JP" altLang="en-US" sz="1200" b="0">
                  <a:solidFill>
                    <a:schemeClr val="folHlink"/>
                  </a:solidFill>
                </a:rPr>
                <a:t>”</a:t>
              </a:r>
              <a:endParaRPr lang="en-US" sz="1200" b="0">
                <a:solidFill>
                  <a:schemeClr val="folHlink"/>
                </a:solidFill>
              </a:endParaRPr>
            </a:p>
          </p:txBody>
        </p:sp>
      </p:grpSp>
      <p:grpSp>
        <p:nvGrpSpPr>
          <p:cNvPr id="4" name="Group 33"/>
          <p:cNvGrpSpPr>
            <a:grpSpLocks/>
          </p:cNvGrpSpPr>
          <p:nvPr/>
        </p:nvGrpSpPr>
        <p:grpSpPr bwMode="auto">
          <a:xfrm>
            <a:off x="3305175" y="5381625"/>
            <a:ext cx="2066925" cy="457200"/>
            <a:chOff x="2082" y="3390"/>
            <a:chExt cx="1302" cy="288"/>
          </a:xfrm>
        </p:grpSpPr>
        <p:sp>
          <p:nvSpPr>
            <p:cNvPr id="48158" name="Line 34"/>
            <p:cNvSpPr>
              <a:spLocks noChangeShapeType="1"/>
            </p:cNvSpPr>
            <p:nvPr/>
          </p:nvSpPr>
          <p:spPr bwMode="auto">
            <a:xfrm>
              <a:off x="2082" y="3498"/>
              <a:ext cx="1302" cy="66"/>
            </a:xfrm>
            <a:prstGeom prst="line">
              <a:avLst/>
            </a:prstGeom>
            <a:noFill/>
            <a:ln w="12700">
              <a:solidFill>
                <a:schemeClr val="tx1"/>
              </a:solidFill>
              <a:round/>
              <a:headEnd/>
              <a:tailEnd type="triangle" w="med" len="med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wrap="none" lIns="90000" tIns="46800" rIns="90000" bIns="46800"/>
            <a:lstStyle/>
            <a:p>
              <a:endParaRPr lang="en-US"/>
            </a:p>
          </p:txBody>
        </p:sp>
        <p:sp>
          <p:nvSpPr>
            <p:cNvPr id="48159" name="Text Box 35"/>
            <p:cNvSpPr txBox="1">
              <a:spLocks noChangeArrowheads="1"/>
            </p:cNvSpPr>
            <p:nvPr/>
          </p:nvSpPr>
          <p:spPr bwMode="auto">
            <a:xfrm rot="180000">
              <a:off x="2138" y="3390"/>
              <a:ext cx="1174" cy="288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12700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lIns="90000" tIns="46800" rIns="90000" bIns="46800">
              <a:spAutoFit/>
            </a:bodyPr>
            <a:lstStyle>
              <a:lvl1pPr>
                <a:defRPr sz="3200" b="1">
                  <a:solidFill>
                    <a:schemeClr val="tx1"/>
                  </a:solidFill>
                  <a:latin typeface="Tahoma" charset="0"/>
                  <a:ea typeface="ＭＳ Ｐゴシック" charset="0"/>
                  <a:cs typeface="ＭＳ Ｐゴシック" charset="0"/>
                </a:defRPr>
              </a:lvl1pPr>
              <a:lvl2pPr marL="37931725" indent="-37474525">
                <a:defRPr sz="3200" b="1">
                  <a:solidFill>
                    <a:schemeClr val="tx1"/>
                  </a:solidFill>
                  <a:latin typeface="Tahoma" charset="0"/>
                  <a:ea typeface="ＭＳ Ｐゴシック" charset="0"/>
                </a:defRPr>
              </a:lvl2pPr>
              <a:lvl3pPr>
                <a:defRPr sz="3200" b="1">
                  <a:solidFill>
                    <a:schemeClr val="tx1"/>
                  </a:solidFill>
                  <a:latin typeface="Tahoma" charset="0"/>
                  <a:ea typeface="ＭＳ Ｐゴシック" charset="0"/>
                </a:defRPr>
              </a:lvl3pPr>
              <a:lvl4pPr>
                <a:defRPr sz="3200" b="1">
                  <a:solidFill>
                    <a:schemeClr val="tx1"/>
                  </a:solidFill>
                  <a:latin typeface="Tahoma" charset="0"/>
                  <a:ea typeface="ＭＳ Ｐゴシック" charset="0"/>
                </a:defRPr>
              </a:lvl4pPr>
              <a:lvl5pPr>
                <a:defRPr sz="3200" b="1">
                  <a:solidFill>
                    <a:schemeClr val="tx1"/>
                  </a:solidFill>
                  <a:latin typeface="Tahoma" charset="0"/>
                  <a:ea typeface="ＭＳ Ｐゴシック" charset="0"/>
                </a:defRPr>
              </a:lvl5pPr>
              <a:lvl6pPr marL="457200" eaLnBrk="0" fontAlgn="base" hangingPunct="0">
                <a:spcBef>
                  <a:spcPct val="0"/>
                </a:spcBef>
                <a:spcAft>
                  <a:spcPct val="0"/>
                </a:spcAft>
                <a:defRPr sz="3200" b="1">
                  <a:solidFill>
                    <a:schemeClr val="tx1"/>
                  </a:solidFill>
                  <a:latin typeface="Tahoma" charset="0"/>
                  <a:ea typeface="ＭＳ Ｐゴシック" charset="0"/>
                </a:defRPr>
              </a:lvl6pPr>
              <a:lvl7pPr marL="914400" eaLnBrk="0" fontAlgn="base" hangingPunct="0">
                <a:spcBef>
                  <a:spcPct val="0"/>
                </a:spcBef>
                <a:spcAft>
                  <a:spcPct val="0"/>
                </a:spcAft>
                <a:defRPr sz="3200" b="1">
                  <a:solidFill>
                    <a:schemeClr val="tx1"/>
                  </a:solidFill>
                  <a:latin typeface="Tahoma" charset="0"/>
                  <a:ea typeface="ＭＳ Ｐゴシック" charset="0"/>
                </a:defRPr>
              </a:lvl7pPr>
              <a:lvl8pPr marL="1371600" eaLnBrk="0" fontAlgn="base" hangingPunct="0">
                <a:spcBef>
                  <a:spcPct val="0"/>
                </a:spcBef>
                <a:spcAft>
                  <a:spcPct val="0"/>
                </a:spcAft>
                <a:defRPr sz="3200" b="1">
                  <a:solidFill>
                    <a:schemeClr val="tx1"/>
                  </a:solidFill>
                  <a:latin typeface="Tahoma" charset="0"/>
                  <a:ea typeface="ＭＳ Ｐゴシック" charset="0"/>
                </a:defRPr>
              </a:lvl8pPr>
              <a:lvl9pPr marL="1828800" eaLnBrk="0" fontAlgn="base" hangingPunct="0">
                <a:spcBef>
                  <a:spcPct val="0"/>
                </a:spcBef>
                <a:spcAft>
                  <a:spcPct val="0"/>
                </a:spcAft>
                <a:defRPr sz="3200" b="1">
                  <a:solidFill>
                    <a:schemeClr val="tx1"/>
                  </a:solidFill>
                  <a:latin typeface="Tahoma" charset="0"/>
                  <a:ea typeface="ＭＳ Ｐゴシック" charset="0"/>
                </a:defRPr>
              </a:lvl9pPr>
            </a:lstStyle>
            <a:p>
              <a:pPr algn="ctr"/>
              <a:r>
                <a:rPr lang="en-US" sz="1200" b="0">
                  <a:solidFill>
                    <a:schemeClr val="folHlink"/>
                  </a:solidFill>
                </a:rPr>
                <a:t>send back received data:</a:t>
              </a:r>
              <a:br>
                <a:rPr lang="en-US" sz="1200" b="0">
                  <a:solidFill>
                    <a:schemeClr val="folHlink"/>
                  </a:solidFill>
                </a:rPr>
              </a:br>
              <a:r>
                <a:rPr lang="ja-JP" altLang="en-US" sz="1200" b="0">
                  <a:solidFill>
                    <a:schemeClr val="folHlink"/>
                  </a:solidFill>
                </a:rPr>
                <a:t>“</a:t>
              </a:r>
              <a:r>
                <a:rPr lang="en-US" sz="1200" b="0">
                  <a:solidFill>
                    <a:schemeClr val="folHlink"/>
                  </a:solidFill>
                </a:rPr>
                <a:t>hello world</a:t>
              </a:r>
              <a:r>
                <a:rPr lang="ja-JP" altLang="en-US" sz="1200" b="0">
                  <a:solidFill>
                    <a:schemeClr val="folHlink"/>
                  </a:solidFill>
                </a:rPr>
                <a:t>”</a:t>
              </a:r>
              <a:endParaRPr lang="en-US" sz="1200" b="0">
                <a:solidFill>
                  <a:schemeClr val="folHlink"/>
                </a:solidFill>
              </a:endParaRPr>
            </a:p>
          </p:txBody>
        </p:sp>
      </p:grpSp>
    </p:spTree>
  </p:cSld>
  <p:clrMapOvr>
    <a:masterClrMapping/>
  </p:clrMapOvr>
  <p:timing>
    <p:tnLst>
      <p:par>
        <p:cTn xmlns:p14="http://schemas.microsoft.com/office/powerpoint/2010/main"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8990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7" dur="500"/>
                                        <p:tgtEl>
                                          <p:spTgt spid="118990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 nodeType="afterGroup">
                            <p:stCondLst>
                              <p:cond delay="500"/>
                            </p:stCondLst>
                            <p:childTnLst>
                              <p:par>
                                <p:cTn id="9" presetID="22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8989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1" dur="500"/>
                                        <p:tgtEl>
                                          <p:spTgt spid="118989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 nodeType="afterGroup">
                            <p:stCondLst>
                              <p:cond delay="1000"/>
                            </p:stCondLst>
                            <p:childTnLst>
                              <p:par>
                                <p:cTn id="13" presetID="22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8990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5" dur="500"/>
                                        <p:tgtEl>
                                          <p:spTgt spid="118990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 nodeType="afterGroup">
                            <p:stCondLst>
                              <p:cond delay="1500"/>
                            </p:stCondLst>
                            <p:childTnLst>
                              <p:par>
                                <p:cTn id="17" presetID="22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8989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9" dur="500"/>
                                        <p:tgtEl>
                                          <p:spTgt spid="118989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0" fill="hold" nodeType="afterGroup">
                            <p:stCondLst>
                              <p:cond delay="2000"/>
                            </p:stCondLst>
                            <p:childTnLst>
                              <p:par>
                                <p:cTn id="21" presetID="22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8990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23" dur="500"/>
                                        <p:tgtEl>
                                          <p:spTgt spid="118990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4" fill="hold" nodeType="afterGroup">
                            <p:stCondLst>
                              <p:cond delay="2500"/>
                            </p:stCondLst>
                            <p:childTnLst>
                              <p:par>
                                <p:cTn id="25" presetID="22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8989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27" dur="500"/>
                                        <p:tgtEl>
                                          <p:spTgt spid="118989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8" fill="hold" nodeType="afterGroup">
                            <p:stCondLst>
                              <p:cond delay="3000"/>
                            </p:stCondLst>
                            <p:childTnLst>
                              <p:par>
                                <p:cTn id="29" presetID="22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8990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31" dur="500"/>
                                        <p:tgtEl>
                                          <p:spTgt spid="118990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2" fill="hold" nodeType="afterGroup">
                            <p:stCondLst>
                              <p:cond delay="3500"/>
                            </p:stCondLst>
                            <p:childTnLst>
                              <p:par>
                                <p:cTn id="33" presetID="22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8989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35" dur="500"/>
                                        <p:tgtEl>
                                          <p:spTgt spid="118989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6" fill="hold" nodeType="afterGroup">
                            <p:stCondLst>
                              <p:cond delay="4000"/>
                            </p:stCondLst>
                            <p:childTnLst>
                              <p:par>
                                <p:cTn id="37" presetID="22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8990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39" dur="500"/>
                                        <p:tgtEl>
                                          <p:spTgt spid="118990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0" fill="hold" nodeType="clickPar">
                      <p:stCondLst>
                        <p:cond delay="indefinite"/>
                      </p:stCondLst>
                      <p:childTnLst>
                        <p:par>
                          <p:cTn id="41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42" presetID="22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8990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44" dur="500"/>
                                        <p:tgtEl>
                                          <p:spTgt spid="118990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5" fill="hold" nodeType="afterGroup">
                            <p:stCondLst>
                              <p:cond delay="500"/>
                            </p:stCondLst>
                            <p:childTnLst>
                              <p:par>
                                <p:cTn id="46" presetID="22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8990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48" dur="500"/>
                                        <p:tgtEl>
                                          <p:spTgt spid="118990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9" fill="hold" nodeType="afterGroup">
                            <p:stCondLst>
                              <p:cond delay="1000"/>
                            </p:stCondLst>
                            <p:childTnLst>
                              <p:par>
                                <p:cTn id="50" presetID="22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899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52" dur="500"/>
                                        <p:tgtEl>
                                          <p:spTgt spid="11899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3" fill="hold" nodeType="afterGroup">
                            <p:stCondLst>
                              <p:cond delay="1500"/>
                            </p:stCondLst>
                            <p:childTnLst>
                              <p:par>
                                <p:cTn id="54" presetID="22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8990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56" dur="500"/>
                                        <p:tgtEl>
                                          <p:spTgt spid="118990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7" fill="hold" nodeType="clickPar">
                      <p:stCondLst>
                        <p:cond delay="indefinite"/>
                      </p:stCondLst>
                      <p:childTnLst>
                        <p:par>
                          <p:cTn id="58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9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61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2" fill="hold" nodeType="clickPar">
                      <p:stCondLst>
                        <p:cond delay="indefinite"/>
                      </p:stCondLst>
                      <p:childTnLst>
                        <p:par>
                          <p:cTn id="63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64" presetID="22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899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66" dur="500"/>
                                        <p:tgtEl>
                                          <p:spTgt spid="11899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7" fill="hold" nodeType="afterGroup">
                            <p:stCondLst>
                              <p:cond delay="500"/>
                            </p:stCondLst>
                            <p:childTnLst>
                              <p:par>
                                <p:cTn id="68" presetID="22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8989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70" dur="500"/>
                                        <p:tgtEl>
                                          <p:spTgt spid="118989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1" fill="hold" nodeType="clickPar">
                      <p:stCondLst>
                        <p:cond delay="indefinite"/>
                      </p:stCondLst>
                      <p:childTnLst>
                        <p:par>
                          <p:cTn id="72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73" presetID="22" presetClass="entr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75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6" fill="hold" nodeType="clickPar">
                      <p:stCondLst>
                        <p:cond delay="indefinite"/>
                      </p:stCondLst>
                      <p:childTnLst>
                        <p:par>
                          <p:cTn id="77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78" presetID="22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8989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80" dur="500"/>
                                        <p:tgtEl>
                                          <p:spTgt spid="118989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1" fill="hold" nodeType="clickPar">
                      <p:stCondLst>
                        <p:cond delay="indefinite"/>
                      </p:stCondLst>
                      <p:childTnLst>
                        <p:par>
                          <p:cTn id="82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83" presetID="22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8990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85" dur="500"/>
                                        <p:tgtEl>
                                          <p:spTgt spid="118990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6" fill="hold" nodeType="afterGroup">
                            <p:stCondLst>
                              <p:cond delay="500"/>
                            </p:stCondLst>
                            <p:childTnLst>
                              <p:par>
                                <p:cTn id="87" presetID="22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8989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89" dur="500"/>
                                        <p:tgtEl>
                                          <p:spTgt spid="118989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0" fill="hold" nodeType="clickPar">
                      <p:stCondLst>
                        <p:cond delay="indefinite"/>
                      </p:stCondLst>
                      <p:childTnLst>
                        <p:par>
                          <p:cTn id="91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92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94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5" fill="hold" nodeType="clickPar">
                      <p:stCondLst>
                        <p:cond delay="indefinite"/>
                      </p:stCondLst>
                      <p:childTnLst>
                        <p:par>
                          <p:cTn id="96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97" presetID="22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899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99" dur="500"/>
                                        <p:tgtEl>
                                          <p:spTgt spid="11899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0" fill="hold" nodeType="afterGroup">
                            <p:stCondLst>
                              <p:cond delay="500"/>
                            </p:stCondLst>
                            <p:childTnLst>
                              <p:par>
                                <p:cTn id="101" presetID="22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8989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03" dur="500"/>
                                        <p:tgtEl>
                                          <p:spTgt spid="118989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4" fill="hold" nodeType="clickPar">
                      <p:stCondLst>
                        <p:cond delay="indefinite"/>
                      </p:stCondLst>
                      <p:childTnLst>
                        <p:par>
                          <p:cTn id="105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06" presetID="22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899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08" dur="500"/>
                                        <p:tgtEl>
                                          <p:spTgt spid="11899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9" presetID="22" presetClass="entr" presetSubtype="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899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11" dur="500"/>
                                        <p:tgtEl>
                                          <p:spTgt spid="11899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2" fill="hold" nodeType="afterGroup">
                            <p:stCondLst>
                              <p:cond delay="500"/>
                            </p:stCondLst>
                            <p:childTnLst>
                              <p:par>
                                <p:cTn id="113" presetID="22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8990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15" dur="500"/>
                                        <p:tgtEl>
                                          <p:spTgt spid="118990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6" presetID="22" presetClass="entr" presetSubtype="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8989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18" dur="500"/>
                                        <p:tgtEl>
                                          <p:spTgt spid="118989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189891" grpId="0" animBg="1"/>
      <p:bldP spid="1189892" grpId="0" animBg="1"/>
      <p:bldP spid="1189893" grpId="0" animBg="1"/>
      <p:bldP spid="1189894" grpId="0" animBg="1"/>
      <p:bldP spid="1189895" grpId="0" animBg="1"/>
      <p:bldP spid="1189896" grpId="0" animBg="1"/>
      <p:bldP spid="1189897" grpId="0" animBg="1"/>
      <p:bldP spid="1189898" grpId="0" animBg="1"/>
      <p:bldP spid="1189899" grpId="0" animBg="1"/>
      <p:bldP spid="1189900" grpId="0" animBg="1"/>
      <p:bldP spid="1189901" grpId="0" animBg="1"/>
      <p:bldP spid="1189902" grpId="0" animBg="1"/>
      <p:bldP spid="1189903" grpId="0"/>
      <p:bldP spid="1189904" grpId="0"/>
      <p:bldP spid="1189905" grpId="0" animBg="1"/>
      <p:bldP spid="1189906" grpId="0" animBg="1"/>
      <p:bldP spid="1189907" grpId="0" animBg="1"/>
      <p:bldP spid="1189908" grpId="0" animBg="1"/>
      <p:bldP spid="1189909" grpId="0" animBg="1"/>
      <p:bldP spid="1189910" grpId="0" animBg="1"/>
      <p:bldP spid="1189911" grpId="0" animBg="1"/>
      <p:bldP spid="1189912" grpId="0" animBg="1"/>
      <p:bldP spid="1189913" grpId="0" animBg="1"/>
      <p:bldP spid="1189914" grpId="0" animBg="1"/>
    </p:bldLst>
  </p:timing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9154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>
                <a:latin typeface="Tahoma" charset="0"/>
                <a:ea typeface="ＭＳ Ｐゴシック" charset="0"/>
                <a:cs typeface="ＭＳ Ｐゴシック" charset="0"/>
              </a:rPr>
              <a:t>Compilation of these socket programs</a:t>
            </a:r>
          </a:p>
        </p:txBody>
      </p:sp>
      <p:sp>
        <p:nvSpPr>
          <p:cNvPr id="49155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120650" y="838200"/>
            <a:ext cx="8820150" cy="5605463"/>
          </a:xfrm>
        </p:spPr>
        <p:txBody>
          <a:bodyPr/>
          <a:lstStyle/>
          <a:p>
            <a:pPr eaLnBrk="1" hangingPunct="1">
              <a:lnSpc>
                <a:spcPct val="90000"/>
              </a:lnSpc>
            </a:pPr>
            <a:r>
              <a:rPr lang="en-US" sz="2400" dirty="0">
                <a:latin typeface="Tahoma" charset="0"/>
                <a:ea typeface="ＭＳ Ｐゴシック" charset="0"/>
                <a:cs typeface="ＭＳ Ｐゴシック" charset="0"/>
              </a:rPr>
              <a:t>The example can be downloaded from the web pages</a:t>
            </a:r>
            <a:br>
              <a:rPr lang="en-US" sz="2400" dirty="0">
                <a:latin typeface="Tahoma" charset="0"/>
                <a:ea typeface="ＭＳ Ｐゴシック" charset="0"/>
                <a:cs typeface="ＭＳ Ｐゴシック" charset="0"/>
              </a:rPr>
            </a:br>
            <a:r>
              <a:rPr lang="en-US" sz="1800" dirty="0">
                <a:latin typeface="Tahoma" charset="0"/>
                <a:ea typeface="ＭＳ Ｐゴシック" charset="0"/>
                <a:cs typeface="ＭＳ Ｐゴシック" charset="0"/>
              </a:rPr>
              <a:t>(http://www.ifi.uio.no/~inf1060/programs/client-server-example)</a:t>
            </a:r>
            <a:r>
              <a:rPr lang="en-US" sz="2400" dirty="0">
                <a:latin typeface="Tahoma" charset="0"/>
                <a:ea typeface="ＭＳ Ｐゴシック" charset="0"/>
                <a:cs typeface="ＭＳ Ｐゴシック" charset="0"/>
              </a:rPr>
              <a:t> </a:t>
            </a:r>
            <a:r>
              <a:rPr lang="en-US" sz="2400" dirty="0">
                <a:latin typeface="Courier New" charset="0"/>
                <a:ea typeface="ＭＳ Ｐゴシック" charset="0"/>
                <a:cs typeface="ＭＳ Ｐゴシック" charset="0"/>
              </a:rPr>
              <a:t/>
            </a:r>
            <a:br>
              <a:rPr lang="en-US" sz="2400" dirty="0">
                <a:latin typeface="Courier New" charset="0"/>
                <a:ea typeface="ＭＳ Ｐゴシック" charset="0"/>
                <a:cs typeface="ＭＳ Ｐゴシック" charset="0"/>
              </a:rPr>
            </a:br>
            <a:endParaRPr lang="en-US" sz="2400" dirty="0">
              <a:latin typeface="Courier New" charset="0"/>
              <a:ea typeface="ＭＳ Ｐゴシック" charset="0"/>
              <a:cs typeface="ＭＳ Ｐゴシック" charset="0"/>
            </a:endParaRPr>
          </a:p>
          <a:p>
            <a:pPr eaLnBrk="1" hangingPunct="1">
              <a:lnSpc>
                <a:spcPct val="90000"/>
              </a:lnSpc>
            </a:pPr>
            <a:r>
              <a:rPr lang="en-US" sz="2400" dirty="0">
                <a:latin typeface="Tahoma" charset="0"/>
                <a:ea typeface="ＭＳ Ｐゴシック" charset="0"/>
                <a:cs typeface="ＭＳ Ｐゴシック" charset="0"/>
              </a:rPr>
              <a:t>For testing, run server on </a:t>
            </a:r>
            <a:r>
              <a:rPr lang="en-US" sz="2400" dirty="0" err="1" smtClean="0">
                <a:solidFill>
                  <a:schemeClr val="folHlink"/>
                </a:solidFill>
                <a:latin typeface="Tahoma" charset="0"/>
                <a:ea typeface="ＭＳ Ｐゴシック" charset="0"/>
                <a:cs typeface="ＭＳ Ｐゴシック" charset="0"/>
              </a:rPr>
              <a:t>vor</a:t>
            </a:r>
            <a:r>
              <a:rPr lang="en-US" sz="2400" dirty="0" smtClean="0">
                <a:latin typeface="Tahoma" charset="0"/>
                <a:ea typeface="ＭＳ Ｐゴシック" charset="0"/>
                <a:cs typeface="ＭＳ Ｐゴシック" charset="0"/>
              </a:rPr>
              <a:t> </a:t>
            </a:r>
            <a:r>
              <a:rPr lang="en-US" sz="2400" dirty="0">
                <a:latin typeface="Tahoma" charset="0"/>
                <a:ea typeface="ＭＳ Ｐゴシック" charset="0"/>
                <a:cs typeface="ＭＳ Ｐゴシック" charset="0"/>
              </a:rPr>
              <a:t>(or change the address in the client) and start client on another machine</a:t>
            </a:r>
          </a:p>
          <a:p>
            <a:pPr lvl="1" eaLnBrk="1" hangingPunct="1">
              <a:lnSpc>
                <a:spcPct val="90000"/>
              </a:lnSpc>
            </a:pPr>
            <a:r>
              <a:rPr lang="en-US" sz="2000" dirty="0">
                <a:latin typeface="Tahoma" charset="0"/>
                <a:ea typeface="ＭＳ Ｐゴシック" charset="0"/>
              </a:rPr>
              <a:t>Testing on one host: use 127.0.0.1</a:t>
            </a:r>
          </a:p>
          <a:p>
            <a:pPr lvl="1" eaLnBrk="1" hangingPunct="1">
              <a:lnSpc>
                <a:spcPct val="90000"/>
              </a:lnSpc>
            </a:pPr>
            <a:endParaRPr lang="en-US" sz="2000" dirty="0">
              <a:latin typeface="Tahoma" charset="0"/>
              <a:ea typeface="ＭＳ Ｐゴシック" charset="0"/>
            </a:endParaRPr>
          </a:p>
          <a:p>
            <a:pPr eaLnBrk="1" hangingPunct="1">
              <a:lnSpc>
                <a:spcPct val="90000"/>
              </a:lnSpc>
            </a:pPr>
            <a:r>
              <a:rPr lang="en-US" sz="2400" dirty="0">
                <a:latin typeface="Tahoma" charset="0"/>
                <a:ea typeface="ＭＳ Ｐゴシック" charset="0"/>
                <a:cs typeface="ＭＳ Ｐゴシック" charset="0"/>
              </a:rPr>
              <a:t>Note for BSD / Mac systems: </a:t>
            </a:r>
            <a:r>
              <a:rPr lang="en-US" sz="2400" dirty="0">
                <a:latin typeface="Courier New" charset="0"/>
                <a:ea typeface="ＭＳ Ｐゴシック" charset="0"/>
                <a:cs typeface="Courier New" charset="0"/>
              </a:rPr>
              <a:t>#include &lt;sys/</a:t>
            </a:r>
            <a:r>
              <a:rPr lang="en-US" sz="2400" dirty="0" err="1">
                <a:latin typeface="Courier New" charset="0"/>
                <a:ea typeface="ＭＳ Ｐゴシック" charset="0"/>
                <a:cs typeface="Courier New" charset="0"/>
              </a:rPr>
              <a:t>types.h</a:t>
            </a:r>
            <a:r>
              <a:rPr lang="en-US" sz="2400" dirty="0">
                <a:latin typeface="Courier New" charset="0"/>
                <a:ea typeface="ＭＳ Ｐゴシック" charset="0"/>
                <a:cs typeface="Courier New" charset="0"/>
              </a:rPr>
              <a:t>&gt;</a:t>
            </a:r>
          </a:p>
        </p:txBody>
      </p:sp>
    </p:spTree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0178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defTabSz="895350" eaLnBrk="1" hangingPunct="1"/>
            <a:r>
              <a:rPr lang="en-US">
                <a:latin typeface="Tahoma" charset="0"/>
                <a:ea typeface="ＭＳ Ｐゴシック" charset="0"/>
                <a:cs typeface="ＭＳ Ｐゴシック" charset="0"/>
              </a:rPr>
              <a:t>Complete Server</a:t>
            </a:r>
          </a:p>
        </p:txBody>
      </p:sp>
      <p:sp>
        <p:nvSpPr>
          <p:cNvPr id="50179" name="Rectangle 3"/>
          <p:cNvSpPr>
            <a:spLocks noChangeArrowheads="1"/>
          </p:cNvSpPr>
          <p:nvPr/>
        </p:nvSpPr>
        <p:spPr bwMode="auto">
          <a:xfrm>
            <a:off x="554038" y="1458913"/>
            <a:ext cx="4070350" cy="4868862"/>
          </a:xfrm>
          <a:prstGeom prst="rect">
            <a:avLst/>
          </a:prstGeom>
          <a:noFill/>
          <a:ln w="12700">
            <a:solidFill>
              <a:schemeClr val="tx1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wrap="none" lIns="89992" tIns="46795" rIns="89992" bIns="46795"/>
          <a:lstStyle/>
          <a:p>
            <a:pPr>
              <a:tabLst>
                <a:tab pos="176213" algn="l"/>
                <a:tab pos="361950" algn="l"/>
                <a:tab pos="538163" algn="l"/>
                <a:tab pos="715963" algn="l"/>
              </a:tabLst>
            </a:pPr>
            <a:r>
              <a:rPr lang="en-US" sz="1200">
                <a:latin typeface="Courier New" charset="0"/>
              </a:rPr>
              <a:t>...</a:t>
            </a:r>
          </a:p>
          <a:p>
            <a:pPr>
              <a:tabLst>
                <a:tab pos="176213" algn="l"/>
                <a:tab pos="361950" algn="l"/>
                <a:tab pos="538163" algn="l"/>
                <a:tab pos="715963" algn="l"/>
              </a:tabLst>
            </a:pPr>
            <a:endParaRPr lang="en-US" sz="1200">
              <a:latin typeface="Courier New" charset="0"/>
            </a:endParaRPr>
          </a:p>
          <a:p>
            <a:pPr>
              <a:tabLst>
                <a:tab pos="176213" algn="l"/>
                <a:tab pos="361950" algn="l"/>
                <a:tab pos="538163" algn="l"/>
                <a:tab pos="715963" algn="l"/>
              </a:tabLst>
            </a:pPr>
            <a:r>
              <a:rPr lang="en-US" sz="1200">
                <a:latin typeface="Courier New" charset="0"/>
              </a:rPr>
              <a:t>int main()</a:t>
            </a:r>
          </a:p>
          <a:p>
            <a:pPr>
              <a:tabLst>
                <a:tab pos="176213" algn="l"/>
                <a:tab pos="361950" algn="l"/>
                <a:tab pos="538163" algn="l"/>
                <a:tab pos="715963" algn="l"/>
              </a:tabLst>
            </a:pPr>
            <a:r>
              <a:rPr lang="en-US" sz="1200">
                <a:latin typeface="Courier New" charset="0"/>
              </a:rPr>
              <a:t>{</a:t>
            </a:r>
          </a:p>
          <a:p>
            <a:pPr>
              <a:tabLst>
                <a:tab pos="176213" algn="l"/>
                <a:tab pos="361950" algn="l"/>
                <a:tab pos="538163" algn="l"/>
                <a:tab pos="715963" algn="l"/>
              </a:tabLst>
            </a:pPr>
            <a:r>
              <a:rPr lang="en-US" sz="1200" b="0">
                <a:latin typeface="Courier New" charset="0"/>
              </a:rPr>
              <a:t>	/* Declarations */</a:t>
            </a:r>
          </a:p>
          <a:p>
            <a:pPr>
              <a:tabLst>
                <a:tab pos="176213" algn="l"/>
                <a:tab pos="361950" algn="l"/>
                <a:tab pos="538163" algn="l"/>
                <a:tab pos="715963" algn="l"/>
              </a:tabLst>
            </a:pPr>
            <a:r>
              <a:rPr lang="en-US" sz="1200" b="0">
                <a:latin typeface="Courier New" charset="0"/>
              </a:rPr>
              <a:t>	</a:t>
            </a:r>
            <a:r>
              <a:rPr lang="en-US" sz="1200">
                <a:latin typeface="Courier New" charset="0"/>
              </a:rPr>
              <a:t>...</a:t>
            </a:r>
          </a:p>
          <a:p>
            <a:pPr>
              <a:tabLst>
                <a:tab pos="176213" algn="l"/>
                <a:tab pos="361950" algn="l"/>
                <a:tab pos="538163" algn="l"/>
                <a:tab pos="715963" algn="l"/>
              </a:tabLst>
            </a:pPr>
            <a:endParaRPr lang="en-US" sz="1200">
              <a:latin typeface="Courier New" charset="0"/>
            </a:endParaRPr>
          </a:p>
          <a:p>
            <a:pPr>
              <a:tabLst>
                <a:tab pos="176213" algn="l"/>
                <a:tab pos="361950" algn="l"/>
                <a:tab pos="538163" algn="l"/>
                <a:tab pos="715963" algn="l"/>
              </a:tabLst>
            </a:pPr>
            <a:endParaRPr lang="en-US" sz="1200">
              <a:latin typeface="Courier New" charset="0"/>
            </a:endParaRPr>
          </a:p>
          <a:p>
            <a:pPr>
              <a:tabLst>
                <a:tab pos="176213" algn="l"/>
                <a:tab pos="361950" algn="l"/>
                <a:tab pos="538163" algn="l"/>
                <a:tab pos="715963" algn="l"/>
              </a:tabLst>
            </a:pPr>
            <a:r>
              <a:rPr lang="en-US" sz="1200" b="0">
                <a:latin typeface="Courier New" charset="0"/>
              </a:rPr>
              <a:t>	/* Create socket */</a:t>
            </a:r>
          </a:p>
          <a:p>
            <a:pPr>
              <a:tabLst>
                <a:tab pos="176213" algn="l"/>
                <a:tab pos="361950" algn="l"/>
                <a:tab pos="538163" algn="l"/>
                <a:tab pos="715963" algn="l"/>
              </a:tabLst>
            </a:pPr>
            <a:r>
              <a:rPr lang="en-US" sz="1200" b="0">
                <a:latin typeface="Courier New" charset="0"/>
              </a:rPr>
              <a:t>	</a:t>
            </a:r>
            <a:r>
              <a:rPr lang="en-US" sz="1200">
                <a:latin typeface="Courier New" charset="0"/>
              </a:rPr>
              <a:t>request_sd = </a:t>
            </a:r>
            <a:r>
              <a:rPr lang="en-US" sz="1200">
                <a:solidFill>
                  <a:schemeClr val="folHlink"/>
                </a:solidFill>
                <a:latin typeface="Courier New" charset="0"/>
              </a:rPr>
              <a:t>socket</a:t>
            </a:r>
            <a:r>
              <a:rPr lang="en-US" sz="1200">
                <a:latin typeface="Courier New" charset="0"/>
              </a:rPr>
              <a:t>(...);</a:t>
            </a:r>
          </a:p>
          <a:p>
            <a:pPr>
              <a:tabLst>
                <a:tab pos="176213" algn="l"/>
                <a:tab pos="361950" algn="l"/>
                <a:tab pos="538163" algn="l"/>
                <a:tab pos="715963" algn="l"/>
              </a:tabLst>
            </a:pPr>
            <a:endParaRPr lang="en-US" sz="1200">
              <a:latin typeface="Courier New" charset="0"/>
            </a:endParaRPr>
          </a:p>
          <a:p>
            <a:pPr>
              <a:tabLst>
                <a:tab pos="176213" algn="l"/>
                <a:tab pos="361950" algn="l"/>
                <a:tab pos="538163" algn="l"/>
                <a:tab pos="715963" algn="l"/>
              </a:tabLst>
            </a:pPr>
            <a:r>
              <a:rPr lang="en-US" sz="1200" b="0">
                <a:latin typeface="Courier New" charset="0"/>
              </a:rPr>
              <a:t>	/* Fill in the address structure */</a:t>
            </a:r>
          </a:p>
          <a:p>
            <a:pPr>
              <a:tabLst>
                <a:tab pos="176213" algn="l"/>
                <a:tab pos="361950" algn="l"/>
                <a:tab pos="538163" algn="l"/>
                <a:tab pos="715963" algn="l"/>
              </a:tabLst>
            </a:pPr>
            <a:r>
              <a:rPr lang="en-US" sz="1200" b="0">
                <a:latin typeface="Courier New" charset="0"/>
              </a:rPr>
              <a:t>	...</a:t>
            </a:r>
          </a:p>
          <a:p>
            <a:pPr>
              <a:tabLst>
                <a:tab pos="176213" algn="l"/>
                <a:tab pos="361950" algn="l"/>
                <a:tab pos="538163" algn="l"/>
                <a:tab pos="715963" algn="l"/>
              </a:tabLst>
            </a:pPr>
            <a:endParaRPr lang="en-US" sz="1200" b="0">
              <a:latin typeface="Courier New" charset="0"/>
            </a:endParaRPr>
          </a:p>
          <a:p>
            <a:pPr>
              <a:tabLst>
                <a:tab pos="176213" algn="l"/>
                <a:tab pos="361950" algn="l"/>
                <a:tab pos="538163" algn="l"/>
                <a:tab pos="715963" algn="l"/>
              </a:tabLst>
            </a:pPr>
            <a:r>
              <a:rPr lang="en-US" sz="1200" b="0">
                <a:latin typeface="Courier New" charset="0"/>
              </a:rPr>
              <a:t>	/* Bind address to socket */</a:t>
            </a:r>
          </a:p>
          <a:p>
            <a:pPr>
              <a:tabLst>
                <a:tab pos="176213" algn="l"/>
                <a:tab pos="361950" algn="l"/>
                <a:tab pos="538163" algn="l"/>
                <a:tab pos="715963" algn="l"/>
              </a:tabLst>
            </a:pPr>
            <a:r>
              <a:rPr lang="en-US" sz="1200" b="0">
                <a:latin typeface="Courier New" charset="0"/>
              </a:rPr>
              <a:t>	</a:t>
            </a:r>
            <a:r>
              <a:rPr lang="en-US" sz="1200">
                <a:solidFill>
                  <a:schemeClr val="folHlink"/>
                </a:solidFill>
                <a:latin typeface="Courier New" charset="0"/>
              </a:rPr>
              <a:t>bind</a:t>
            </a:r>
            <a:r>
              <a:rPr lang="en-US" sz="1200">
                <a:latin typeface="Courier New" charset="0"/>
              </a:rPr>
              <a:t>(...);</a:t>
            </a:r>
          </a:p>
          <a:p>
            <a:pPr>
              <a:tabLst>
                <a:tab pos="176213" algn="l"/>
                <a:tab pos="361950" algn="l"/>
                <a:tab pos="538163" algn="l"/>
                <a:tab pos="715963" algn="l"/>
              </a:tabLst>
            </a:pPr>
            <a:endParaRPr lang="en-US" sz="1200" b="0">
              <a:latin typeface="Courier New" charset="0"/>
            </a:endParaRPr>
          </a:p>
          <a:p>
            <a:pPr>
              <a:tabLst>
                <a:tab pos="176213" algn="l"/>
                <a:tab pos="361950" algn="l"/>
                <a:tab pos="538163" algn="l"/>
                <a:tab pos="715963" algn="l"/>
              </a:tabLst>
            </a:pPr>
            <a:r>
              <a:rPr lang="en-US" sz="1200" b="0">
                <a:latin typeface="Courier New" charset="0"/>
              </a:rPr>
              <a:t>	/* Activate connect request queue */</a:t>
            </a:r>
          </a:p>
          <a:p>
            <a:pPr>
              <a:tabLst>
                <a:tab pos="176213" algn="l"/>
                <a:tab pos="361950" algn="l"/>
                <a:tab pos="538163" algn="l"/>
                <a:tab pos="715963" algn="l"/>
              </a:tabLst>
            </a:pPr>
            <a:r>
              <a:rPr lang="en-US" sz="1200" b="0">
                <a:latin typeface="Courier New" charset="0"/>
              </a:rPr>
              <a:t>	</a:t>
            </a:r>
            <a:r>
              <a:rPr lang="en-US" sz="1200">
                <a:solidFill>
                  <a:schemeClr val="folHlink"/>
                </a:solidFill>
                <a:latin typeface="Courier New" charset="0"/>
              </a:rPr>
              <a:t>listen</a:t>
            </a:r>
            <a:r>
              <a:rPr lang="en-US" sz="1200">
                <a:latin typeface="Courier New" charset="0"/>
              </a:rPr>
              <a:t>(...);</a:t>
            </a:r>
          </a:p>
          <a:p>
            <a:pPr>
              <a:tabLst>
                <a:tab pos="176213" algn="l"/>
                <a:tab pos="361950" algn="l"/>
                <a:tab pos="538163" algn="l"/>
                <a:tab pos="715963" algn="l"/>
              </a:tabLst>
            </a:pPr>
            <a:endParaRPr lang="en-US" sz="1200" b="0">
              <a:latin typeface="Courier New" charset="0"/>
            </a:endParaRPr>
          </a:p>
        </p:txBody>
      </p:sp>
      <p:sp>
        <p:nvSpPr>
          <p:cNvPr id="50180" name="Text Box 4"/>
          <p:cNvSpPr txBox="1">
            <a:spLocks noChangeArrowheads="1"/>
          </p:cNvSpPr>
          <p:nvPr/>
        </p:nvSpPr>
        <p:spPr bwMode="auto">
          <a:xfrm>
            <a:off x="552450" y="1025525"/>
            <a:ext cx="1077913" cy="457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89992" tIns="46795" rIns="89992" bIns="46795">
            <a:spAutoFit/>
          </a:bodyPr>
          <a:lstStyle>
            <a:lvl1pPr>
              <a:defRPr sz="3200" b="1">
                <a:solidFill>
                  <a:schemeClr val="tx1"/>
                </a:solidFill>
                <a:latin typeface="Tahoma" charset="0"/>
                <a:ea typeface="ＭＳ Ｐゴシック" charset="0"/>
                <a:cs typeface="ＭＳ Ｐゴシック" charset="0"/>
              </a:defRPr>
            </a:lvl1pPr>
            <a:lvl2pPr marL="37931725" indent="-37474525">
              <a:defRPr sz="3200" b="1">
                <a:solidFill>
                  <a:schemeClr val="tx1"/>
                </a:solidFill>
                <a:latin typeface="Tahoma" charset="0"/>
                <a:ea typeface="ＭＳ Ｐゴシック" charset="0"/>
              </a:defRPr>
            </a:lvl2pPr>
            <a:lvl3pPr>
              <a:defRPr sz="3200" b="1">
                <a:solidFill>
                  <a:schemeClr val="tx1"/>
                </a:solidFill>
                <a:latin typeface="Tahoma" charset="0"/>
                <a:ea typeface="ＭＳ Ｐゴシック" charset="0"/>
              </a:defRPr>
            </a:lvl3pPr>
            <a:lvl4pPr>
              <a:defRPr sz="3200" b="1">
                <a:solidFill>
                  <a:schemeClr val="tx1"/>
                </a:solidFill>
                <a:latin typeface="Tahoma" charset="0"/>
                <a:ea typeface="ＭＳ Ｐゴシック" charset="0"/>
              </a:defRPr>
            </a:lvl4pPr>
            <a:lvl5pPr>
              <a:defRPr sz="3200" b="1">
                <a:solidFill>
                  <a:schemeClr val="tx1"/>
                </a:solidFill>
                <a:latin typeface="Tahoma" charset="0"/>
                <a:ea typeface="ＭＳ Ｐゴシック" charset="0"/>
              </a:defRPr>
            </a:lvl5pPr>
            <a:lvl6pPr marL="457200" eaLnBrk="0" fontAlgn="base" hangingPunct="0">
              <a:spcBef>
                <a:spcPct val="0"/>
              </a:spcBef>
              <a:spcAft>
                <a:spcPct val="0"/>
              </a:spcAft>
              <a:defRPr sz="3200" b="1">
                <a:solidFill>
                  <a:schemeClr val="tx1"/>
                </a:solidFill>
                <a:latin typeface="Tahoma" charset="0"/>
                <a:ea typeface="ＭＳ Ｐゴシック" charset="0"/>
              </a:defRPr>
            </a:lvl6pPr>
            <a:lvl7pPr marL="914400" eaLnBrk="0" fontAlgn="base" hangingPunct="0">
              <a:spcBef>
                <a:spcPct val="0"/>
              </a:spcBef>
              <a:spcAft>
                <a:spcPct val="0"/>
              </a:spcAft>
              <a:defRPr sz="3200" b="1">
                <a:solidFill>
                  <a:schemeClr val="tx1"/>
                </a:solidFill>
                <a:latin typeface="Tahoma" charset="0"/>
                <a:ea typeface="ＭＳ Ｐゴシック" charset="0"/>
              </a:defRPr>
            </a:lvl7pPr>
            <a:lvl8pPr marL="1371600" eaLnBrk="0" fontAlgn="base" hangingPunct="0">
              <a:spcBef>
                <a:spcPct val="0"/>
              </a:spcBef>
              <a:spcAft>
                <a:spcPct val="0"/>
              </a:spcAft>
              <a:defRPr sz="3200" b="1">
                <a:solidFill>
                  <a:schemeClr val="tx1"/>
                </a:solidFill>
                <a:latin typeface="Tahoma" charset="0"/>
                <a:ea typeface="ＭＳ Ｐゴシック" charset="0"/>
              </a:defRPr>
            </a:lvl8pPr>
            <a:lvl9pPr marL="1828800" eaLnBrk="0" fontAlgn="base" hangingPunct="0">
              <a:spcBef>
                <a:spcPct val="0"/>
              </a:spcBef>
              <a:spcAft>
                <a:spcPct val="0"/>
              </a:spcAft>
              <a:defRPr sz="3200" b="1">
                <a:solidFill>
                  <a:schemeClr val="tx1"/>
                </a:solidFill>
                <a:latin typeface="Tahoma" charset="0"/>
                <a:ea typeface="ＭＳ Ｐゴシック" charset="0"/>
              </a:defRPr>
            </a:lvl9pPr>
          </a:lstStyle>
          <a:p>
            <a:r>
              <a:rPr lang="en-US" sz="2400" b="0">
                <a:solidFill>
                  <a:srgbClr val="FF0000"/>
                </a:solidFill>
                <a:latin typeface="Helvetica" charset="0"/>
              </a:rPr>
              <a:t>Server</a:t>
            </a:r>
          </a:p>
        </p:txBody>
      </p:sp>
      <p:sp>
        <p:nvSpPr>
          <p:cNvPr id="50181" name="Text Box 5"/>
          <p:cNvSpPr txBox="1">
            <a:spLocks noChangeArrowheads="1"/>
          </p:cNvSpPr>
          <p:nvPr/>
        </p:nvSpPr>
        <p:spPr bwMode="auto">
          <a:xfrm>
            <a:off x="4616450" y="1025525"/>
            <a:ext cx="1652588" cy="457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89992" tIns="46795" rIns="89992" bIns="46795">
            <a:spAutoFit/>
          </a:bodyPr>
          <a:lstStyle>
            <a:lvl1pPr>
              <a:defRPr sz="3200" b="1">
                <a:solidFill>
                  <a:schemeClr val="tx1"/>
                </a:solidFill>
                <a:latin typeface="Tahoma" charset="0"/>
                <a:ea typeface="ＭＳ Ｐゴシック" charset="0"/>
                <a:cs typeface="ＭＳ Ｐゴシック" charset="0"/>
              </a:defRPr>
            </a:lvl1pPr>
            <a:lvl2pPr marL="37931725" indent="-37474525">
              <a:defRPr sz="3200" b="1">
                <a:solidFill>
                  <a:schemeClr val="tx1"/>
                </a:solidFill>
                <a:latin typeface="Tahoma" charset="0"/>
                <a:ea typeface="ＭＳ Ｐゴシック" charset="0"/>
              </a:defRPr>
            </a:lvl2pPr>
            <a:lvl3pPr>
              <a:defRPr sz="3200" b="1">
                <a:solidFill>
                  <a:schemeClr val="tx1"/>
                </a:solidFill>
                <a:latin typeface="Tahoma" charset="0"/>
                <a:ea typeface="ＭＳ Ｐゴシック" charset="0"/>
              </a:defRPr>
            </a:lvl3pPr>
            <a:lvl4pPr>
              <a:defRPr sz="3200" b="1">
                <a:solidFill>
                  <a:schemeClr val="tx1"/>
                </a:solidFill>
                <a:latin typeface="Tahoma" charset="0"/>
                <a:ea typeface="ＭＳ Ｐゴシック" charset="0"/>
              </a:defRPr>
            </a:lvl4pPr>
            <a:lvl5pPr>
              <a:defRPr sz="3200" b="1">
                <a:solidFill>
                  <a:schemeClr val="tx1"/>
                </a:solidFill>
                <a:latin typeface="Tahoma" charset="0"/>
                <a:ea typeface="ＭＳ Ｐゴシック" charset="0"/>
              </a:defRPr>
            </a:lvl5pPr>
            <a:lvl6pPr marL="457200" eaLnBrk="0" fontAlgn="base" hangingPunct="0">
              <a:spcBef>
                <a:spcPct val="0"/>
              </a:spcBef>
              <a:spcAft>
                <a:spcPct val="0"/>
              </a:spcAft>
              <a:defRPr sz="3200" b="1">
                <a:solidFill>
                  <a:schemeClr val="tx1"/>
                </a:solidFill>
                <a:latin typeface="Tahoma" charset="0"/>
                <a:ea typeface="ＭＳ Ｐゴシック" charset="0"/>
              </a:defRPr>
            </a:lvl6pPr>
            <a:lvl7pPr marL="914400" eaLnBrk="0" fontAlgn="base" hangingPunct="0">
              <a:spcBef>
                <a:spcPct val="0"/>
              </a:spcBef>
              <a:spcAft>
                <a:spcPct val="0"/>
              </a:spcAft>
              <a:defRPr sz="3200" b="1">
                <a:solidFill>
                  <a:schemeClr val="tx1"/>
                </a:solidFill>
                <a:latin typeface="Tahoma" charset="0"/>
                <a:ea typeface="ＭＳ Ｐゴシック" charset="0"/>
              </a:defRPr>
            </a:lvl7pPr>
            <a:lvl8pPr marL="1371600" eaLnBrk="0" fontAlgn="base" hangingPunct="0">
              <a:spcBef>
                <a:spcPct val="0"/>
              </a:spcBef>
              <a:spcAft>
                <a:spcPct val="0"/>
              </a:spcAft>
              <a:defRPr sz="3200" b="1">
                <a:solidFill>
                  <a:schemeClr val="tx1"/>
                </a:solidFill>
                <a:latin typeface="Tahoma" charset="0"/>
                <a:ea typeface="ＭＳ Ｐゴシック" charset="0"/>
              </a:defRPr>
            </a:lvl8pPr>
            <a:lvl9pPr marL="1828800" eaLnBrk="0" fontAlgn="base" hangingPunct="0">
              <a:spcBef>
                <a:spcPct val="0"/>
              </a:spcBef>
              <a:spcAft>
                <a:spcPct val="0"/>
              </a:spcAft>
              <a:defRPr sz="3200" b="1">
                <a:solidFill>
                  <a:schemeClr val="tx1"/>
                </a:solidFill>
                <a:latin typeface="Tahoma" charset="0"/>
                <a:ea typeface="ＭＳ Ｐゴシック" charset="0"/>
              </a:defRPr>
            </a:lvl9pPr>
          </a:lstStyle>
          <a:p>
            <a:r>
              <a:rPr lang="en-US" sz="2400" b="0">
                <a:solidFill>
                  <a:srgbClr val="FF0000"/>
                </a:solidFill>
                <a:latin typeface="Helvetica" charset="0"/>
              </a:rPr>
              <a:t>Server ctd.</a:t>
            </a:r>
          </a:p>
        </p:txBody>
      </p:sp>
      <p:sp>
        <p:nvSpPr>
          <p:cNvPr id="50182" name="Rectangle 6"/>
          <p:cNvSpPr>
            <a:spLocks noChangeArrowheads="1"/>
          </p:cNvSpPr>
          <p:nvPr/>
        </p:nvSpPr>
        <p:spPr bwMode="auto">
          <a:xfrm>
            <a:off x="4738688" y="1458913"/>
            <a:ext cx="4064000" cy="4868862"/>
          </a:xfrm>
          <a:prstGeom prst="rect">
            <a:avLst/>
          </a:prstGeom>
          <a:noFill/>
          <a:ln w="12700">
            <a:solidFill>
              <a:schemeClr val="tx1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wrap="none" lIns="89992" tIns="46795" rIns="89992" bIns="46795"/>
          <a:lstStyle/>
          <a:p>
            <a:pPr>
              <a:tabLst>
                <a:tab pos="176213" algn="l"/>
                <a:tab pos="361950" algn="l"/>
                <a:tab pos="538163" algn="l"/>
                <a:tab pos="715963" algn="l"/>
              </a:tabLst>
            </a:pPr>
            <a:r>
              <a:rPr lang="en-US" sz="1200" b="0">
                <a:latin typeface="Courier New" charset="0"/>
              </a:rPr>
              <a:t>	</a:t>
            </a:r>
            <a:endParaRPr lang="en-US" sz="1200">
              <a:latin typeface="Courier New" charset="0"/>
            </a:endParaRPr>
          </a:p>
          <a:p>
            <a:pPr>
              <a:tabLst>
                <a:tab pos="176213" algn="l"/>
                <a:tab pos="361950" algn="l"/>
                <a:tab pos="538163" algn="l"/>
                <a:tab pos="715963" algn="l"/>
              </a:tabLst>
            </a:pPr>
            <a:r>
              <a:rPr lang="en-US" sz="1200" b="0">
                <a:latin typeface="Courier New" charset="0"/>
              </a:rPr>
              <a:t>	/* Receive connection */</a:t>
            </a:r>
            <a:endParaRPr lang="en-US" sz="1200">
              <a:latin typeface="Courier New" charset="0"/>
            </a:endParaRPr>
          </a:p>
          <a:p>
            <a:pPr>
              <a:tabLst>
                <a:tab pos="176213" algn="l"/>
                <a:tab pos="361950" algn="l"/>
                <a:tab pos="538163" algn="l"/>
                <a:tab pos="715963" algn="l"/>
              </a:tabLst>
            </a:pPr>
            <a:r>
              <a:rPr lang="en-US" sz="1200">
                <a:latin typeface="Courier New" charset="0"/>
              </a:rPr>
              <a:t>	sd = </a:t>
            </a:r>
            <a:r>
              <a:rPr lang="en-US" sz="1200">
                <a:solidFill>
                  <a:schemeClr val="folHlink"/>
                </a:solidFill>
                <a:latin typeface="Courier New" charset="0"/>
              </a:rPr>
              <a:t>accept</a:t>
            </a:r>
            <a:r>
              <a:rPr lang="en-US" sz="1200">
                <a:latin typeface="Courier New" charset="0"/>
              </a:rPr>
              <a:t>(...);</a:t>
            </a:r>
          </a:p>
          <a:p>
            <a:pPr>
              <a:tabLst>
                <a:tab pos="176213" algn="l"/>
                <a:tab pos="361950" algn="l"/>
                <a:tab pos="538163" algn="l"/>
                <a:tab pos="715963" algn="l"/>
              </a:tabLst>
            </a:pPr>
            <a:endParaRPr lang="en-US" sz="1200">
              <a:latin typeface="Courier New" charset="0"/>
            </a:endParaRPr>
          </a:p>
          <a:p>
            <a:pPr>
              <a:tabLst>
                <a:tab pos="176213" algn="l"/>
                <a:tab pos="361950" algn="l"/>
                <a:tab pos="538163" algn="l"/>
                <a:tab pos="715963" algn="l"/>
              </a:tabLst>
            </a:pPr>
            <a:r>
              <a:rPr lang="en-US" sz="1200" b="0">
                <a:latin typeface="Courier New" charset="0"/>
              </a:rPr>
              <a:t>	/* Process  the request*/</a:t>
            </a:r>
          </a:p>
          <a:p>
            <a:pPr>
              <a:tabLst>
                <a:tab pos="176213" algn="l"/>
                <a:tab pos="361950" algn="l"/>
                <a:tab pos="538163" algn="l"/>
                <a:tab pos="715963" algn="l"/>
              </a:tabLst>
            </a:pPr>
            <a:r>
              <a:rPr lang="en-US" sz="1200" b="0">
                <a:latin typeface="Courier New" charset="0"/>
              </a:rPr>
              <a:t>	</a:t>
            </a:r>
            <a:r>
              <a:rPr lang="en-US" sz="1200">
                <a:latin typeface="Courier New" charset="0"/>
              </a:rPr>
              <a:t>...</a:t>
            </a:r>
            <a:br>
              <a:rPr lang="en-US" sz="1200">
                <a:latin typeface="Courier New" charset="0"/>
              </a:rPr>
            </a:br>
            <a:endParaRPr lang="en-US" sz="1200">
              <a:latin typeface="Courier New" charset="0"/>
            </a:endParaRPr>
          </a:p>
          <a:p>
            <a:pPr>
              <a:tabLst>
                <a:tab pos="176213" algn="l"/>
                <a:tab pos="361950" algn="l"/>
                <a:tab pos="538163" algn="l"/>
                <a:tab pos="715963" algn="l"/>
              </a:tabLst>
            </a:pPr>
            <a:r>
              <a:rPr lang="en-US" sz="1200" b="0">
                <a:latin typeface="Courier New" charset="0"/>
              </a:rPr>
              <a:t>	/*Close sockets */</a:t>
            </a:r>
          </a:p>
          <a:p>
            <a:pPr>
              <a:tabLst>
                <a:tab pos="176213" algn="l"/>
                <a:tab pos="361950" algn="l"/>
                <a:tab pos="538163" algn="l"/>
                <a:tab pos="715963" algn="l"/>
              </a:tabLst>
            </a:pPr>
            <a:r>
              <a:rPr lang="en-US" sz="1200" b="0">
                <a:latin typeface="Courier New" charset="0"/>
              </a:rPr>
              <a:t>	</a:t>
            </a:r>
            <a:r>
              <a:rPr lang="en-US" sz="1200">
                <a:solidFill>
                  <a:schemeClr val="folHlink"/>
                </a:solidFill>
                <a:latin typeface="Courier New" charset="0"/>
              </a:rPr>
              <a:t>close</a:t>
            </a:r>
            <a:r>
              <a:rPr lang="en-US" sz="1200">
                <a:latin typeface="Courier New" charset="0"/>
              </a:rPr>
              <a:t>(sd); </a:t>
            </a:r>
          </a:p>
          <a:p>
            <a:pPr>
              <a:tabLst>
                <a:tab pos="176213" algn="l"/>
                <a:tab pos="361950" algn="l"/>
                <a:tab pos="538163" algn="l"/>
                <a:tab pos="715963" algn="l"/>
              </a:tabLst>
            </a:pPr>
            <a:r>
              <a:rPr lang="en-US" sz="1200">
                <a:latin typeface="Courier New" charset="0"/>
              </a:rPr>
              <a:t>	</a:t>
            </a:r>
          </a:p>
          <a:p>
            <a:pPr>
              <a:tabLst>
                <a:tab pos="176213" algn="l"/>
                <a:tab pos="361950" algn="l"/>
                <a:tab pos="538163" algn="l"/>
                <a:tab pos="715963" algn="l"/>
              </a:tabLst>
            </a:pPr>
            <a:endParaRPr lang="en-US" sz="1200">
              <a:latin typeface="Courier New" charset="0"/>
            </a:endParaRPr>
          </a:p>
          <a:p>
            <a:pPr>
              <a:tabLst>
                <a:tab pos="176213" algn="l"/>
                <a:tab pos="361950" algn="l"/>
                <a:tab pos="538163" algn="l"/>
                <a:tab pos="715963" algn="l"/>
              </a:tabLst>
            </a:pPr>
            <a:endParaRPr lang="en-US" sz="1200">
              <a:latin typeface="Courier New" charset="0"/>
            </a:endParaRPr>
          </a:p>
          <a:p>
            <a:pPr>
              <a:tabLst>
                <a:tab pos="176213" algn="l"/>
                <a:tab pos="361950" algn="l"/>
                <a:tab pos="538163" algn="l"/>
                <a:tab pos="715963" algn="l"/>
              </a:tabLst>
            </a:pPr>
            <a:endParaRPr lang="en-US" sz="1200">
              <a:latin typeface="Courier New" charset="0"/>
            </a:endParaRPr>
          </a:p>
          <a:p>
            <a:pPr>
              <a:tabLst>
                <a:tab pos="176213" algn="l"/>
                <a:tab pos="361950" algn="l"/>
                <a:tab pos="538163" algn="l"/>
                <a:tab pos="715963" algn="l"/>
              </a:tabLst>
            </a:pPr>
            <a:endParaRPr lang="en-US" sz="1200">
              <a:latin typeface="Courier New" charset="0"/>
            </a:endParaRPr>
          </a:p>
          <a:p>
            <a:pPr>
              <a:tabLst>
                <a:tab pos="176213" algn="l"/>
                <a:tab pos="361950" algn="l"/>
                <a:tab pos="538163" algn="l"/>
                <a:tab pos="715963" algn="l"/>
              </a:tabLst>
            </a:pPr>
            <a:endParaRPr lang="en-US" sz="1200">
              <a:latin typeface="Courier New" charset="0"/>
            </a:endParaRPr>
          </a:p>
          <a:p>
            <a:pPr>
              <a:tabLst>
                <a:tab pos="176213" algn="l"/>
                <a:tab pos="361950" algn="l"/>
                <a:tab pos="538163" algn="l"/>
                <a:tab pos="715963" algn="l"/>
              </a:tabLst>
            </a:pPr>
            <a:endParaRPr lang="en-US" sz="1200">
              <a:latin typeface="Courier New" charset="0"/>
            </a:endParaRPr>
          </a:p>
          <a:p>
            <a:pPr>
              <a:tabLst>
                <a:tab pos="176213" algn="l"/>
                <a:tab pos="361950" algn="l"/>
                <a:tab pos="538163" algn="l"/>
                <a:tab pos="715963" algn="l"/>
              </a:tabLst>
            </a:pPr>
            <a:endParaRPr lang="en-US" sz="1200">
              <a:latin typeface="Courier New" charset="0"/>
            </a:endParaRPr>
          </a:p>
          <a:p>
            <a:pPr>
              <a:tabLst>
                <a:tab pos="176213" algn="l"/>
                <a:tab pos="361950" algn="l"/>
                <a:tab pos="538163" algn="l"/>
                <a:tab pos="715963" algn="l"/>
              </a:tabLst>
            </a:pPr>
            <a:endParaRPr lang="en-US" sz="1200">
              <a:latin typeface="Courier New" charset="0"/>
            </a:endParaRPr>
          </a:p>
          <a:p>
            <a:pPr>
              <a:tabLst>
                <a:tab pos="176213" algn="l"/>
                <a:tab pos="361950" algn="l"/>
                <a:tab pos="538163" algn="l"/>
                <a:tab pos="715963" algn="l"/>
              </a:tabLst>
            </a:pPr>
            <a:endParaRPr lang="en-US" sz="1200">
              <a:latin typeface="Courier New" charset="0"/>
            </a:endParaRPr>
          </a:p>
          <a:p>
            <a:pPr>
              <a:tabLst>
                <a:tab pos="176213" algn="l"/>
                <a:tab pos="361950" algn="l"/>
                <a:tab pos="538163" algn="l"/>
                <a:tab pos="715963" algn="l"/>
              </a:tabLst>
            </a:pPr>
            <a:r>
              <a:rPr lang="en-US" sz="1200">
                <a:latin typeface="Courier New" charset="0"/>
              </a:rPr>
              <a:t>	</a:t>
            </a:r>
            <a:r>
              <a:rPr lang="en-US" sz="1200">
                <a:solidFill>
                  <a:schemeClr val="folHlink"/>
                </a:solidFill>
                <a:latin typeface="Courier New" charset="0"/>
              </a:rPr>
              <a:t>close</a:t>
            </a:r>
            <a:r>
              <a:rPr lang="en-US" sz="1200">
                <a:latin typeface="Courier New" charset="0"/>
              </a:rPr>
              <a:t>(request_sd);</a:t>
            </a:r>
          </a:p>
          <a:p>
            <a:pPr>
              <a:tabLst>
                <a:tab pos="176213" algn="l"/>
                <a:tab pos="361950" algn="l"/>
                <a:tab pos="538163" algn="l"/>
                <a:tab pos="715963" algn="l"/>
              </a:tabLst>
            </a:pPr>
            <a:r>
              <a:rPr lang="en-US" sz="1200">
                <a:latin typeface="Courier New" charset="0"/>
              </a:rPr>
              <a:t>}</a:t>
            </a:r>
          </a:p>
        </p:txBody>
      </p:sp>
      <p:sp>
        <p:nvSpPr>
          <p:cNvPr id="1191943" name="Text Box 7"/>
          <p:cNvSpPr txBox="1">
            <a:spLocks noChangeArrowheads="1"/>
          </p:cNvSpPr>
          <p:nvPr/>
        </p:nvSpPr>
        <p:spPr bwMode="auto">
          <a:xfrm>
            <a:off x="5157788" y="5522913"/>
            <a:ext cx="3295650" cy="5794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90000" tIns="46800" rIns="90000" bIns="46800">
            <a:spAutoFit/>
          </a:bodyPr>
          <a:lstStyle>
            <a:lvl1pPr>
              <a:defRPr sz="3200" b="1">
                <a:solidFill>
                  <a:schemeClr val="tx1"/>
                </a:solidFill>
                <a:latin typeface="Tahoma" charset="0"/>
                <a:ea typeface="ＭＳ Ｐゴシック" charset="0"/>
                <a:cs typeface="ＭＳ Ｐゴシック" charset="0"/>
              </a:defRPr>
            </a:lvl1pPr>
            <a:lvl2pPr marL="37931725" indent="-37474525">
              <a:defRPr sz="3200" b="1">
                <a:solidFill>
                  <a:schemeClr val="tx1"/>
                </a:solidFill>
                <a:latin typeface="Tahoma" charset="0"/>
                <a:ea typeface="ＭＳ Ｐゴシック" charset="0"/>
              </a:defRPr>
            </a:lvl2pPr>
            <a:lvl3pPr>
              <a:defRPr sz="3200" b="1">
                <a:solidFill>
                  <a:schemeClr val="tx1"/>
                </a:solidFill>
                <a:latin typeface="Tahoma" charset="0"/>
                <a:ea typeface="ＭＳ Ｐゴシック" charset="0"/>
              </a:defRPr>
            </a:lvl3pPr>
            <a:lvl4pPr>
              <a:defRPr sz="3200" b="1">
                <a:solidFill>
                  <a:schemeClr val="tx1"/>
                </a:solidFill>
                <a:latin typeface="Tahoma" charset="0"/>
                <a:ea typeface="ＭＳ Ｐゴシック" charset="0"/>
              </a:defRPr>
            </a:lvl4pPr>
            <a:lvl5pPr>
              <a:defRPr sz="3200" b="1">
                <a:solidFill>
                  <a:schemeClr val="tx1"/>
                </a:solidFill>
                <a:latin typeface="Tahoma" charset="0"/>
                <a:ea typeface="ＭＳ Ｐゴシック" charset="0"/>
              </a:defRPr>
            </a:lvl5pPr>
            <a:lvl6pPr marL="457200" eaLnBrk="0" fontAlgn="base" hangingPunct="0">
              <a:spcBef>
                <a:spcPct val="0"/>
              </a:spcBef>
              <a:spcAft>
                <a:spcPct val="0"/>
              </a:spcAft>
              <a:defRPr sz="3200" b="1">
                <a:solidFill>
                  <a:schemeClr val="tx1"/>
                </a:solidFill>
                <a:latin typeface="Tahoma" charset="0"/>
                <a:ea typeface="ＭＳ Ｐゴシック" charset="0"/>
              </a:defRPr>
            </a:lvl6pPr>
            <a:lvl7pPr marL="914400" eaLnBrk="0" fontAlgn="base" hangingPunct="0">
              <a:spcBef>
                <a:spcPct val="0"/>
              </a:spcBef>
              <a:spcAft>
                <a:spcPct val="0"/>
              </a:spcAft>
              <a:defRPr sz="3200" b="1">
                <a:solidFill>
                  <a:schemeClr val="tx1"/>
                </a:solidFill>
                <a:latin typeface="Tahoma" charset="0"/>
                <a:ea typeface="ＭＳ Ｐゴシック" charset="0"/>
              </a:defRPr>
            </a:lvl7pPr>
            <a:lvl8pPr marL="1371600" eaLnBrk="0" fontAlgn="base" hangingPunct="0">
              <a:spcBef>
                <a:spcPct val="0"/>
              </a:spcBef>
              <a:spcAft>
                <a:spcPct val="0"/>
              </a:spcAft>
              <a:defRPr sz="3200" b="1">
                <a:solidFill>
                  <a:schemeClr val="tx1"/>
                </a:solidFill>
                <a:latin typeface="Tahoma" charset="0"/>
                <a:ea typeface="ＭＳ Ｐゴシック" charset="0"/>
              </a:defRPr>
            </a:lvl8pPr>
            <a:lvl9pPr marL="1828800" eaLnBrk="0" fontAlgn="base" hangingPunct="0">
              <a:spcBef>
                <a:spcPct val="0"/>
              </a:spcBef>
              <a:spcAft>
                <a:spcPct val="0"/>
              </a:spcAft>
              <a:defRPr sz="3200" b="1">
                <a:solidFill>
                  <a:schemeClr val="tx1"/>
                </a:solidFill>
                <a:latin typeface="Tahoma" charset="0"/>
                <a:ea typeface="ＭＳ Ｐゴシック" charset="0"/>
              </a:defRPr>
            </a:lvl9pPr>
          </a:lstStyle>
          <a:p>
            <a:r>
              <a:rPr lang="en-US" b="0">
                <a:solidFill>
                  <a:schemeClr val="folHlink"/>
                </a:solidFill>
              </a:rPr>
              <a:t>Iterative servers?</a:t>
            </a:r>
          </a:p>
        </p:txBody>
      </p:sp>
    </p:spTree>
  </p:cSld>
  <p:clrMapOvr>
    <a:masterClrMapping/>
  </p:clrMapOvr>
  <p:timing>
    <p:tnLst>
      <p:par>
        <p:cTn xmlns:p14="http://schemas.microsoft.com/office/powerpoint/2010/main"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919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7" dur="500"/>
                                        <p:tgtEl>
                                          <p:spTgt spid="119194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191943" grpId="0"/>
    </p:bldLst>
  </p:timing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02" name="Rectangle 2"/>
          <p:cNvSpPr>
            <a:spLocks noChangeArrowheads="1"/>
          </p:cNvSpPr>
          <p:nvPr/>
        </p:nvSpPr>
        <p:spPr bwMode="auto">
          <a:xfrm>
            <a:off x="4962525" y="1685925"/>
            <a:ext cx="3629025" cy="3138488"/>
          </a:xfrm>
          <a:prstGeom prst="rect">
            <a:avLst/>
          </a:prstGeom>
          <a:solidFill>
            <a:srgbClr val="DDDDDD"/>
          </a:solidFill>
          <a:ln w="12700">
            <a:solidFill>
              <a:schemeClr val="tx1"/>
            </a:solidFill>
            <a:miter lim="800000"/>
            <a:headEnd/>
            <a:tailEnd/>
          </a:ln>
        </p:spPr>
        <p:txBody>
          <a:bodyPr wrap="none" lIns="90000" tIns="46800" rIns="90000" bIns="46800" anchor="ctr"/>
          <a:lstStyle/>
          <a:p>
            <a:endParaRPr lang="en-US"/>
          </a:p>
        </p:txBody>
      </p:sp>
      <p:sp>
        <p:nvSpPr>
          <p:cNvPr id="51203" name="Rectangle 3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>
                <a:latin typeface="Tahoma" charset="0"/>
                <a:ea typeface="ＭＳ Ｐゴシック" charset="0"/>
                <a:cs typeface="ＭＳ Ｐゴシック" charset="0"/>
              </a:rPr>
              <a:t>Iterative Servers</a:t>
            </a:r>
          </a:p>
        </p:txBody>
      </p:sp>
      <p:sp>
        <p:nvSpPr>
          <p:cNvPr id="51204" name="Rectangle 4"/>
          <p:cNvSpPr>
            <a:spLocks noChangeArrowheads="1"/>
          </p:cNvSpPr>
          <p:nvPr/>
        </p:nvSpPr>
        <p:spPr bwMode="auto">
          <a:xfrm>
            <a:off x="554038" y="1458913"/>
            <a:ext cx="4070350" cy="4868862"/>
          </a:xfrm>
          <a:prstGeom prst="rect">
            <a:avLst/>
          </a:prstGeom>
          <a:noFill/>
          <a:ln w="12700">
            <a:solidFill>
              <a:schemeClr val="tx1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wrap="none" lIns="89992" tIns="46795" rIns="89992" bIns="46795"/>
          <a:lstStyle/>
          <a:p>
            <a:pPr>
              <a:tabLst>
                <a:tab pos="176213" algn="l"/>
                <a:tab pos="361950" algn="l"/>
                <a:tab pos="538163" algn="l"/>
                <a:tab pos="715963" algn="l"/>
              </a:tabLst>
            </a:pPr>
            <a:r>
              <a:rPr lang="en-US" sz="1200">
                <a:latin typeface="Courier New" charset="0"/>
              </a:rPr>
              <a:t>...</a:t>
            </a:r>
          </a:p>
          <a:p>
            <a:pPr>
              <a:tabLst>
                <a:tab pos="176213" algn="l"/>
                <a:tab pos="361950" algn="l"/>
                <a:tab pos="538163" algn="l"/>
                <a:tab pos="715963" algn="l"/>
              </a:tabLst>
            </a:pPr>
            <a:endParaRPr lang="en-US" sz="1200">
              <a:latin typeface="Courier New" charset="0"/>
            </a:endParaRPr>
          </a:p>
          <a:p>
            <a:pPr>
              <a:tabLst>
                <a:tab pos="176213" algn="l"/>
                <a:tab pos="361950" algn="l"/>
                <a:tab pos="538163" algn="l"/>
                <a:tab pos="715963" algn="l"/>
              </a:tabLst>
            </a:pPr>
            <a:r>
              <a:rPr lang="en-US" sz="1200">
                <a:latin typeface="Courier New" charset="0"/>
              </a:rPr>
              <a:t>int main()</a:t>
            </a:r>
          </a:p>
          <a:p>
            <a:pPr>
              <a:tabLst>
                <a:tab pos="176213" algn="l"/>
                <a:tab pos="361950" algn="l"/>
                <a:tab pos="538163" algn="l"/>
                <a:tab pos="715963" algn="l"/>
              </a:tabLst>
            </a:pPr>
            <a:r>
              <a:rPr lang="en-US" sz="1200">
                <a:latin typeface="Courier New" charset="0"/>
              </a:rPr>
              <a:t>{</a:t>
            </a:r>
          </a:p>
          <a:p>
            <a:pPr>
              <a:tabLst>
                <a:tab pos="176213" algn="l"/>
                <a:tab pos="361950" algn="l"/>
                <a:tab pos="538163" algn="l"/>
                <a:tab pos="715963" algn="l"/>
              </a:tabLst>
            </a:pPr>
            <a:r>
              <a:rPr lang="en-US" sz="1200" b="0">
                <a:latin typeface="Courier New" charset="0"/>
              </a:rPr>
              <a:t>	/* Declarations */</a:t>
            </a:r>
          </a:p>
          <a:p>
            <a:pPr>
              <a:tabLst>
                <a:tab pos="176213" algn="l"/>
                <a:tab pos="361950" algn="l"/>
                <a:tab pos="538163" algn="l"/>
                <a:tab pos="715963" algn="l"/>
              </a:tabLst>
            </a:pPr>
            <a:r>
              <a:rPr lang="en-US" sz="1200" b="0">
                <a:latin typeface="Courier New" charset="0"/>
              </a:rPr>
              <a:t>	</a:t>
            </a:r>
            <a:r>
              <a:rPr lang="en-US" sz="1200">
                <a:latin typeface="Courier New" charset="0"/>
              </a:rPr>
              <a:t>...</a:t>
            </a:r>
          </a:p>
          <a:p>
            <a:pPr>
              <a:tabLst>
                <a:tab pos="176213" algn="l"/>
                <a:tab pos="361950" algn="l"/>
                <a:tab pos="538163" algn="l"/>
                <a:tab pos="715963" algn="l"/>
              </a:tabLst>
            </a:pPr>
            <a:r>
              <a:rPr lang="en-US" sz="1200">
                <a:latin typeface="Courier New" charset="0"/>
              </a:rPr>
              <a:t>	</a:t>
            </a:r>
          </a:p>
          <a:p>
            <a:pPr>
              <a:tabLst>
                <a:tab pos="176213" algn="l"/>
                <a:tab pos="361950" algn="l"/>
                <a:tab pos="538163" algn="l"/>
                <a:tab pos="715963" algn="l"/>
              </a:tabLst>
            </a:pPr>
            <a:endParaRPr lang="en-US" sz="1200">
              <a:latin typeface="Courier New" charset="0"/>
            </a:endParaRPr>
          </a:p>
          <a:p>
            <a:pPr>
              <a:tabLst>
                <a:tab pos="176213" algn="l"/>
                <a:tab pos="361950" algn="l"/>
                <a:tab pos="538163" algn="l"/>
                <a:tab pos="715963" algn="l"/>
              </a:tabLst>
            </a:pPr>
            <a:r>
              <a:rPr lang="en-US" sz="1200" b="0">
                <a:latin typeface="Courier New" charset="0"/>
              </a:rPr>
              <a:t>	/* Create socket */</a:t>
            </a:r>
          </a:p>
          <a:p>
            <a:pPr>
              <a:tabLst>
                <a:tab pos="176213" algn="l"/>
                <a:tab pos="361950" algn="l"/>
                <a:tab pos="538163" algn="l"/>
                <a:tab pos="715963" algn="l"/>
              </a:tabLst>
            </a:pPr>
            <a:r>
              <a:rPr lang="en-US" sz="1200" b="0">
                <a:latin typeface="Courier New" charset="0"/>
              </a:rPr>
              <a:t>	</a:t>
            </a:r>
            <a:r>
              <a:rPr lang="en-US" sz="1200">
                <a:latin typeface="Courier New" charset="0"/>
              </a:rPr>
              <a:t>request_sd = </a:t>
            </a:r>
            <a:r>
              <a:rPr lang="en-US" sz="1200">
                <a:solidFill>
                  <a:schemeClr val="folHlink"/>
                </a:solidFill>
                <a:latin typeface="Courier New" charset="0"/>
              </a:rPr>
              <a:t>socket</a:t>
            </a:r>
            <a:r>
              <a:rPr lang="en-US" sz="1200">
                <a:latin typeface="Courier New" charset="0"/>
              </a:rPr>
              <a:t>(...);</a:t>
            </a:r>
          </a:p>
          <a:p>
            <a:pPr>
              <a:tabLst>
                <a:tab pos="176213" algn="l"/>
                <a:tab pos="361950" algn="l"/>
                <a:tab pos="538163" algn="l"/>
                <a:tab pos="715963" algn="l"/>
              </a:tabLst>
            </a:pPr>
            <a:endParaRPr lang="en-US" sz="1200">
              <a:latin typeface="Courier New" charset="0"/>
            </a:endParaRPr>
          </a:p>
          <a:p>
            <a:pPr>
              <a:tabLst>
                <a:tab pos="176213" algn="l"/>
                <a:tab pos="361950" algn="l"/>
                <a:tab pos="538163" algn="l"/>
                <a:tab pos="715963" algn="l"/>
              </a:tabLst>
            </a:pPr>
            <a:r>
              <a:rPr lang="en-US" sz="1200" b="0">
                <a:latin typeface="Courier New" charset="0"/>
              </a:rPr>
              <a:t>	/* Fill in the address structure */</a:t>
            </a:r>
          </a:p>
          <a:p>
            <a:pPr>
              <a:tabLst>
                <a:tab pos="176213" algn="l"/>
                <a:tab pos="361950" algn="l"/>
                <a:tab pos="538163" algn="l"/>
                <a:tab pos="715963" algn="l"/>
              </a:tabLst>
            </a:pPr>
            <a:r>
              <a:rPr lang="en-US" sz="1200" b="0">
                <a:latin typeface="Courier New" charset="0"/>
              </a:rPr>
              <a:t>	...</a:t>
            </a:r>
          </a:p>
          <a:p>
            <a:pPr>
              <a:tabLst>
                <a:tab pos="176213" algn="l"/>
                <a:tab pos="361950" algn="l"/>
                <a:tab pos="538163" algn="l"/>
                <a:tab pos="715963" algn="l"/>
              </a:tabLst>
            </a:pPr>
            <a:endParaRPr lang="en-US" sz="1200" b="0">
              <a:latin typeface="Courier New" charset="0"/>
            </a:endParaRPr>
          </a:p>
          <a:p>
            <a:pPr>
              <a:tabLst>
                <a:tab pos="176213" algn="l"/>
                <a:tab pos="361950" algn="l"/>
                <a:tab pos="538163" algn="l"/>
                <a:tab pos="715963" algn="l"/>
              </a:tabLst>
            </a:pPr>
            <a:r>
              <a:rPr lang="en-US" sz="1200" b="0">
                <a:latin typeface="Courier New" charset="0"/>
              </a:rPr>
              <a:t>	/* Bind address to socket */</a:t>
            </a:r>
          </a:p>
          <a:p>
            <a:pPr>
              <a:tabLst>
                <a:tab pos="176213" algn="l"/>
                <a:tab pos="361950" algn="l"/>
                <a:tab pos="538163" algn="l"/>
                <a:tab pos="715963" algn="l"/>
              </a:tabLst>
            </a:pPr>
            <a:r>
              <a:rPr lang="en-US" sz="1200" b="0">
                <a:latin typeface="Courier New" charset="0"/>
              </a:rPr>
              <a:t>	</a:t>
            </a:r>
            <a:r>
              <a:rPr lang="en-US" sz="1200">
                <a:solidFill>
                  <a:schemeClr val="folHlink"/>
                </a:solidFill>
                <a:latin typeface="Courier New" charset="0"/>
              </a:rPr>
              <a:t>bind</a:t>
            </a:r>
            <a:r>
              <a:rPr lang="en-US" sz="1200">
                <a:latin typeface="Courier New" charset="0"/>
              </a:rPr>
              <a:t>(...);</a:t>
            </a:r>
          </a:p>
          <a:p>
            <a:pPr>
              <a:tabLst>
                <a:tab pos="176213" algn="l"/>
                <a:tab pos="361950" algn="l"/>
                <a:tab pos="538163" algn="l"/>
                <a:tab pos="715963" algn="l"/>
              </a:tabLst>
            </a:pPr>
            <a:endParaRPr lang="en-US" sz="1200" b="0">
              <a:latin typeface="Courier New" charset="0"/>
            </a:endParaRPr>
          </a:p>
          <a:p>
            <a:pPr>
              <a:tabLst>
                <a:tab pos="176213" algn="l"/>
                <a:tab pos="361950" algn="l"/>
                <a:tab pos="538163" algn="l"/>
                <a:tab pos="715963" algn="l"/>
              </a:tabLst>
            </a:pPr>
            <a:r>
              <a:rPr lang="en-US" sz="1200" b="0">
                <a:latin typeface="Courier New" charset="0"/>
              </a:rPr>
              <a:t>	/* Activate connect request queue */</a:t>
            </a:r>
          </a:p>
          <a:p>
            <a:pPr>
              <a:tabLst>
                <a:tab pos="176213" algn="l"/>
                <a:tab pos="361950" algn="l"/>
                <a:tab pos="538163" algn="l"/>
                <a:tab pos="715963" algn="l"/>
              </a:tabLst>
            </a:pPr>
            <a:r>
              <a:rPr lang="en-US" sz="1200" b="0">
                <a:latin typeface="Courier New" charset="0"/>
              </a:rPr>
              <a:t>	</a:t>
            </a:r>
            <a:r>
              <a:rPr lang="en-US" sz="1200">
                <a:solidFill>
                  <a:schemeClr val="folHlink"/>
                </a:solidFill>
                <a:latin typeface="Courier New" charset="0"/>
              </a:rPr>
              <a:t>listen</a:t>
            </a:r>
            <a:r>
              <a:rPr lang="en-US" sz="1200">
                <a:latin typeface="Courier New" charset="0"/>
              </a:rPr>
              <a:t>(...);</a:t>
            </a:r>
          </a:p>
          <a:p>
            <a:pPr>
              <a:tabLst>
                <a:tab pos="176213" algn="l"/>
                <a:tab pos="361950" algn="l"/>
                <a:tab pos="538163" algn="l"/>
                <a:tab pos="715963" algn="l"/>
              </a:tabLst>
            </a:pPr>
            <a:endParaRPr lang="en-US" sz="1200" b="0">
              <a:latin typeface="Courier New" charset="0"/>
            </a:endParaRPr>
          </a:p>
        </p:txBody>
      </p:sp>
      <p:sp>
        <p:nvSpPr>
          <p:cNvPr id="51205" name="Text Box 5"/>
          <p:cNvSpPr txBox="1">
            <a:spLocks noChangeArrowheads="1"/>
          </p:cNvSpPr>
          <p:nvPr/>
        </p:nvSpPr>
        <p:spPr bwMode="auto">
          <a:xfrm>
            <a:off x="552450" y="1025525"/>
            <a:ext cx="1077913" cy="457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89992" tIns="46795" rIns="89992" bIns="46795">
            <a:spAutoFit/>
          </a:bodyPr>
          <a:lstStyle>
            <a:lvl1pPr>
              <a:defRPr sz="3200" b="1">
                <a:solidFill>
                  <a:schemeClr val="tx1"/>
                </a:solidFill>
                <a:latin typeface="Tahoma" charset="0"/>
                <a:ea typeface="ＭＳ Ｐゴシック" charset="0"/>
                <a:cs typeface="ＭＳ Ｐゴシック" charset="0"/>
              </a:defRPr>
            </a:lvl1pPr>
            <a:lvl2pPr marL="37931725" indent="-37474525">
              <a:defRPr sz="3200" b="1">
                <a:solidFill>
                  <a:schemeClr val="tx1"/>
                </a:solidFill>
                <a:latin typeface="Tahoma" charset="0"/>
                <a:ea typeface="ＭＳ Ｐゴシック" charset="0"/>
              </a:defRPr>
            </a:lvl2pPr>
            <a:lvl3pPr>
              <a:defRPr sz="3200" b="1">
                <a:solidFill>
                  <a:schemeClr val="tx1"/>
                </a:solidFill>
                <a:latin typeface="Tahoma" charset="0"/>
                <a:ea typeface="ＭＳ Ｐゴシック" charset="0"/>
              </a:defRPr>
            </a:lvl3pPr>
            <a:lvl4pPr>
              <a:defRPr sz="3200" b="1">
                <a:solidFill>
                  <a:schemeClr val="tx1"/>
                </a:solidFill>
                <a:latin typeface="Tahoma" charset="0"/>
                <a:ea typeface="ＭＳ Ｐゴシック" charset="0"/>
              </a:defRPr>
            </a:lvl4pPr>
            <a:lvl5pPr>
              <a:defRPr sz="3200" b="1">
                <a:solidFill>
                  <a:schemeClr val="tx1"/>
                </a:solidFill>
                <a:latin typeface="Tahoma" charset="0"/>
                <a:ea typeface="ＭＳ Ｐゴシック" charset="0"/>
              </a:defRPr>
            </a:lvl5pPr>
            <a:lvl6pPr marL="457200" eaLnBrk="0" fontAlgn="base" hangingPunct="0">
              <a:spcBef>
                <a:spcPct val="0"/>
              </a:spcBef>
              <a:spcAft>
                <a:spcPct val="0"/>
              </a:spcAft>
              <a:defRPr sz="3200" b="1">
                <a:solidFill>
                  <a:schemeClr val="tx1"/>
                </a:solidFill>
                <a:latin typeface="Tahoma" charset="0"/>
                <a:ea typeface="ＭＳ Ｐゴシック" charset="0"/>
              </a:defRPr>
            </a:lvl6pPr>
            <a:lvl7pPr marL="914400" eaLnBrk="0" fontAlgn="base" hangingPunct="0">
              <a:spcBef>
                <a:spcPct val="0"/>
              </a:spcBef>
              <a:spcAft>
                <a:spcPct val="0"/>
              </a:spcAft>
              <a:defRPr sz="3200" b="1">
                <a:solidFill>
                  <a:schemeClr val="tx1"/>
                </a:solidFill>
                <a:latin typeface="Tahoma" charset="0"/>
                <a:ea typeface="ＭＳ Ｐゴシック" charset="0"/>
              </a:defRPr>
            </a:lvl7pPr>
            <a:lvl8pPr marL="1371600" eaLnBrk="0" fontAlgn="base" hangingPunct="0">
              <a:spcBef>
                <a:spcPct val="0"/>
              </a:spcBef>
              <a:spcAft>
                <a:spcPct val="0"/>
              </a:spcAft>
              <a:defRPr sz="3200" b="1">
                <a:solidFill>
                  <a:schemeClr val="tx1"/>
                </a:solidFill>
                <a:latin typeface="Tahoma" charset="0"/>
                <a:ea typeface="ＭＳ Ｐゴシック" charset="0"/>
              </a:defRPr>
            </a:lvl8pPr>
            <a:lvl9pPr marL="1828800" eaLnBrk="0" fontAlgn="base" hangingPunct="0">
              <a:spcBef>
                <a:spcPct val="0"/>
              </a:spcBef>
              <a:spcAft>
                <a:spcPct val="0"/>
              </a:spcAft>
              <a:defRPr sz="3200" b="1">
                <a:solidFill>
                  <a:schemeClr val="tx1"/>
                </a:solidFill>
                <a:latin typeface="Tahoma" charset="0"/>
                <a:ea typeface="ＭＳ Ｐゴシック" charset="0"/>
              </a:defRPr>
            </a:lvl9pPr>
          </a:lstStyle>
          <a:p>
            <a:r>
              <a:rPr lang="en-US" sz="2400" b="0">
                <a:solidFill>
                  <a:srgbClr val="FF0000"/>
                </a:solidFill>
                <a:latin typeface="Helvetica" charset="0"/>
              </a:rPr>
              <a:t>Server</a:t>
            </a:r>
          </a:p>
        </p:txBody>
      </p:sp>
      <p:sp>
        <p:nvSpPr>
          <p:cNvPr id="51206" name="Text Box 6"/>
          <p:cNvSpPr txBox="1">
            <a:spLocks noChangeArrowheads="1"/>
          </p:cNvSpPr>
          <p:nvPr/>
        </p:nvSpPr>
        <p:spPr bwMode="auto">
          <a:xfrm>
            <a:off x="4616450" y="1025525"/>
            <a:ext cx="1652588" cy="457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89992" tIns="46795" rIns="89992" bIns="46795">
            <a:spAutoFit/>
          </a:bodyPr>
          <a:lstStyle>
            <a:lvl1pPr>
              <a:defRPr sz="3200" b="1">
                <a:solidFill>
                  <a:schemeClr val="tx1"/>
                </a:solidFill>
                <a:latin typeface="Tahoma" charset="0"/>
                <a:ea typeface="ＭＳ Ｐゴシック" charset="0"/>
                <a:cs typeface="ＭＳ Ｐゴシック" charset="0"/>
              </a:defRPr>
            </a:lvl1pPr>
            <a:lvl2pPr marL="37931725" indent="-37474525">
              <a:defRPr sz="3200" b="1">
                <a:solidFill>
                  <a:schemeClr val="tx1"/>
                </a:solidFill>
                <a:latin typeface="Tahoma" charset="0"/>
                <a:ea typeface="ＭＳ Ｐゴシック" charset="0"/>
              </a:defRPr>
            </a:lvl2pPr>
            <a:lvl3pPr>
              <a:defRPr sz="3200" b="1">
                <a:solidFill>
                  <a:schemeClr val="tx1"/>
                </a:solidFill>
                <a:latin typeface="Tahoma" charset="0"/>
                <a:ea typeface="ＭＳ Ｐゴシック" charset="0"/>
              </a:defRPr>
            </a:lvl3pPr>
            <a:lvl4pPr>
              <a:defRPr sz="3200" b="1">
                <a:solidFill>
                  <a:schemeClr val="tx1"/>
                </a:solidFill>
                <a:latin typeface="Tahoma" charset="0"/>
                <a:ea typeface="ＭＳ Ｐゴシック" charset="0"/>
              </a:defRPr>
            </a:lvl4pPr>
            <a:lvl5pPr>
              <a:defRPr sz="3200" b="1">
                <a:solidFill>
                  <a:schemeClr val="tx1"/>
                </a:solidFill>
                <a:latin typeface="Tahoma" charset="0"/>
                <a:ea typeface="ＭＳ Ｐゴシック" charset="0"/>
              </a:defRPr>
            </a:lvl5pPr>
            <a:lvl6pPr marL="457200" eaLnBrk="0" fontAlgn="base" hangingPunct="0">
              <a:spcBef>
                <a:spcPct val="0"/>
              </a:spcBef>
              <a:spcAft>
                <a:spcPct val="0"/>
              </a:spcAft>
              <a:defRPr sz="3200" b="1">
                <a:solidFill>
                  <a:schemeClr val="tx1"/>
                </a:solidFill>
                <a:latin typeface="Tahoma" charset="0"/>
                <a:ea typeface="ＭＳ Ｐゴシック" charset="0"/>
              </a:defRPr>
            </a:lvl6pPr>
            <a:lvl7pPr marL="914400" eaLnBrk="0" fontAlgn="base" hangingPunct="0">
              <a:spcBef>
                <a:spcPct val="0"/>
              </a:spcBef>
              <a:spcAft>
                <a:spcPct val="0"/>
              </a:spcAft>
              <a:defRPr sz="3200" b="1">
                <a:solidFill>
                  <a:schemeClr val="tx1"/>
                </a:solidFill>
                <a:latin typeface="Tahoma" charset="0"/>
                <a:ea typeface="ＭＳ Ｐゴシック" charset="0"/>
              </a:defRPr>
            </a:lvl7pPr>
            <a:lvl8pPr marL="1371600" eaLnBrk="0" fontAlgn="base" hangingPunct="0">
              <a:spcBef>
                <a:spcPct val="0"/>
              </a:spcBef>
              <a:spcAft>
                <a:spcPct val="0"/>
              </a:spcAft>
              <a:defRPr sz="3200" b="1">
                <a:solidFill>
                  <a:schemeClr val="tx1"/>
                </a:solidFill>
                <a:latin typeface="Tahoma" charset="0"/>
                <a:ea typeface="ＭＳ Ｐゴシック" charset="0"/>
              </a:defRPr>
            </a:lvl8pPr>
            <a:lvl9pPr marL="1828800" eaLnBrk="0" fontAlgn="base" hangingPunct="0">
              <a:spcBef>
                <a:spcPct val="0"/>
              </a:spcBef>
              <a:spcAft>
                <a:spcPct val="0"/>
              </a:spcAft>
              <a:defRPr sz="3200" b="1">
                <a:solidFill>
                  <a:schemeClr val="tx1"/>
                </a:solidFill>
                <a:latin typeface="Tahoma" charset="0"/>
                <a:ea typeface="ＭＳ Ｐゴシック" charset="0"/>
              </a:defRPr>
            </a:lvl9pPr>
          </a:lstStyle>
          <a:p>
            <a:r>
              <a:rPr lang="en-US" sz="2400" b="0">
                <a:solidFill>
                  <a:srgbClr val="FF0000"/>
                </a:solidFill>
                <a:latin typeface="Helvetica" charset="0"/>
              </a:rPr>
              <a:t>Server ctd.</a:t>
            </a:r>
          </a:p>
        </p:txBody>
      </p:sp>
      <p:sp>
        <p:nvSpPr>
          <p:cNvPr id="51207" name="Rectangle 7"/>
          <p:cNvSpPr>
            <a:spLocks noChangeArrowheads="1"/>
          </p:cNvSpPr>
          <p:nvPr/>
        </p:nvSpPr>
        <p:spPr bwMode="auto">
          <a:xfrm>
            <a:off x="4738688" y="1458913"/>
            <a:ext cx="4064000" cy="4868862"/>
          </a:xfrm>
          <a:prstGeom prst="rect">
            <a:avLst/>
          </a:prstGeom>
          <a:noFill/>
          <a:ln w="12700">
            <a:solidFill>
              <a:schemeClr val="tx1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wrap="none" lIns="89992" tIns="46795" rIns="89992" bIns="46795"/>
          <a:lstStyle/>
          <a:p>
            <a:pPr>
              <a:tabLst>
                <a:tab pos="176213" algn="l"/>
                <a:tab pos="361950" algn="l"/>
                <a:tab pos="538163" algn="l"/>
                <a:tab pos="715963" algn="l"/>
              </a:tabLst>
            </a:pPr>
            <a:r>
              <a:rPr lang="en-US" sz="1200" b="0">
                <a:latin typeface="Courier New" charset="0"/>
              </a:rPr>
              <a:t>	</a:t>
            </a:r>
            <a:endParaRPr lang="en-US" sz="1200">
              <a:latin typeface="Courier New" charset="0"/>
            </a:endParaRPr>
          </a:p>
          <a:p>
            <a:pPr>
              <a:tabLst>
                <a:tab pos="176213" algn="l"/>
                <a:tab pos="361950" algn="l"/>
                <a:tab pos="538163" algn="l"/>
                <a:tab pos="715963" algn="l"/>
              </a:tabLst>
            </a:pPr>
            <a:r>
              <a:rPr lang="en-US" sz="1200" b="0">
                <a:latin typeface="Courier New" charset="0"/>
              </a:rPr>
              <a:t>	</a:t>
            </a:r>
            <a:r>
              <a:rPr lang="en-US" sz="1200">
                <a:latin typeface="Courier New" charset="0"/>
              </a:rPr>
              <a:t>for (;;) {</a:t>
            </a:r>
          </a:p>
          <a:p>
            <a:pPr>
              <a:tabLst>
                <a:tab pos="176213" algn="l"/>
                <a:tab pos="361950" algn="l"/>
                <a:tab pos="538163" algn="l"/>
                <a:tab pos="715963" algn="l"/>
              </a:tabLst>
            </a:pPr>
            <a:r>
              <a:rPr lang="en-US" sz="1200" b="0">
                <a:latin typeface="Courier New" charset="0"/>
              </a:rPr>
              <a:t>		/* Receive connection */</a:t>
            </a:r>
            <a:endParaRPr lang="en-US" sz="1200">
              <a:latin typeface="Courier New" charset="0"/>
            </a:endParaRPr>
          </a:p>
          <a:p>
            <a:pPr>
              <a:tabLst>
                <a:tab pos="176213" algn="l"/>
                <a:tab pos="361950" algn="l"/>
                <a:tab pos="538163" algn="l"/>
                <a:tab pos="715963" algn="l"/>
              </a:tabLst>
            </a:pPr>
            <a:r>
              <a:rPr lang="en-US" sz="1200">
                <a:latin typeface="Courier New" charset="0"/>
              </a:rPr>
              <a:t>		sd = </a:t>
            </a:r>
            <a:r>
              <a:rPr lang="en-US" sz="1200">
                <a:solidFill>
                  <a:schemeClr val="folHlink"/>
                </a:solidFill>
                <a:latin typeface="Courier New" charset="0"/>
              </a:rPr>
              <a:t>accept</a:t>
            </a:r>
            <a:r>
              <a:rPr lang="en-US" sz="1200">
                <a:latin typeface="Courier New" charset="0"/>
              </a:rPr>
              <a:t>(...);</a:t>
            </a:r>
          </a:p>
          <a:p>
            <a:pPr>
              <a:tabLst>
                <a:tab pos="176213" algn="l"/>
                <a:tab pos="361950" algn="l"/>
                <a:tab pos="538163" algn="l"/>
                <a:tab pos="715963" algn="l"/>
              </a:tabLst>
            </a:pPr>
            <a:endParaRPr lang="en-US" sz="1200">
              <a:latin typeface="Courier New" charset="0"/>
            </a:endParaRPr>
          </a:p>
          <a:p>
            <a:pPr>
              <a:tabLst>
                <a:tab pos="176213" algn="l"/>
                <a:tab pos="361950" algn="l"/>
                <a:tab pos="538163" algn="l"/>
                <a:tab pos="715963" algn="l"/>
              </a:tabLst>
            </a:pPr>
            <a:r>
              <a:rPr lang="en-US" sz="1200" b="0">
                <a:latin typeface="Courier New" charset="0"/>
              </a:rPr>
              <a:t>		/* Process  the request*/</a:t>
            </a:r>
          </a:p>
          <a:p>
            <a:pPr>
              <a:tabLst>
                <a:tab pos="176213" algn="l"/>
                <a:tab pos="361950" algn="l"/>
                <a:tab pos="538163" algn="l"/>
                <a:tab pos="715963" algn="l"/>
              </a:tabLst>
            </a:pPr>
            <a:r>
              <a:rPr lang="en-US" sz="1200" b="0">
                <a:latin typeface="Courier New" charset="0"/>
              </a:rPr>
              <a:t>		</a:t>
            </a:r>
            <a:r>
              <a:rPr lang="en-US" sz="1200">
                <a:latin typeface="Courier New" charset="0"/>
              </a:rPr>
              <a:t>...</a:t>
            </a:r>
            <a:br>
              <a:rPr lang="en-US" sz="1200">
                <a:latin typeface="Courier New" charset="0"/>
              </a:rPr>
            </a:br>
            <a:endParaRPr lang="en-US" sz="1200">
              <a:latin typeface="Courier New" charset="0"/>
            </a:endParaRPr>
          </a:p>
          <a:p>
            <a:pPr>
              <a:tabLst>
                <a:tab pos="176213" algn="l"/>
                <a:tab pos="361950" algn="l"/>
                <a:tab pos="538163" algn="l"/>
                <a:tab pos="715963" algn="l"/>
              </a:tabLst>
            </a:pPr>
            <a:endParaRPr lang="en-US" sz="1200">
              <a:latin typeface="Courier New" charset="0"/>
            </a:endParaRPr>
          </a:p>
          <a:p>
            <a:pPr>
              <a:tabLst>
                <a:tab pos="176213" algn="l"/>
                <a:tab pos="361950" algn="l"/>
                <a:tab pos="538163" algn="l"/>
                <a:tab pos="715963" algn="l"/>
              </a:tabLst>
            </a:pPr>
            <a:endParaRPr lang="en-US" sz="1200">
              <a:latin typeface="Courier New" charset="0"/>
            </a:endParaRPr>
          </a:p>
          <a:p>
            <a:pPr>
              <a:tabLst>
                <a:tab pos="176213" algn="l"/>
                <a:tab pos="361950" algn="l"/>
                <a:tab pos="538163" algn="l"/>
                <a:tab pos="715963" algn="l"/>
              </a:tabLst>
            </a:pPr>
            <a:endParaRPr lang="en-US" sz="1200">
              <a:latin typeface="Courier New" charset="0"/>
            </a:endParaRPr>
          </a:p>
          <a:p>
            <a:pPr>
              <a:tabLst>
                <a:tab pos="176213" algn="l"/>
                <a:tab pos="361950" algn="l"/>
                <a:tab pos="538163" algn="l"/>
                <a:tab pos="715963" algn="l"/>
              </a:tabLst>
            </a:pPr>
            <a:endParaRPr lang="en-US" sz="1200">
              <a:latin typeface="Courier New" charset="0"/>
            </a:endParaRPr>
          </a:p>
          <a:p>
            <a:pPr>
              <a:tabLst>
                <a:tab pos="176213" algn="l"/>
                <a:tab pos="361950" algn="l"/>
                <a:tab pos="538163" algn="l"/>
                <a:tab pos="715963" algn="l"/>
              </a:tabLst>
            </a:pPr>
            <a:endParaRPr lang="en-US" sz="1200">
              <a:latin typeface="Courier New" charset="0"/>
            </a:endParaRPr>
          </a:p>
          <a:p>
            <a:pPr>
              <a:tabLst>
                <a:tab pos="176213" algn="l"/>
                <a:tab pos="361950" algn="l"/>
                <a:tab pos="538163" algn="l"/>
                <a:tab pos="715963" algn="l"/>
              </a:tabLst>
            </a:pPr>
            <a:endParaRPr lang="en-US" sz="1200">
              <a:latin typeface="Courier New" charset="0"/>
            </a:endParaRPr>
          </a:p>
          <a:p>
            <a:pPr>
              <a:tabLst>
                <a:tab pos="176213" algn="l"/>
                <a:tab pos="361950" algn="l"/>
                <a:tab pos="538163" algn="l"/>
                <a:tab pos="715963" algn="l"/>
              </a:tabLst>
            </a:pPr>
            <a:endParaRPr lang="en-US" sz="1200">
              <a:latin typeface="Courier New" charset="0"/>
            </a:endParaRPr>
          </a:p>
          <a:p>
            <a:pPr>
              <a:tabLst>
                <a:tab pos="176213" algn="l"/>
                <a:tab pos="361950" algn="l"/>
                <a:tab pos="538163" algn="l"/>
                <a:tab pos="715963" algn="l"/>
              </a:tabLst>
            </a:pPr>
            <a:r>
              <a:rPr lang="en-US" sz="1200" b="0">
                <a:latin typeface="Courier New" charset="0"/>
              </a:rPr>
              <a:t>		/*Close sockets */</a:t>
            </a:r>
          </a:p>
          <a:p>
            <a:pPr>
              <a:tabLst>
                <a:tab pos="176213" algn="l"/>
                <a:tab pos="361950" algn="l"/>
                <a:tab pos="538163" algn="l"/>
                <a:tab pos="715963" algn="l"/>
              </a:tabLst>
            </a:pPr>
            <a:r>
              <a:rPr lang="en-US" sz="1200" b="0">
                <a:latin typeface="Courier New" charset="0"/>
              </a:rPr>
              <a:t>		</a:t>
            </a:r>
            <a:r>
              <a:rPr lang="en-US" sz="1200">
                <a:solidFill>
                  <a:schemeClr val="folHlink"/>
                </a:solidFill>
                <a:latin typeface="Courier New" charset="0"/>
              </a:rPr>
              <a:t>close</a:t>
            </a:r>
            <a:r>
              <a:rPr lang="en-US" sz="1200">
                <a:latin typeface="Courier New" charset="0"/>
              </a:rPr>
              <a:t>(sd); </a:t>
            </a:r>
          </a:p>
          <a:p>
            <a:pPr>
              <a:tabLst>
                <a:tab pos="176213" algn="l"/>
                <a:tab pos="361950" algn="l"/>
                <a:tab pos="538163" algn="l"/>
                <a:tab pos="715963" algn="l"/>
              </a:tabLst>
            </a:pPr>
            <a:r>
              <a:rPr lang="en-US" sz="1200">
                <a:latin typeface="Courier New" charset="0"/>
              </a:rPr>
              <a:t>	}</a:t>
            </a:r>
            <a:br>
              <a:rPr lang="en-US" sz="1200">
                <a:latin typeface="Courier New" charset="0"/>
              </a:rPr>
            </a:br>
            <a:endParaRPr lang="en-US" sz="1200">
              <a:latin typeface="Courier New" charset="0"/>
            </a:endParaRPr>
          </a:p>
          <a:p>
            <a:pPr>
              <a:tabLst>
                <a:tab pos="176213" algn="l"/>
                <a:tab pos="361950" algn="l"/>
                <a:tab pos="538163" algn="l"/>
                <a:tab pos="715963" algn="l"/>
              </a:tabLst>
            </a:pPr>
            <a:r>
              <a:rPr lang="en-US" sz="1200">
                <a:latin typeface="Courier New" charset="0"/>
              </a:rPr>
              <a:t>	</a:t>
            </a:r>
            <a:r>
              <a:rPr lang="en-US" sz="1200">
                <a:solidFill>
                  <a:schemeClr val="folHlink"/>
                </a:solidFill>
                <a:latin typeface="Courier New" charset="0"/>
              </a:rPr>
              <a:t>close</a:t>
            </a:r>
            <a:r>
              <a:rPr lang="en-US" sz="1200">
                <a:latin typeface="Courier New" charset="0"/>
              </a:rPr>
              <a:t>(request_sd);</a:t>
            </a:r>
          </a:p>
          <a:p>
            <a:pPr>
              <a:tabLst>
                <a:tab pos="176213" algn="l"/>
                <a:tab pos="361950" algn="l"/>
                <a:tab pos="538163" algn="l"/>
                <a:tab pos="715963" algn="l"/>
              </a:tabLst>
            </a:pPr>
            <a:r>
              <a:rPr lang="en-US" sz="1200">
                <a:latin typeface="Courier New" charset="0"/>
              </a:rPr>
              <a:t>}</a:t>
            </a:r>
          </a:p>
        </p:txBody>
      </p:sp>
      <p:sp>
        <p:nvSpPr>
          <p:cNvPr id="1192968" name="Text Box 8"/>
          <p:cNvSpPr txBox="1">
            <a:spLocks noChangeArrowheads="1"/>
          </p:cNvSpPr>
          <p:nvPr/>
        </p:nvSpPr>
        <p:spPr bwMode="auto">
          <a:xfrm>
            <a:off x="4910138" y="5522913"/>
            <a:ext cx="3762375" cy="5794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90000" tIns="46800" rIns="90000" bIns="46800">
            <a:spAutoFit/>
          </a:bodyPr>
          <a:lstStyle>
            <a:lvl1pPr>
              <a:defRPr sz="3200" b="1">
                <a:solidFill>
                  <a:schemeClr val="tx1"/>
                </a:solidFill>
                <a:latin typeface="Tahoma" charset="0"/>
                <a:ea typeface="ＭＳ Ｐゴシック" charset="0"/>
                <a:cs typeface="ＭＳ Ｐゴシック" charset="0"/>
              </a:defRPr>
            </a:lvl1pPr>
            <a:lvl2pPr marL="37931725" indent="-37474525">
              <a:defRPr sz="3200" b="1">
                <a:solidFill>
                  <a:schemeClr val="tx1"/>
                </a:solidFill>
                <a:latin typeface="Tahoma" charset="0"/>
                <a:ea typeface="ＭＳ Ｐゴシック" charset="0"/>
              </a:defRPr>
            </a:lvl2pPr>
            <a:lvl3pPr>
              <a:defRPr sz="3200" b="1">
                <a:solidFill>
                  <a:schemeClr val="tx1"/>
                </a:solidFill>
                <a:latin typeface="Tahoma" charset="0"/>
                <a:ea typeface="ＭＳ Ｐゴシック" charset="0"/>
              </a:defRPr>
            </a:lvl3pPr>
            <a:lvl4pPr>
              <a:defRPr sz="3200" b="1">
                <a:solidFill>
                  <a:schemeClr val="tx1"/>
                </a:solidFill>
                <a:latin typeface="Tahoma" charset="0"/>
                <a:ea typeface="ＭＳ Ｐゴシック" charset="0"/>
              </a:defRPr>
            </a:lvl4pPr>
            <a:lvl5pPr>
              <a:defRPr sz="3200" b="1">
                <a:solidFill>
                  <a:schemeClr val="tx1"/>
                </a:solidFill>
                <a:latin typeface="Tahoma" charset="0"/>
                <a:ea typeface="ＭＳ Ｐゴシック" charset="0"/>
              </a:defRPr>
            </a:lvl5pPr>
            <a:lvl6pPr marL="457200" eaLnBrk="0" fontAlgn="base" hangingPunct="0">
              <a:spcBef>
                <a:spcPct val="0"/>
              </a:spcBef>
              <a:spcAft>
                <a:spcPct val="0"/>
              </a:spcAft>
              <a:defRPr sz="3200" b="1">
                <a:solidFill>
                  <a:schemeClr val="tx1"/>
                </a:solidFill>
                <a:latin typeface="Tahoma" charset="0"/>
                <a:ea typeface="ＭＳ Ｐゴシック" charset="0"/>
              </a:defRPr>
            </a:lvl6pPr>
            <a:lvl7pPr marL="914400" eaLnBrk="0" fontAlgn="base" hangingPunct="0">
              <a:spcBef>
                <a:spcPct val="0"/>
              </a:spcBef>
              <a:spcAft>
                <a:spcPct val="0"/>
              </a:spcAft>
              <a:defRPr sz="3200" b="1">
                <a:solidFill>
                  <a:schemeClr val="tx1"/>
                </a:solidFill>
                <a:latin typeface="Tahoma" charset="0"/>
                <a:ea typeface="ＭＳ Ｐゴシック" charset="0"/>
              </a:defRPr>
            </a:lvl7pPr>
            <a:lvl8pPr marL="1371600" eaLnBrk="0" fontAlgn="base" hangingPunct="0">
              <a:spcBef>
                <a:spcPct val="0"/>
              </a:spcBef>
              <a:spcAft>
                <a:spcPct val="0"/>
              </a:spcAft>
              <a:defRPr sz="3200" b="1">
                <a:solidFill>
                  <a:schemeClr val="tx1"/>
                </a:solidFill>
                <a:latin typeface="Tahoma" charset="0"/>
                <a:ea typeface="ＭＳ Ｐゴシック" charset="0"/>
              </a:defRPr>
            </a:lvl8pPr>
            <a:lvl9pPr marL="1828800" eaLnBrk="0" fontAlgn="base" hangingPunct="0">
              <a:spcBef>
                <a:spcPct val="0"/>
              </a:spcBef>
              <a:spcAft>
                <a:spcPct val="0"/>
              </a:spcAft>
              <a:defRPr sz="3200" b="1">
                <a:solidFill>
                  <a:schemeClr val="tx1"/>
                </a:solidFill>
                <a:latin typeface="Tahoma" charset="0"/>
                <a:ea typeface="ＭＳ Ｐゴシック" charset="0"/>
              </a:defRPr>
            </a:lvl9pPr>
          </a:lstStyle>
          <a:p>
            <a:r>
              <a:rPr lang="en-US" b="0">
                <a:solidFill>
                  <a:schemeClr val="folHlink"/>
                </a:solidFill>
              </a:rPr>
              <a:t>Concurrent servers?</a:t>
            </a:r>
          </a:p>
        </p:txBody>
      </p:sp>
    </p:spTree>
  </p:cSld>
  <p:clrMapOvr>
    <a:masterClrMapping/>
  </p:clrMapOvr>
  <p:timing>
    <p:tnLst>
      <p:par>
        <p:cTn xmlns:p14="http://schemas.microsoft.com/office/powerpoint/2010/main"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9296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7" dur="500"/>
                                        <p:tgtEl>
                                          <p:spTgt spid="119296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192968" grpId="0"/>
    </p:bldLst>
  </p:timing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2226" name="Rectangle 2"/>
          <p:cNvSpPr>
            <a:spLocks noChangeArrowheads="1"/>
          </p:cNvSpPr>
          <p:nvPr/>
        </p:nvSpPr>
        <p:spPr bwMode="auto">
          <a:xfrm>
            <a:off x="730250" y="2597150"/>
            <a:ext cx="3629025" cy="247650"/>
          </a:xfrm>
          <a:prstGeom prst="rect">
            <a:avLst/>
          </a:prstGeom>
          <a:solidFill>
            <a:srgbClr val="DDDDDD"/>
          </a:solidFill>
          <a:ln w="12700">
            <a:solidFill>
              <a:schemeClr val="tx1"/>
            </a:solidFill>
            <a:miter lim="800000"/>
            <a:headEnd/>
            <a:tailEnd/>
          </a:ln>
        </p:spPr>
        <p:txBody>
          <a:bodyPr wrap="none" lIns="90000" tIns="46800" rIns="90000" bIns="46800" anchor="ctr"/>
          <a:lstStyle/>
          <a:p>
            <a:endParaRPr lang="en-US"/>
          </a:p>
        </p:txBody>
      </p:sp>
      <p:sp>
        <p:nvSpPr>
          <p:cNvPr id="52227" name="Rectangle 3"/>
          <p:cNvSpPr>
            <a:spLocks noChangeArrowheads="1"/>
          </p:cNvSpPr>
          <p:nvPr/>
        </p:nvSpPr>
        <p:spPr bwMode="auto">
          <a:xfrm>
            <a:off x="4962525" y="2390775"/>
            <a:ext cx="3629025" cy="1724025"/>
          </a:xfrm>
          <a:prstGeom prst="rect">
            <a:avLst/>
          </a:prstGeom>
          <a:solidFill>
            <a:srgbClr val="DDDDDD"/>
          </a:solidFill>
          <a:ln w="12700">
            <a:solidFill>
              <a:schemeClr val="tx1"/>
            </a:solidFill>
            <a:miter lim="800000"/>
            <a:headEnd/>
            <a:tailEnd/>
          </a:ln>
        </p:spPr>
        <p:txBody>
          <a:bodyPr wrap="none" lIns="90000" tIns="46800" rIns="90000" bIns="46800" anchor="ctr"/>
          <a:lstStyle/>
          <a:p>
            <a:endParaRPr lang="en-US"/>
          </a:p>
        </p:txBody>
      </p:sp>
      <p:sp>
        <p:nvSpPr>
          <p:cNvPr id="52228" name="Rectangle 4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>
                <a:latin typeface="Tahoma" charset="0"/>
                <a:ea typeface="ＭＳ Ｐゴシック" charset="0"/>
                <a:cs typeface="ＭＳ Ｐゴシック" charset="0"/>
              </a:rPr>
              <a:t>Concurrent Iterative Servers</a:t>
            </a:r>
          </a:p>
        </p:txBody>
      </p:sp>
      <p:sp>
        <p:nvSpPr>
          <p:cNvPr id="52229" name="Rectangle 5"/>
          <p:cNvSpPr>
            <a:spLocks noChangeArrowheads="1"/>
          </p:cNvSpPr>
          <p:nvPr/>
        </p:nvSpPr>
        <p:spPr bwMode="auto">
          <a:xfrm>
            <a:off x="554038" y="1458913"/>
            <a:ext cx="4070350" cy="4868862"/>
          </a:xfrm>
          <a:prstGeom prst="rect">
            <a:avLst/>
          </a:prstGeom>
          <a:noFill/>
          <a:ln w="12700">
            <a:solidFill>
              <a:schemeClr val="tx1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wrap="none" lIns="89992" tIns="46795" rIns="89992" bIns="46795"/>
          <a:lstStyle/>
          <a:p>
            <a:pPr>
              <a:tabLst>
                <a:tab pos="176213" algn="l"/>
                <a:tab pos="361950" algn="l"/>
                <a:tab pos="538163" algn="l"/>
                <a:tab pos="715963" algn="l"/>
              </a:tabLst>
            </a:pPr>
            <a:r>
              <a:rPr lang="en-US" sz="1200">
                <a:latin typeface="Courier New" charset="0"/>
              </a:rPr>
              <a:t>...</a:t>
            </a:r>
          </a:p>
          <a:p>
            <a:pPr>
              <a:tabLst>
                <a:tab pos="176213" algn="l"/>
                <a:tab pos="361950" algn="l"/>
                <a:tab pos="538163" algn="l"/>
                <a:tab pos="715963" algn="l"/>
              </a:tabLst>
            </a:pPr>
            <a:endParaRPr lang="en-US" sz="1200">
              <a:latin typeface="Courier New" charset="0"/>
            </a:endParaRPr>
          </a:p>
          <a:p>
            <a:pPr>
              <a:tabLst>
                <a:tab pos="176213" algn="l"/>
                <a:tab pos="361950" algn="l"/>
                <a:tab pos="538163" algn="l"/>
                <a:tab pos="715963" algn="l"/>
              </a:tabLst>
            </a:pPr>
            <a:r>
              <a:rPr lang="en-US" sz="1200">
                <a:latin typeface="Courier New" charset="0"/>
              </a:rPr>
              <a:t>int main()</a:t>
            </a:r>
          </a:p>
          <a:p>
            <a:pPr>
              <a:tabLst>
                <a:tab pos="176213" algn="l"/>
                <a:tab pos="361950" algn="l"/>
                <a:tab pos="538163" algn="l"/>
                <a:tab pos="715963" algn="l"/>
              </a:tabLst>
            </a:pPr>
            <a:r>
              <a:rPr lang="en-US" sz="1200">
                <a:latin typeface="Courier New" charset="0"/>
              </a:rPr>
              <a:t>{</a:t>
            </a:r>
          </a:p>
          <a:p>
            <a:pPr>
              <a:tabLst>
                <a:tab pos="176213" algn="l"/>
                <a:tab pos="361950" algn="l"/>
                <a:tab pos="538163" algn="l"/>
                <a:tab pos="715963" algn="l"/>
              </a:tabLst>
            </a:pPr>
            <a:r>
              <a:rPr lang="en-US" sz="1200" b="0">
                <a:latin typeface="Courier New" charset="0"/>
              </a:rPr>
              <a:t>	/* Declarations */</a:t>
            </a:r>
          </a:p>
          <a:p>
            <a:pPr>
              <a:tabLst>
                <a:tab pos="176213" algn="l"/>
                <a:tab pos="361950" algn="l"/>
                <a:tab pos="538163" algn="l"/>
                <a:tab pos="715963" algn="l"/>
              </a:tabLst>
            </a:pPr>
            <a:r>
              <a:rPr lang="en-US" sz="1200" b="0">
                <a:latin typeface="Courier New" charset="0"/>
              </a:rPr>
              <a:t>	</a:t>
            </a:r>
            <a:r>
              <a:rPr lang="en-US" sz="1200">
                <a:latin typeface="Courier New" charset="0"/>
              </a:rPr>
              <a:t>...</a:t>
            </a:r>
          </a:p>
          <a:p>
            <a:pPr>
              <a:tabLst>
                <a:tab pos="176213" algn="l"/>
                <a:tab pos="361950" algn="l"/>
                <a:tab pos="538163" algn="l"/>
                <a:tab pos="715963" algn="l"/>
              </a:tabLst>
            </a:pPr>
            <a:r>
              <a:rPr lang="en-US" sz="1200">
                <a:latin typeface="Courier New" charset="0"/>
              </a:rPr>
              <a:t>	pid_t pid; </a:t>
            </a:r>
          </a:p>
          <a:p>
            <a:pPr>
              <a:tabLst>
                <a:tab pos="176213" algn="l"/>
                <a:tab pos="361950" algn="l"/>
                <a:tab pos="538163" algn="l"/>
                <a:tab pos="715963" algn="l"/>
              </a:tabLst>
            </a:pPr>
            <a:endParaRPr lang="en-US" sz="1200">
              <a:latin typeface="Courier New" charset="0"/>
            </a:endParaRPr>
          </a:p>
          <a:p>
            <a:pPr>
              <a:tabLst>
                <a:tab pos="176213" algn="l"/>
                <a:tab pos="361950" algn="l"/>
                <a:tab pos="538163" algn="l"/>
                <a:tab pos="715963" algn="l"/>
              </a:tabLst>
            </a:pPr>
            <a:r>
              <a:rPr lang="en-US" sz="1200" b="0">
                <a:latin typeface="Courier New" charset="0"/>
              </a:rPr>
              <a:t>	/* Create socket */</a:t>
            </a:r>
          </a:p>
          <a:p>
            <a:pPr>
              <a:tabLst>
                <a:tab pos="176213" algn="l"/>
                <a:tab pos="361950" algn="l"/>
                <a:tab pos="538163" algn="l"/>
                <a:tab pos="715963" algn="l"/>
              </a:tabLst>
            </a:pPr>
            <a:r>
              <a:rPr lang="en-US" sz="1200" b="0">
                <a:latin typeface="Courier New" charset="0"/>
              </a:rPr>
              <a:t>	</a:t>
            </a:r>
            <a:r>
              <a:rPr lang="en-US" sz="1200">
                <a:latin typeface="Courier New" charset="0"/>
              </a:rPr>
              <a:t>request_sd = </a:t>
            </a:r>
            <a:r>
              <a:rPr lang="en-US" sz="1200">
                <a:solidFill>
                  <a:schemeClr val="folHlink"/>
                </a:solidFill>
                <a:latin typeface="Courier New" charset="0"/>
              </a:rPr>
              <a:t>socket</a:t>
            </a:r>
            <a:r>
              <a:rPr lang="en-US" sz="1200">
                <a:latin typeface="Courier New" charset="0"/>
              </a:rPr>
              <a:t>(...);</a:t>
            </a:r>
          </a:p>
          <a:p>
            <a:pPr>
              <a:tabLst>
                <a:tab pos="176213" algn="l"/>
                <a:tab pos="361950" algn="l"/>
                <a:tab pos="538163" algn="l"/>
                <a:tab pos="715963" algn="l"/>
              </a:tabLst>
            </a:pPr>
            <a:endParaRPr lang="en-US" sz="1200">
              <a:latin typeface="Courier New" charset="0"/>
            </a:endParaRPr>
          </a:p>
          <a:p>
            <a:pPr>
              <a:tabLst>
                <a:tab pos="176213" algn="l"/>
                <a:tab pos="361950" algn="l"/>
                <a:tab pos="538163" algn="l"/>
                <a:tab pos="715963" algn="l"/>
              </a:tabLst>
            </a:pPr>
            <a:r>
              <a:rPr lang="en-US" sz="1200" b="0">
                <a:latin typeface="Courier New" charset="0"/>
              </a:rPr>
              <a:t>	/* Fill in the address structure */</a:t>
            </a:r>
          </a:p>
          <a:p>
            <a:pPr>
              <a:tabLst>
                <a:tab pos="176213" algn="l"/>
                <a:tab pos="361950" algn="l"/>
                <a:tab pos="538163" algn="l"/>
                <a:tab pos="715963" algn="l"/>
              </a:tabLst>
            </a:pPr>
            <a:r>
              <a:rPr lang="en-US" sz="1200" b="0">
                <a:latin typeface="Courier New" charset="0"/>
              </a:rPr>
              <a:t>	...</a:t>
            </a:r>
          </a:p>
          <a:p>
            <a:pPr>
              <a:tabLst>
                <a:tab pos="176213" algn="l"/>
                <a:tab pos="361950" algn="l"/>
                <a:tab pos="538163" algn="l"/>
                <a:tab pos="715963" algn="l"/>
              </a:tabLst>
            </a:pPr>
            <a:endParaRPr lang="en-US" sz="1200" b="0">
              <a:latin typeface="Courier New" charset="0"/>
            </a:endParaRPr>
          </a:p>
          <a:p>
            <a:pPr>
              <a:tabLst>
                <a:tab pos="176213" algn="l"/>
                <a:tab pos="361950" algn="l"/>
                <a:tab pos="538163" algn="l"/>
                <a:tab pos="715963" algn="l"/>
              </a:tabLst>
            </a:pPr>
            <a:r>
              <a:rPr lang="en-US" sz="1200" b="0">
                <a:latin typeface="Courier New" charset="0"/>
              </a:rPr>
              <a:t>	/* Bind address to socket */</a:t>
            </a:r>
          </a:p>
          <a:p>
            <a:pPr>
              <a:tabLst>
                <a:tab pos="176213" algn="l"/>
                <a:tab pos="361950" algn="l"/>
                <a:tab pos="538163" algn="l"/>
                <a:tab pos="715963" algn="l"/>
              </a:tabLst>
            </a:pPr>
            <a:r>
              <a:rPr lang="en-US" sz="1200" b="0">
                <a:latin typeface="Courier New" charset="0"/>
              </a:rPr>
              <a:t>	</a:t>
            </a:r>
            <a:r>
              <a:rPr lang="en-US" sz="1200">
                <a:solidFill>
                  <a:schemeClr val="folHlink"/>
                </a:solidFill>
                <a:latin typeface="Courier New" charset="0"/>
              </a:rPr>
              <a:t>bind</a:t>
            </a:r>
            <a:r>
              <a:rPr lang="en-US" sz="1200">
                <a:latin typeface="Courier New" charset="0"/>
              </a:rPr>
              <a:t>(...);</a:t>
            </a:r>
          </a:p>
          <a:p>
            <a:pPr>
              <a:tabLst>
                <a:tab pos="176213" algn="l"/>
                <a:tab pos="361950" algn="l"/>
                <a:tab pos="538163" algn="l"/>
                <a:tab pos="715963" algn="l"/>
              </a:tabLst>
            </a:pPr>
            <a:endParaRPr lang="en-US" sz="1200" b="0">
              <a:latin typeface="Courier New" charset="0"/>
            </a:endParaRPr>
          </a:p>
          <a:p>
            <a:pPr>
              <a:tabLst>
                <a:tab pos="176213" algn="l"/>
                <a:tab pos="361950" algn="l"/>
                <a:tab pos="538163" algn="l"/>
                <a:tab pos="715963" algn="l"/>
              </a:tabLst>
            </a:pPr>
            <a:r>
              <a:rPr lang="en-US" sz="1200" b="0">
                <a:latin typeface="Courier New" charset="0"/>
              </a:rPr>
              <a:t>	/* Activate connect request queue */</a:t>
            </a:r>
          </a:p>
          <a:p>
            <a:pPr>
              <a:tabLst>
                <a:tab pos="176213" algn="l"/>
                <a:tab pos="361950" algn="l"/>
                <a:tab pos="538163" algn="l"/>
                <a:tab pos="715963" algn="l"/>
              </a:tabLst>
            </a:pPr>
            <a:r>
              <a:rPr lang="en-US" sz="1200" b="0">
                <a:latin typeface="Courier New" charset="0"/>
              </a:rPr>
              <a:t>	</a:t>
            </a:r>
            <a:r>
              <a:rPr lang="en-US" sz="1200">
                <a:solidFill>
                  <a:schemeClr val="folHlink"/>
                </a:solidFill>
                <a:latin typeface="Courier New" charset="0"/>
              </a:rPr>
              <a:t>listen</a:t>
            </a:r>
            <a:r>
              <a:rPr lang="en-US" sz="1200">
                <a:latin typeface="Courier New" charset="0"/>
              </a:rPr>
              <a:t>(...);</a:t>
            </a:r>
          </a:p>
          <a:p>
            <a:pPr>
              <a:tabLst>
                <a:tab pos="176213" algn="l"/>
                <a:tab pos="361950" algn="l"/>
                <a:tab pos="538163" algn="l"/>
                <a:tab pos="715963" algn="l"/>
              </a:tabLst>
            </a:pPr>
            <a:endParaRPr lang="en-US" sz="1200" b="0">
              <a:latin typeface="Courier New" charset="0"/>
            </a:endParaRPr>
          </a:p>
        </p:txBody>
      </p:sp>
      <p:sp>
        <p:nvSpPr>
          <p:cNvPr id="52230" name="Text Box 6"/>
          <p:cNvSpPr txBox="1">
            <a:spLocks noChangeArrowheads="1"/>
          </p:cNvSpPr>
          <p:nvPr/>
        </p:nvSpPr>
        <p:spPr bwMode="auto">
          <a:xfrm>
            <a:off x="552450" y="1025525"/>
            <a:ext cx="1077913" cy="457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89992" tIns="46795" rIns="89992" bIns="46795">
            <a:spAutoFit/>
          </a:bodyPr>
          <a:lstStyle>
            <a:lvl1pPr>
              <a:defRPr sz="3200" b="1">
                <a:solidFill>
                  <a:schemeClr val="tx1"/>
                </a:solidFill>
                <a:latin typeface="Tahoma" charset="0"/>
                <a:ea typeface="ＭＳ Ｐゴシック" charset="0"/>
                <a:cs typeface="ＭＳ Ｐゴシック" charset="0"/>
              </a:defRPr>
            </a:lvl1pPr>
            <a:lvl2pPr marL="37931725" indent="-37474525">
              <a:defRPr sz="3200" b="1">
                <a:solidFill>
                  <a:schemeClr val="tx1"/>
                </a:solidFill>
                <a:latin typeface="Tahoma" charset="0"/>
                <a:ea typeface="ＭＳ Ｐゴシック" charset="0"/>
              </a:defRPr>
            </a:lvl2pPr>
            <a:lvl3pPr>
              <a:defRPr sz="3200" b="1">
                <a:solidFill>
                  <a:schemeClr val="tx1"/>
                </a:solidFill>
                <a:latin typeface="Tahoma" charset="0"/>
                <a:ea typeface="ＭＳ Ｐゴシック" charset="0"/>
              </a:defRPr>
            </a:lvl3pPr>
            <a:lvl4pPr>
              <a:defRPr sz="3200" b="1">
                <a:solidFill>
                  <a:schemeClr val="tx1"/>
                </a:solidFill>
                <a:latin typeface="Tahoma" charset="0"/>
                <a:ea typeface="ＭＳ Ｐゴシック" charset="0"/>
              </a:defRPr>
            </a:lvl4pPr>
            <a:lvl5pPr>
              <a:defRPr sz="3200" b="1">
                <a:solidFill>
                  <a:schemeClr val="tx1"/>
                </a:solidFill>
                <a:latin typeface="Tahoma" charset="0"/>
                <a:ea typeface="ＭＳ Ｐゴシック" charset="0"/>
              </a:defRPr>
            </a:lvl5pPr>
            <a:lvl6pPr marL="457200" eaLnBrk="0" fontAlgn="base" hangingPunct="0">
              <a:spcBef>
                <a:spcPct val="0"/>
              </a:spcBef>
              <a:spcAft>
                <a:spcPct val="0"/>
              </a:spcAft>
              <a:defRPr sz="3200" b="1">
                <a:solidFill>
                  <a:schemeClr val="tx1"/>
                </a:solidFill>
                <a:latin typeface="Tahoma" charset="0"/>
                <a:ea typeface="ＭＳ Ｐゴシック" charset="0"/>
              </a:defRPr>
            </a:lvl6pPr>
            <a:lvl7pPr marL="914400" eaLnBrk="0" fontAlgn="base" hangingPunct="0">
              <a:spcBef>
                <a:spcPct val="0"/>
              </a:spcBef>
              <a:spcAft>
                <a:spcPct val="0"/>
              </a:spcAft>
              <a:defRPr sz="3200" b="1">
                <a:solidFill>
                  <a:schemeClr val="tx1"/>
                </a:solidFill>
                <a:latin typeface="Tahoma" charset="0"/>
                <a:ea typeface="ＭＳ Ｐゴシック" charset="0"/>
              </a:defRPr>
            </a:lvl7pPr>
            <a:lvl8pPr marL="1371600" eaLnBrk="0" fontAlgn="base" hangingPunct="0">
              <a:spcBef>
                <a:spcPct val="0"/>
              </a:spcBef>
              <a:spcAft>
                <a:spcPct val="0"/>
              </a:spcAft>
              <a:defRPr sz="3200" b="1">
                <a:solidFill>
                  <a:schemeClr val="tx1"/>
                </a:solidFill>
                <a:latin typeface="Tahoma" charset="0"/>
                <a:ea typeface="ＭＳ Ｐゴシック" charset="0"/>
              </a:defRPr>
            </a:lvl8pPr>
            <a:lvl9pPr marL="1828800" eaLnBrk="0" fontAlgn="base" hangingPunct="0">
              <a:spcBef>
                <a:spcPct val="0"/>
              </a:spcBef>
              <a:spcAft>
                <a:spcPct val="0"/>
              </a:spcAft>
              <a:defRPr sz="3200" b="1">
                <a:solidFill>
                  <a:schemeClr val="tx1"/>
                </a:solidFill>
                <a:latin typeface="Tahoma" charset="0"/>
                <a:ea typeface="ＭＳ Ｐゴシック" charset="0"/>
              </a:defRPr>
            </a:lvl9pPr>
          </a:lstStyle>
          <a:p>
            <a:r>
              <a:rPr lang="en-US" sz="2400" b="0">
                <a:solidFill>
                  <a:srgbClr val="FF0000"/>
                </a:solidFill>
                <a:latin typeface="Helvetica" charset="0"/>
              </a:rPr>
              <a:t>Server</a:t>
            </a:r>
          </a:p>
        </p:txBody>
      </p:sp>
      <p:sp>
        <p:nvSpPr>
          <p:cNvPr id="52231" name="Text Box 7"/>
          <p:cNvSpPr txBox="1">
            <a:spLocks noChangeArrowheads="1"/>
          </p:cNvSpPr>
          <p:nvPr/>
        </p:nvSpPr>
        <p:spPr bwMode="auto">
          <a:xfrm>
            <a:off x="4616450" y="1025525"/>
            <a:ext cx="1652588" cy="457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89992" tIns="46795" rIns="89992" bIns="46795">
            <a:spAutoFit/>
          </a:bodyPr>
          <a:lstStyle>
            <a:lvl1pPr>
              <a:defRPr sz="3200" b="1">
                <a:solidFill>
                  <a:schemeClr val="tx1"/>
                </a:solidFill>
                <a:latin typeface="Tahoma" charset="0"/>
                <a:ea typeface="ＭＳ Ｐゴシック" charset="0"/>
                <a:cs typeface="ＭＳ Ｐゴシック" charset="0"/>
              </a:defRPr>
            </a:lvl1pPr>
            <a:lvl2pPr marL="37931725" indent="-37474525">
              <a:defRPr sz="3200" b="1">
                <a:solidFill>
                  <a:schemeClr val="tx1"/>
                </a:solidFill>
                <a:latin typeface="Tahoma" charset="0"/>
                <a:ea typeface="ＭＳ Ｐゴシック" charset="0"/>
              </a:defRPr>
            </a:lvl2pPr>
            <a:lvl3pPr>
              <a:defRPr sz="3200" b="1">
                <a:solidFill>
                  <a:schemeClr val="tx1"/>
                </a:solidFill>
                <a:latin typeface="Tahoma" charset="0"/>
                <a:ea typeface="ＭＳ Ｐゴシック" charset="0"/>
              </a:defRPr>
            </a:lvl3pPr>
            <a:lvl4pPr>
              <a:defRPr sz="3200" b="1">
                <a:solidFill>
                  <a:schemeClr val="tx1"/>
                </a:solidFill>
                <a:latin typeface="Tahoma" charset="0"/>
                <a:ea typeface="ＭＳ Ｐゴシック" charset="0"/>
              </a:defRPr>
            </a:lvl4pPr>
            <a:lvl5pPr>
              <a:defRPr sz="3200" b="1">
                <a:solidFill>
                  <a:schemeClr val="tx1"/>
                </a:solidFill>
                <a:latin typeface="Tahoma" charset="0"/>
                <a:ea typeface="ＭＳ Ｐゴシック" charset="0"/>
              </a:defRPr>
            </a:lvl5pPr>
            <a:lvl6pPr marL="457200" eaLnBrk="0" fontAlgn="base" hangingPunct="0">
              <a:spcBef>
                <a:spcPct val="0"/>
              </a:spcBef>
              <a:spcAft>
                <a:spcPct val="0"/>
              </a:spcAft>
              <a:defRPr sz="3200" b="1">
                <a:solidFill>
                  <a:schemeClr val="tx1"/>
                </a:solidFill>
                <a:latin typeface="Tahoma" charset="0"/>
                <a:ea typeface="ＭＳ Ｐゴシック" charset="0"/>
              </a:defRPr>
            </a:lvl6pPr>
            <a:lvl7pPr marL="914400" eaLnBrk="0" fontAlgn="base" hangingPunct="0">
              <a:spcBef>
                <a:spcPct val="0"/>
              </a:spcBef>
              <a:spcAft>
                <a:spcPct val="0"/>
              </a:spcAft>
              <a:defRPr sz="3200" b="1">
                <a:solidFill>
                  <a:schemeClr val="tx1"/>
                </a:solidFill>
                <a:latin typeface="Tahoma" charset="0"/>
                <a:ea typeface="ＭＳ Ｐゴシック" charset="0"/>
              </a:defRPr>
            </a:lvl7pPr>
            <a:lvl8pPr marL="1371600" eaLnBrk="0" fontAlgn="base" hangingPunct="0">
              <a:spcBef>
                <a:spcPct val="0"/>
              </a:spcBef>
              <a:spcAft>
                <a:spcPct val="0"/>
              </a:spcAft>
              <a:defRPr sz="3200" b="1">
                <a:solidFill>
                  <a:schemeClr val="tx1"/>
                </a:solidFill>
                <a:latin typeface="Tahoma" charset="0"/>
                <a:ea typeface="ＭＳ Ｐゴシック" charset="0"/>
              </a:defRPr>
            </a:lvl8pPr>
            <a:lvl9pPr marL="1828800" eaLnBrk="0" fontAlgn="base" hangingPunct="0">
              <a:spcBef>
                <a:spcPct val="0"/>
              </a:spcBef>
              <a:spcAft>
                <a:spcPct val="0"/>
              </a:spcAft>
              <a:defRPr sz="3200" b="1">
                <a:solidFill>
                  <a:schemeClr val="tx1"/>
                </a:solidFill>
                <a:latin typeface="Tahoma" charset="0"/>
                <a:ea typeface="ＭＳ Ｐゴシック" charset="0"/>
              </a:defRPr>
            </a:lvl9pPr>
          </a:lstStyle>
          <a:p>
            <a:r>
              <a:rPr lang="en-US" sz="2400" b="0">
                <a:solidFill>
                  <a:srgbClr val="FF0000"/>
                </a:solidFill>
                <a:latin typeface="Helvetica" charset="0"/>
              </a:rPr>
              <a:t>Server ctd.</a:t>
            </a:r>
          </a:p>
        </p:txBody>
      </p:sp>
      <p:sp>
        <p:nvSpPr>
          <p:cNvPr id="52232" name="Rectangle 8"/>
          <p:cNvSpPr>
            <a:spLocks noChangeArrowheads="1"/>
          </p:cNvSpPr>
          <p:nvPr/>
        </p:nvSpPr>
        <p:spPr bwMode="auto">
          <a:xfrm>
            <a:off x="4738688" y="1458913"/>
            <a:ext cx="4064000" cy="4868862"/>
          </a:xfrm>
          <a:prstGeom prst="rect">
            <a:avLst/>
          </a:prstGeom>
          <a:noFill/>
          <a:ln w="12700">
            <a:solidFill>
              <a:schemeClr val="tx1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wrap="none" lIns="89992" tIns="46795" rIns="89992" bIns="46795"/>
          <a:lstStyle/>
          <a:p>
            <a:pPr>
              <a:tabLst>
                <a:tab pos="176213" algn="l"/>
                <a:tab pos="361950" algn="l"/>
                <a:tab pos="538163" algn="l"/>
                <a:tab pos="715963" algn="l"/>
              </a:tabLst>
            </a:pPr>
            <a:r>
              <a:rPr lang="en-US" sz="1200" b="0">
                <a:latin typeface="Courier New" charset="0"/>
              </a:rPr>
              <a:t>	</a:t>
            </a:r>
            <a:endParaRPr lang="en-US" sz="1200">
              <a:latin typeface="Courier New" charset="0"/>
            </a:endParaRPr>
          </a:p>
          <a:p>
            <a:pPr>
              <a:tabLst>
                <a:tab pos="176213" algn="l"/>
                <a:tab pos="361950" algn="l"/>
                <a:tab pos="538163" algn="l"/>
                <a:tab pos="715963" algn="l"/>
              </a:tabLst>
            </a:pPr>
            <a:r>
              <a:rPr lang="en-US" sz="1200" b="0">
                <a:latin typeface="Courier New" charset="0"/>
              </a:rPr>
              <a:t>	</a:t>
            </a:r>
            <a:r>
              <a:rPr lang="en-US" sz="1200">
                <a:latin typeface="Courier New" charset="0"/>
              </a:rPr>
              <a:t>for (;;) {</a:t>
            </a:r>
          </a:p>
          <a:p>
            <a:pPr>
              <a:tabLst>
                <a:tab pos="176213" algn="l"/>
                <a:tab pos="361950" algn="l"/>
                <a:tab pos="538163" algn="l"/>
                <a:tab pos="715963" algn="l"/>
              </a:tabLst>
            </a:pPr>
            <a:r>
              <a:rPr lang="en-US" sz="1200" b="0">
                <a:latin typeface="Courier New" charset="0"/>
              </a:rPr>
              <a:t>		/* Receive connection */</a:t>
            </a:r>
            <a:endParaRPr lang="en-US" sz="1200">
              <a:latin typeface="Courier New" charset="0"/>
            </a:endParaRPr>
          </a:p>
          <a:p>
            <a:pPr>
              <a:tabLst>
                <a:tab pos="176213" algn="l"/>
                <a:tab pos="361950" algn="l"/>
                <a:tab pos="538163" algn="l"/>
                <a:tab pos="715963" algn="l"/>
              </a:tabLst>
            </a:pPr>
            <a:r>
              <a:rPr lang="en-US" sz="1200">
                <a:latin typeface="Courier New" charset="0"/>
              </a:rPr>
              <a:t>		sd = </a:t>
            </a:r>
            <a:r>
              <a:rPr lang="en-US" sz="1200">
                <a:solidFill>
                  <a:schemeClr val="folHlink"/>
                </a:solidFill>
                <a:latin typeface="Courier New" charset="0"/>
              </a:rPr>
              <a:t>accept</a:t>
            </a:r>
            <a:r>
              <a:rPr lang="en-US" sz="1200">
                <a:latin typeface="Courier New" charset="0"/>
              </a:rPr>
              <a:t>(...);</a:t>
            </a:r>
          </a:p>
          <a:p>
            <a:pPr>
              <a:tabLst>
                <a:tab pos="176213" algn="l"/>
                <a:tab pos="361950" algn="l"/>
                <a:tab pos="538163" algn="l"/>
                <a:tab pos="715963" algn="l"/>
              </a:tabLst>
            </a:pPr>
            <a:endParaRPr lang="en-US" sz="1200">
              <a:latin typeface="Courier New" charset="0"/>
            </a:endParaRPr>
          </a:p>
          <a:p>
            <a:pPr>
              <a:tabLst>
                <a:tab pos="176213" algn="l"/>
                <a:tab pos="361950" algn="l"/>
                <a:tab pos="538163" algn="l"/>
                <a:tab pos="715963" algn="l"/>
              </a:tabLst>
            </a:pPr>
            <a:r>
              <a:rPr lang="en-US" sz="1200">
                <a:latin typeface="Courier New" charset="0"/>
              </a:rPr>
              <a:t>		if ((pid = fork()) == 0) {</a:t>
            </a:r>
          </a:p>
          <a:p>
            <a:pPr>
              <a:tabLst>
                <a:tab pos="176213" algn="l"/>
                <a:tab pos="361950" algn="l"/>
                <a:tab pos="538163" algn="l"/>
                <a:tab pos="715963" algn="l"/>
              </a:tabLst>
            </a:pPr>
            <a:r>
              <a:rPr lang="en-US" sz="1200" b="0">
                <a:latin typeface="Courier New" charset="0"/>
              </a:rPr>
              <a:t>			 </a:t>
            </a:r>
            <a:r>
              <a:rPr lang="en-US" sz="1200">
                <a:solidFill>
                  <a:schemeClr val="folHlink"/>
                </a:solidFill>
                <a:latin typeface="Courier New" charset="0"/>
              </a:rPr>
              <a:t>close</a:t>
            </a:r>
            <a:r>
              <a:rPr lang="en-US" sz="1200">
                <a:latin typeface="Courier New" charset="0"/>
              </a:rPr>
              <a:t>(request_sd); </a:t>
            </a:r>
            <a:endParaRPr lang="en-US" sz="1200" b="0">
              <a:latin typeface="Courier New" charset="0"/>
            </a:endParaRPr>
          </a:p>
          <a:p>
            <a:pPr>
              <a:tabLst>
                <a:tab pos="176213" algn="l"/>
                <a:tab pos="361950" algn="l"/>
                <a:tab pos="538163" algn="l"/>
                <a:tab pos="715963" algn="l"/>
              </a:tabLst>
            </a:pPr>
            <a:r>
              <a:rPr lang="en-US" sz="1200" b="0">
                <a:latin typeface="Courier New" charset="0"/>
              </a:rPr>
              <a:t>			/* Process  the request*/</a:t>
            </a:r>
          </a:p>
          <a:p>
            <a:pPr>
              <a:tabLst>
                <a:tab pos="176213" algn="l"/>
                <a:tab pos="361950" algn="l"/>
                <a:tab pos="538163" algn="l"/>
                <a:tab pos="715963" algn="l"/>
              </a:tabLst>
            </a:pPr>
            <a:r>
              <a:rPr lang="en-US" sz="1200" b="0">
                <a:latin typeface="Courier New" charset="0"/>
              </a:rPr>
              <a:t>			</a:t>
            </a:r>
            <a:r>
              <a:rPr lang="en-US" sz="1200">
                <a:latin typeface="Courier New" charset="0"/>
              </a:rPr>
              <a:t>...</a:t>
            </a:r>
            <a:br>
              <a:rPr lang="en-US" sz="1200">
                <a:latin typeface="Courier New" charset="0"/>
              </a:rPr>
            </a:br>
            <a:endParaRPr lang="en-US" sz="1200">
              <a:latin typeface="Courier New" charset="0"/>
            </a:endParaRPr>
          </a:p>
          <a:p>
            <a:pPr>
              <a:tabLst>
                <a:tab pos="176213" algn="l"/>
                <a:tab pos="361950" algn="l"/>
                <a:tab pos="538163" algn="l"/>
                <a:tab pos="715963" algn="l"/>
              </a:tabLst>
            </a:pPr>
            <a:r>
              <a:rPr lang="en-US" sz="1200" b="0">
                <a:latin typeface="Courier New" charset="0"/>
              </a:rPr>
              <a:t>			/*Close sockets */</a:t>
            </a:r>
          </a:p>
          <a:p>
            <a:pPr>
              <a:tabLst>
                <a:tab pos="176213" algn="l"/>
                <a:tab pos="361950" algn="l"/>
                <a:tab pos="538163" algn="l"/>
                <a:tab pos="715963" algn="l"/>
              </a:tabLst>
            </a:pPr>
            <a:r>
              <a:rPr lang="en-US" sz="1200" b="0">
                <a:latin typeface="Courier New" charset="0"/>
              </a:rPr>
              <a:t>			</a:t>
            </a:r>
            <a:r>
              <a:rPr lang="en-US" sz="1200">
                <a:solidFill>
                  <a:schemeClr val="folHlink"/>
                </a:solidFill>
                <a:latin typeface="Courier New" charset="0"/>
              </a:rPr>
              <a:t>close</a:t>
            </a:r>
            <a:r>
              <a:rPr lang="en-US" sz="1200">
                <a:latin typeface="Courier New" charset="0"/>
              </a:rPr>
              <a:t>(sd); </a:t>
            </a:r>
          </a:p>
          <a:p>
            <a:pPr>
              <a:tabLst>
                <a:tab pos="176213" algn="l"/>
                <a:tab pos="361950" algn="l"/>
                <a:tab pos="538163" algn="l"/>
                <a:tab pos="715963" algn="l"/>
              </a:tabLst>
            </a:pPr>
            <a:r>
              <a:rPr lang="en-US" sz="1200">
                <a:latin typeface="Courier New" charset="0"/>
              </a:rPr>
              <a:t>			exit(0)</a:t>
            </a:r>
          </a:p>
          <a:p>
            <a:pPr>
              <a:tabLst>
                <a:tab pos="176213" algn="l"/>
                <a:tab pos="361950" algn="l"/>
                <a:tab pos="538163" algn="l"/>
                <a:tab pos="715963" algn="l"/>
              </a:tabLst>
            </a:pPr>
            <a:r>
              <a:rPr lang="en-US" sz="1200">
                <a:latin typeface="Courier New" charset="0"/>
              </a:rPr>
              <a:t>		}</a:t>
            </a:r>
            <a:br>
              <a:rPr lang="en-US" sz="1200">
                <a:latin typeface="Courier New" charset="0"/>
              </a:rPr>
            </a:br>
            <a:endParaRPr lang="en-US" sz="1200">
              <a:latin typeface="Courier New" charset="0"/>
            </a:endParaRPr>
          </a:p>
          <a:p>
            <a:pPr>
              <a:tabLst>
                <a:tab pos="176213" algn="l"/>
                <a:tab pos="361950" algn="l"/>
                <a:tab pos="538163" algn="l"/>
                <a:tab pos="715963" algn="l"/>
              </a:tabLst>
            </a:pPr>
            <a:r>
              <a:rPr lang="en-US" sz="1200" b="0">
                <a:latin typeface="Courier New" charset="0"/>
              </a:rPr>
              <a:t>		/*Close sockets */</a:t>
            </a:r>
          </a:p>
          <a:p>
            <a:pPr>
              <a:tabLst>
                <a:tab pos="176213" algn="l"/>
                <a:tab pos="361950" algn="l"/>
                <a:tab pos="538163" algn="l"/>
                <a:tab pos="715963" algn="l"/>
              </a:tabLst>
            </a:pPr>
            <a:r>
              <a:rPr lang="en-US" sz="1200" b="0">
                <a:latin typeface="Courier New" charset="0"/>
              </a:rPr>
              <a:t>		</a:t>
            </a:r>
            <a:r>
              <a:rPr lang="en-US" sz="1200">
                <a:solidFill>
                  <a:schemeClr val="folHlink"/>
                </a:solidFill>
                <a:latin typeface="Courier New" charset="0"/>
              </a:rPr>
              <a:t>close</a:t>
            </a:r>
            <a:r>
              <a:rPr lang="en-US" sz="1200">
                <a:latin typeface="Courier New" charset="0"/>
              </a:rPr>
              <a:t>(sd); </a:t>
            </a:r>
          </a:p>
          <a:p>
            <a:pPr>
              <a:tabLst>
                <a:tab pos="176213" algn="l"/>
                <a:tab pos="361950" algn="l"/>
                <a:tab pos="538163" algn="l"/>
                <a:tab pos="715963" algn="l"/>
              </a:tabLst>
            </a:pPr>
            <a:r>
              <a:rPr lang="en-US" sz="1200">
                <a:latin typeface="Courier New" charset="0"/>
              </a:rPr>
              <a:t>	}</a:t>
            </a:r>
            <a:br>
              <a:rPr lang="en-US" sz="1200">
                <a:latin typeface="Courier New" charset="0"/>
              </a:rPr>
            </a:br>
            <a:endParaRPr lang="en-US" sz="1200">
              <a:latin typeface="Courier New" charset="0"/>
            </a:endParaRPr>
          </a:p>
          <a:p>
            <a:pPr>
              <a:tabLst>
                <a:tab pos="176213" algn="l"/>
                <a:tab pos="361950" algn="l"/>
                <a:tab pos="538163" algn="l"/>
                <a:tab pos="715963" algn="l"/>
              </a:tabLst>
            </a:pPr>
            <a:r>
              <a:rPr lang="en-US" sz="1200">
                <a:latin typeface="Courier New" charset="0"/>
              </a:rPr>
              <a:t>	</a:t>
            </a:r>
            <a:r>
              <a:rPr lang="en-US" sz="1200">
                <a:solidFill>
                  <a:schemeClr val="folHlink"/>
                </a:solidFill>
                <a:latin typeface="Courier New" charset="0"/>
              </a:rPr>
              <a:t>close</a:t>
            </a:r>
            <a:r>
              <a:rPr lang="en-US" sz="1200">
                <a:latin typeface="Courier New" charset="0"/>
              </a:rPr>
              <a:t>(request_sd);</a:t>
            </a:r>
          </a:p>
          <a:p>
            <a:pPr>
              <a:tabLst>
                <a:tab pos="176213" algn="l"/>
                <a:tab pos="361950" algn="l"/>
                <a:tab pos="538163" algn="l"/>
                <a:tab pos="715963" algn="l"/>
              </a:tabLst>
            </a:pPr>
            <a:r>
              <a:rPr lang="en-US" sz="1200">
                <a:latin typeface="Courier New" charset="0"/>
              </a:rPr>
              <a:t>}</a:t>
            </a:r>
          </a:p>
        </p:txBody>
      </p:sp>
    </p:spTree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3250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>
                <a:latin typeface="Tahoma" charset="0"/>
                <a:ea typeface="ＭＳ Ｐゴシック" charset="0"/>
                <a:cs typeface="ＭＳ Ｐゴシック" charset="0"/>
              </a:rPr>
              <a:t>Select</a:t>
            </a:r>
          </a:p>
        </p:txBody>
      </p:sp>
      <p:sp>
        <p:nvSpPr>
          <p:cNvPr id="53251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eaLnBrk="1" hangingPunct="1"/>
            <a:r>
              <a:rPr lang="en-US">
                <a:latin typeface="Tahoma" charset="0"/>
                <a:ea typeface="ＭＳ Ｐゴシック" charset="0"/>
                <a:cs typeface="ＭＳ Ｐゴシック" charset="0"/>
              </a:rPr>
              <a:t>Problems with these examples:</a:t>
            </a:r>
          </a:p>
          <a:p>
            <a:pPr lvl="1" eaLnBrk="1" hangingPunct="1"/>
            <a:r>
              <a:rPr lang="en-US">
                <a:latin typeface="Tahoma" charset="0"/>
                <a:ea typeface="ＭＳ Ｐゴシック" charset="0"/>
              </a:rPr>
              <a:t>iterative: cannot serve more than one socket at once</a:t>
            </a:r>
          </a:p>
          <a:p>
            <a:pPr lvl="1" eaLnBrk="1" hangingPunct="1"/>
            <a:r>
              <a:rPr lang="en-US">
                <a:latin typeface="Tahoma" charset="0"/>
                <a:ea typeface="ＭＳ Ｐゴシック" charset="0"/>
              </a:rPr>
              <a:t>concurrent: overhead (a process per socket)</a:t>
            </a:r>
          </a:p>
          <a:p>
            <a:pPr lvl="1" eaLnBrk="1" hangingPunct="1"/>
            <a:endParaRPr lang="en-US">
              <a:latin typeface="Tahoma" charset="0"/>
              <a:ea typeface="ＭＳ Ｐゴシック" charset="0"/>
            </a:endParaRPr>
          </a:p>
          <a:p>
            <a:pPr eaLnBrk="1" hangingPunct="1"/>
            <a:r>
              <a:rPr lang="en-US">
                <a:latin typeface="Tahoma" charset="0"/>
                <a:ea typeface="ＭＳ Ｐゴシック" charset="0"/>
                <a:cs typeface="ＭＳ Ｐゴシック" charset="0"/>
              </a:rPr>
              <a:t>Solution: functions that tell you when a socket becomes available  (</a:t>
            </a:r>
            <a:r>
              <a:rPr lang="en-US">
                <a:latin typeface="Courier New" charset="0"/>
                <a:ea typeface="ＭＳ Ｐゴシック" charset="0"/>
                <a:cs typeface="Courier New" charset="0"/>
              </a:rPr>
              <a:t>select, poll</a:t>
            </a:r>
            <a:r>
              <a:rPr lang="en-US">
                <a:latin typeface="Tahoma" charset="0"/>
                <a:ea typeface="ＭＳ Ｐゴシック" charset="0"/>
                <a:cs typeface="ＭＳ Ｐゴシック" charset="0"/>
              </a:rPr>
              <a:t>)</a:t>
            </a:r>
            <a:endParaRPr lang="en-US">
              <a:latin typeface="Courier New" charset="0"/>
              <a:ea typeface="ＭＳ Ｐゴシック" charset="0"/>
              <a:cs typeface="Courier New" charset="0"/>
            </a:endParaRPr>
          </a:p>
          <a:p>
            <a:pPr eaLnBrk="1" hangingPunct="1"/>
            <a:endParaRPr lang="en-US">
              <a:latin typeface="Tahoma" charset="0"/>
              <a:ea typeface="ＭＳ Ｐゴシック" charset="0"/>
              <a:cs typeface="ＭＳ Ｐゴシック" charset="0"/>
            </a:endParaRPr>
          </a:p>
          <a:p>
            <a:pPr eaLnBrk="1" hangingPunct="1">
              <a:lnSpc>
                <a:spcPct val="80000"/>
              </a:lnSpc>
              <a:spcAft>
                <a:spcPct val="30000"/>
              </a:spcAft>
            </a:pPr>
            <a:r>
              <a:rPr lang="en-US" sz="2000" b="1">
                <a:solidFill>
                  <a:schemeClr val="folHlink"/>
                </a:solidFill>
                <a:latin typeface="Courier New" charset="0"/>
                <a:ea typeface="ＭＳ Ｐゴシック" charset="0"/>
                <a:cs typeface="ＭＳ Ｐゴシック" charset="0"/>
              </a:rPr>
              <a:t>int select(</a:t>
            </a:r>
            <a:r>
              <a:rPr lang="en-US" sz="2000">
                <a:solidFill>
                  <a:schemeClr val="folHlink"/>
                </a:solidFill>
                <a:latin typeface="Courier New" charset="0"/>
                <a:ea typeface="ＭＳ Ｐゴシック" charset="0"/>
                <a:cs typeface="ＭＳ Ｐゴシック" charset="0"/>
              </a:rPr>
              <a:t>int nfds, fd_set *restrict readfds, fd_set *restrict writefds,fd_set *restrict errorfds, struct timeval *restrict timeout</a:t>
            </a:r>
            <a:r>
              <a:rPr lang="en-US" sz="2000" b="1">
                <a:solidFill>
                  <a:schemeClr val="folHlink"/>
                </a:solidFill>
                <a:latin typeface="Courier New" charset="0"/>
                <a:ea typeface="ＭＳ Ｐゴシック" charset="0"/>
                <a:cs typeface="ＭＳ Ｐゴシック" charset="0"/>
              </a:rPr>
              <a:t>)</a:t>
            </a:r>
          </a:p>
          <a:p>
            <a:pPr lvl="1" eaLnBrk="1" hangingPunct="1">
              <a:lnSpc>
                <a:spcPct val="80000"/>
              </a:lnSpc>
              <a:spcAft>
                <a:spcPct val="30000"/>
              </a:spcAft>
            </a:pPr>
            <a:r>
              <a:rPr lang="en-US" sz="1800">
                <a:latin typeface="Tahoma" charset="0"/>
                <a:ea typeface="ＭＳ Ｐゴシック" charset="0"/>
              </a:rPr>
              <a:t>check whether fd</a:t>
            </a:r>
            <a:r>
              <a:rPr lang="ja-JP" altLang="en-US" sz="1800">
                <a:latin typeface="Tahoma" charset="0"/>
                <a:ea typeface="ＭＳ Ｐゴシック" charset="0"/>
              </a:rPr>
              <a:t>’</a:t>
            </a:r>
            <a:r>
              <a:rPr lang="en-US" sz="1800">
                <a:latin typeface="Tahoma" charset="0"/>
                <a:ea typeface="ＭＳ Ｐゴシック" charset="0"/>
              </a:rPr>
              <a:t>s (sockets) from the </a:t>
            </a:r>
            <a:r>
              <a:rPr lang="en-US" sz="1800">
                <a:latin typeface="Courier New" charset="0"/>
                <a:ea typeface="ＭＳ Ｐゴシック" charset="0"/>
                <a:cs typeface="Courier New" charset="0"/>
              </a:rPr>
              <a:t>nfds </a:t>
            </a:r>
            <a:r>
              <a:rPr lang="en-US" sz="1800">
                <a:latin typeface="Tahoma" charset="0"/>
                <a:ea typeface="ＭＳ Ｐゴシック" charset="0"/>
              </a:rPr>
              <a:t>set are available for</a:t>
            </a:r>
            <a:br>
              <a:rPr lang="en-US" sz="1800">
                <a:latin typeface="Tahoma" charset="0"/>
                <a:ea typeface="ＭＳ Ｐゴシック" charset="0"/>
              </a:rPr>
            </a:br>
            <a:r>
              <a:rPr lang="en-US" sz="1800">
                <a:latin typeface="Tahoma" charset="0"/>
                <a:ea typeface="ＭＳ Ｐゴシック" charset="0"/>
              </a:rPr>
              <a:t>reading (</a:t>
            </a:r>
            <a:r>
              <a:rPr lang="en-US" sz="1800">
                <a:latin typeface="Courier New" charset="0"/>
                <a:ea typeface="ＭＳ Ｐゴシック" charset="0"/>
                <a:cs typeface="Courier New" charset="0"/>
              </a:rPr>
              <a:t>readfds</a:t>
            </a:r>
            <a:r>
              <a:rPr lang="en-US" sz="1800">
                <a:latin typeface="Tahoma" charset="0"/>
                <a:ea typeface="ＭＳ Ｐゴシック" charset="0"/>
              </a:rPr>
              <a:t>), writing (</a:t>
            </a:r>
            <a:r>
              <a:rPr lang="en-US" sz="1800">
                <a:latin typeface="Courier New" charset="0"/>
                <a:ea typeface="ＭＳ Ｐゴシック" charset="0"/>
                <a:cs typeface="Courier New" charset="0"/>
              </a:rPr>
              <a:t>writefds</a:t>
            </a:r>
            <a:r>
              <a:rPr lang="en-US" sz="1800">
                <a:latin typeface="Tahoma" charset="0"/>
                <a:ea typeface="ＭＳ Ｐゴシック" charset="0"/>
              </a:rPr>
              <a:t>), or have exceptional</a:t>
            </a:r>
            <a:br>
              <a:rPr lang="en-US" sz="1800">
                <a:latin typeface="Tahoma" charset="0"/>
                <a:ea typeface="ＭＳ Ｐゴシック" charset="0"/>
              </a:rPr>
            </a:br>
            <a:r>
              <a:rPr lang="en-US" sz="1800">
                <a:latin typeface="Tahoma" charset="0"/>
                <a:ea typeface="ＭＳ Ｐゴシック" charset="0"/>
              </a:rPr>
              <a:t>conditions pending (</a:t>
            </a:r>
            <a:r>
              <a:rPr lang="en-US" sz="1800">
                <a:latin typeface="Courier New" charset="0"/>
                <a:ea typeface="ＭＳ Ｐゴシック" charset="0"/>
                <a:cs typeface="Courier New" charset="0"/>
              </a:rPr>
              <a:t>errorfds</a:t>
            </a:r>
            <a:r>
              <a:rPr lang="en-US" sz="1800">
                <a:latin typeface="Tahoma" charset="0"/>
                <a:ea typeface="ＭＳ Ｐゴシック" charset="0"/>
                <a:cs typeface="Courier New" charset="0"/>
              </a:rPr>
              <a:t>)</a:t>
            </a:r>
            <a:endParaRPr lang="en-US" sz="1800">
              <a:latin typeface="Tahoma" charset="0"/>
              <a:ea typeface="ＭＳ Ｐゴシック" charset="0"/>
            </a:endParaRPr>
          </a:p>
          <a:p>
            <a:pPr lvl="1" eaLnBrk="1" hangingPunct="1">
              <a:lnSpc>
                <a:spcPct val="80000"/>
              </a:lnSpc>
              <a:spcAft>
                <a:spcPct val="30000"/>
              </a:spcAft>
            </a:pPr>
            <a:r>
              <a:rPr lang="en-US" sz="1800">
                <a:latin typeface="Tahoma" charset="0"/>
                <a:ea typeface="ＭＳ Ｐゴシック" charset="0"/>
              </a:rPr>
              <a:t>Null argument: don</a:t>
            </a:r>
            <a:r>
              <a:rPr lang="ja-JP" altLang="en-US" sz="1800">
                <a:latin typeface="Tahoma" charset="0"/>
                <a:ea typeface="ＭＳ Ｐゴシック" charset="0"/>
              </a:rPr>
              <a:t>’</a:t>
            </a:r>
            <a:r>
              <a:rPr lang="en-US" sz="1800">
                <a:latin typeface="Tahoma" charset="0"/>
                <a:ea typeface="ＭＳ Ｐゴシック" charset="0"/>
              </a:rPr>
              <a:t>t check. Timeout = time limit for check (</a:t>
            </a:r>
            <a:r>
              <a:rPr lang="en-US" sz="1800">
                <a:latin typeface="Courier New" charset="0"/>
                <a:ea typeface="ＭＳ Ｐゴシック" charset="0"/>
                <a:cs typeface="Courier New" charset="0"/>
              </a:rPr>
              <a:t>Null</a:t>
            </a:r>
            <a:r>
              <a:rPr lang="en-US" sz="1800">
                <a:latin typeface="Tahoma" charset="0"/>
                <a:ea typeface="ＭＳ Ｐゴシック" charset="0"/>
              </a:rPr>
              <a:t> = block).</a:t>
            </a:r>
          </a:p>
          <a:p>
            <a:pPr lvl="1" eaLnBrk="1" hangingPunct="1">
              <a:lnSpc>
                <a:spcPct val="80000"/>
              </a:lnSpc>
              <a:spcAft>
                <a:spcPct val="30000"/>
              </a:spcAft>
            </a:pPr>
            <a:r>
              <a:rPr lang="en-US" sz="1800">
                <a:latin typeface="Tahoma" charset="0"/>
                <a:ea typeface="ＭＳ Ｐゴシック" charset="0"/>
              </a:rPr>
              <a:t>result is given by changing </a:t>
            </a:r>
            <a:r>
              <a:rPr lang="en-US" sz="1800">
                <a:latin typeface="Courier New" charset="0"/>
                <a:ea typeface="ＭＳ Ｐゴシック" charset="0"/>
                <a:cs typeface="Courier New" charset="0"/>
              </a:rPr>
              <a:t>readfds</a:t>
            </a:r>
            <a:r>
              <a:rPr lang="en-US" sz="1800">
                <a:latin typeface="Tahoma" charset="0"/>
                <a:ea typeface="ＭＳ Ｐゴシック" charset="0"/>
              </a:rPr>
              <a:t> / </a:t>
            </a:r>
            <a:r>
              <a:rPr lang="en-US" sz="1800">
                <a:latin typeface="Courier New" charset="0"/>
                <a:ea typeface="ＭＳ Ｐゴシック" charset="0"/>
                <a:cs typeface="Courier New" charset="0"/>
              </a:rPr>
              <a:t>writefds</a:t>
            </a:r>
            <a:r>
              <a:rPr lang="en-US" sz="1800">
                <a:latin typeface="Tahoma" charset="0"/>
                <a:ea typeface="ＭＳ Ｐゴシック" charset="0"/>
              </a:rPr>
              <a:t> / </a:t>
            </a:r>
            <a:r>
              <a:rPr lang="en-US" sz="1800">
                <a:latin typeface="Courier New" charset="0"/>
                <a:ea typeface="ＭＳ Ｐゴシック" charset="0"/>
                <a:cs typeface="Courier New" charset="0"/>
              </a:rPr>
              <a:t>errorfds</a:t>
            </a:r>
          </a:p>
        </p:txBody>
      </p:sp>
    </p:spTree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4274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>
                <a:latin typeface="Tahoma" charset="0"/>
                <a:ea typeface="ＭＳ Ｐゴシック" charset="0"/>
                <a:cs typeface="ＭＳ Ｐゴシック" charset="0"/>
              </a:rPr>
              <a:t>Select usage and macros</a:t>
            </a:r>
          </a:p>
        </p:txBody>
      </p:sp>
      <p:sp>
        <p:nvSpPr>
          <p:cNvPr id="54275" name="Content Placeholder 2"/>
          <p:cNvSpPr>
            <a:spLocks noGrp="1"/>
          </p:cNvSpPr>
          <p:nvPr>
            <p:ph idx="1"/>
          </p:nvPr>
        </p:nvSpPr>
        <p:spPr>
          <a:xfrm>
            <a:off x="0" y="738188"/>
            <a:ext cx="9144000" cy="5648325"/>
          </a:xfrm>
        </p:spPr>
        <p:txBody>
          <a:bodyPr/>
          <a:lstStyle/>
          <a:p>
            <a:pPr eaLnBrk="1" hangingPunct="1"/>
            <a:r>
              <a:rPr lang="en-US">
                <a:latin typeface="Tahoma" charset="0"/>
                <a:ea typeface="ＭＳ Ｐゴシック" charset="0"/>
                <a:cs typeface="ＭＳ Ｐゴシック" charset="0"/>
              </a:rPr>
              <a:t>Select usage</a:t>
            </a:r>
          </a:p>
          <a:p>
            <a:pPr lvl="1" eaLnBrk="1" hangingPunct="1"/>
            <a:r>
              <a:rPr lang="en-US">
                <a:latin typeface="Tahoma" charset="0"/>
                <a:ea typeface="ＭＳ Ｐゴシック" charset="0"/>
              </a:rPr>
              <a:t>Declare and initialize fd_set; add relevant sockets to fd_set; give select a copy of fd_set for every operation of interest (read/write/exceptional); loop through copies to take action</a:t>
            </a:r>
          </a:p>
          <a:p>
            <a:pPr eaLnBrk="1" hangingPunct="1"/>
            <a:endParaRPr lang="en-US">
              <a:latin typeface="Tahoma" charset="0"/>
              <a:ea typeface="ＭＳ Ｐゴシック" charset="0"/>
              <a:cs typeface="ＭＳ Ｐゴシック" charset="0"/>
            </a:endParaRPr>
          </a:p>
          <a:p>
            <a:pPr eaLnBrk="1" hangingPunct="1"/>
            <a:r>
              <a:rPr lang="en-US">
                <a:latin typeface="Tahoma" charset="0"/>
                <a:ea typeface="ＭＳ Ｐゴシック" charset="0"/>
                <a:cs typeface="ＭＳ Ｐゴシック" charset="0"/>
              </a:rPr>
              <a:t>Preparing fd_set is done with some macros</a:t>
            </a:r>
          </a:p>
          <a:p>
            <a:pPr lvl="1" eaLnBrk="1" hangingPunct="1"/>
            <a:r>
              <a:rPr lang="en-US" sz="2000" b="1">
                <a:solidFill>
                  <a:schemeClr val="folHlink"/>
                </a:solidFill>
                <a:latin typeface="Courier New" charset="0"/>
                <a:ea typeface="ＭＳ Ｐゴシック" charset="0"/>
                <a:cs typeface="ＭＳ Ｐゴシック" charset="0"/>
              </a:rPr>
              <a:t>FD_CLR(</a:t>
            </a:r>
            <a:r>
              <a:rPr lang="en-US" sz="2000">
                <a:solidFill>
                  <a:schemeClr val="folHlink"/>
                </a:solidFill>
                <a:latin typeface="Courier New" charset="0"/>
                <a:ea typeface="ＭＳ Ｐゴシック" charset="0"/>
                <a:cs typeface="ＭＳ Ｐゴシック" charset="0"/>
              </a:rPr>
              <a:t>fd, &amp;fdset</a:t>
            </a:r>
            <a:r>
              <a:rPr lang="en-US" sz="2000" b="1">
                <a:solidFill>
                  <a:schemeClr val="folHlink"/>
                </a:solidFill>
                <a:latin typeface="Courier New" charset="0"/>
                <a:ea typeface="ＭＳ Ｐゴシック" charset="0"/>
                <a:cs typeface="ＭＳ Ｐゴシック" charset="0"/>
              </a:rPr>
              <a:t>)</a:t>
            </a:r>
          </a:p>
          <a:p>
            <a:pPr lvl="2" eaLnBrk="1" hangingPunct="1"/>
            <a:r>
              <a:rPr lang="en-US" sz="1800">
                <a:latin typeface="Tahoma" charset="0"/>
                <a:ea typeface="ＭＳ Ｐゴシック" charset="0"/>
              </a:rPr>
              <a:t>removes the socket descriptor </a:t>
            </a:r>
            <a:r>
              <a:rPr lang="en-US" sz="1800">
                <a:latin typeface="Courier New" charset="0"/>
                <a:ea typeface="ＭＳ Ｐゴシック" charset="0"/>
                <a:cs typeface="Courier New" charset="0"/>
              </a:rPr>
              <a:t>fd </a:t>
            </a:r>
            <a:r>
              <a:rPr lang="en-US" sz="1800">
                <a:latin typeface="Tahoma" charset="0"/>
                <a:ea typeface="ＭＳ Ｐゴシック" charset="0"/>
              </a:rPr>
              <a:t>from the socket descriptor set </a:t>
            </a:r>
            <a:r>
              <a:rPr lang="en-US" sz="1800">
                <a:latin typeface="Courier New" charset="0"/>
                <a:ea typeface="ＭＳ Ｐゴシック" charset="0"/>
                <a:cs typeface="Courier New" charset="0"/>
              </a:rPr>
              <a:t>fdset</a:t>
            </a:r>
          </a:p>
          <a:p>
            <a:pPr lvl="1" eaLnBrk="1" hangingPunct="1"/>
            <a:r>
              <a:rPr lang="en-US" sz="2000" b="1">
                <a:solidFill>
                  <a:schemeClr val="folHlink"/>
                </a:solidFill>
                <a:latin typeface="Courier New" charset="0"/>
                <a:ea typeface="ＭＳ Ｐゴシック" charset="0"/>
                <a:cs typeface="ＭＳ Ｐゴシック" charset="0"/>
              </a:rPr>
              <a:t>FD_ISSET(</a:t>
            </a:r>
            <a:r>
              <a:rPr lang="en-US" sz="2000">
                <a:solidFill>
                  <a:schemeClr val="folHlink"/>
                </a:solidFill>
                <a:latin typeface="Courier New" charset="0"/>
                <a:ea typeface="ＭＳ Ｐゴシック" charset="0"/>
                <a:cs typeface="ＭＳ Ｐゴシック" charset="0"/>
              </a:rPr>
              <a:t>fd, &amp;fdset</a:t>
            </a:r>
            <a:r>
              <a:rPr lang="en-US" sz="2000" b="1">
                <a:solidFill>
                  <a:schemeClr val="folHlink"/>
                </a:solidFill>
                <a:latin typeface="Courier New" charset="0"/>
                <a:ea typeface="ＭＳ Ｐゴシック" charset="0"/>
                <a:cs typeface="ＭＳ Ｐゴシック" charset="0"/>
              </a:rPr>
              <a:t>)</a:t>
            </a:r>
          </a:p>
          <a:p>
            <a:pPr lvl="2" eaLnBrk="1" hangingPunct="1"/>
            <a:r>
              <a:rPr lang="en-US" sz="1800">
                <a:latin typeface="Tahoma" charset="0"/>
                <a:ea typeface="ＭＳ Ｐゴシック" charset="0"/>
              </a:rPr>
              <a:t>returns nonzero if socket descriptor </a:t>
            </a:r>
            <a:r>
              <a:rPr lang="en-US" sz="1800">
                <a:latin typeface="Courier New" charset="0"/>
                <a:ea typeface="ＭＳ Ｐゴシック" charset="0"/>
                <a:cs typeface="Courier New" charset="0"/>
              </a:rPr>
              <a:t>fd</a:t>
            </a:r>
            <a:r>
              <a:rPr lang="en-US" sz="1800">
                <a:latin typeface="Tahoma" charset="0"/>
                <a:ea typeface="ＭＳ Ｐゴシック" charset="0"/>
              </a:rPr>
              <a:t> is a member of </a:t>
            </a:r>
            <a:r>
              <a:rPr lang="en-US" sz="1800">
                <a:latin typeface="Courier New" charset="0"/>
                <a:ea typeface="ＭＳ Ｐゴシック" charset="0"/>
                <a:cs typeface="Courier New" charset="0"/>
              </a:rPr>
              <a:t>fdset</a:t>
            </a:r>
            <a:r>
              <a:rPr lang="en-US" sz="1800">
                <a:latin typeface="Tahoma" charset="0"/>
                <a:ea typeface="ＭＳ Ｐゴシック" charset="0"/>
              </a:rPr>
              <a:t>; else 0</a:t>
            </a:r>
          </a:p>
          <a:p>
            <a:pPr lvl="1" eaLnBrk="1" hangingPunct="1"/>
            <a:r>
              <a:rPr lang="en-US" sz="2000" b="1">
                <a:solidFill>
                  <a:schemeClr val="folHlink"/>
                </a:solidFill>
                <a:latin typeface="Courier New" charset="0"/>
                <a:ea typeface="ＭＳ Ｐゴシック" charset="0"/>
                <a:cs typeface="ＭＳ Ｐゴシック" charset="0"/>
              </a:rPr>
              <a:t>FD_SET(</a:t>
            </a:r>
            <a:r>
              <a:rPr lang="en-US" sz="2000">
                <a:solidFill>
                  <a:schemeClr val="folHlink"/>
                </a:solidFill>
                <a:latin typeface="Courier New" charset="0"/>
                <a:ea typeface="ＭＳ Ｐゴシック" charset="0"/>
                <a:cs typeface="ＭＳ Ｐゴシック" charset="0"/>
              </a:rPr>
              <a:t>fd, &amp;fdset</a:t>
            </a:r>
            <a:r>
              <a:rPr lang="en-US" sz="2000" b="1">
                <a:solidFill>
                  <a:schemeClr val="folHlink"/>
                </a:solidFill>
                <a:latin typeface="Courier New" charset="0"/>
                <a:ea typeface="ＭＳ Ｐゴシック" charset="0"/>
                <a:cs typeface="ＭＳ Ｐゴシック" charset="0"/>
              </a:rPr>
              <a:t>)</a:t>
            </a:r>
          </a:p>
          <a:p>
            <a:pPr lvl="2" eaLnBrk="1" hangingPunct="1"/>
            <a:r>
              <a:rPr lang="en-US" sz="1800">
                <a:latin typeface="Tahoma" charset="0"/>
                <a:ea typeface="ＭＳ Ｐゴシック" charset="0"/>
              </a:rPr>
              <a:t>adds socket descriptor </a:t>
            </a:r>
            <a:r>
              <a:rPr lang="en-US" sz="1800">
                <a:latin typeface="Courier New" charset="0"/>
                <a:ea typeface="ＭＳ Ｐゴシック" charset="0"/>
                <a:cs typeface="Courier New" charset="0"/>
              </a:rPr>
              <a:t>fd</a:t>
            </a:r>
            <a:r>
              <a:rPr lang="en-US" sz="1800">
                <a:latin typeface="Tahoma" charset="0"/>
                <a:ea typeface="ＭＳ Ｐゴシック" charset="0"/>
              </a:rPr>
              <a:t> to </a:t>
            </a:r>
            <a:r>
              <a:rPr lang="en-US" sz="1800">
                <a:latin typeface="Courier New" charset="0"/>
                <a:ea typeface="ＭＳ Ｐゴシック" charset="0"/>
                <a:cs typeface="Courier New" charset="0"/>
              </a:rPr>
              <a:t>fdset</a:t>
            </a:r>
          </a:p>
          <a:p>
            <a:pPr lvl="1" eaLnBrk="1" hangingPunct="1"/>
            <a:r>
              <a:rPr lang="en-US" sz="2000" b="1">
                <a:solidFill>
                  <a:schemeClr val="folHlink"/>
                </a:solidFill>
                <a:latin typeface="Courier New" charset="0"/>
                <a:ea typeface="ＭＳ Ｐゴシック" charset="0"/>
                <a:cs typeface="ＭＳ Ｐゴシック" charset="0"/>
              </a:rPr>
              <a:t>FD_ZERO(</a:t>
            </a:r>
            <a:r>
              <a:rPr lang="en-US" sz="2000">
                <a:solidFill>
                  <a:schemeClr val="folHlink"/>
                </a:solidFill>
                <a:latin typeface="Courier New" charset="0"/>
                <a:ea typeface="ＭＳ Ｐゴシック" charset="0"/>
                <a:cs typeface="ＭＳ Ｐゴシック" charset="0"/>
              </a:rPr>
              <a:t>&amp;fdset</a:t>
            </a:r>
            <a:r>
              <a:rPr lang="en-US" sz="2000" b="1">
                <a:solidFill>
                  <a:schemeClr val="folHlink"/>
                </a:solidFill>
                <a:latin typeface="Courier New" charset="0"/>
                <a:ea typeface="ＭＳ Ｐゴシック" charset="0"/>
                <a:cs typeface="ＭＳ Ｐゴシック" charset="0"/>
              </a:rPr>
              <a:t>)</a:t>
            </a:r>
          </a:p>
          <a:p>
            <a:pPr lvl="2" eaLnBrk="1" hangingPunct="1"/>
            <a:r>
              <a:rPr lang="en-US" sz="1800">
                <a:latin typeface="Tahoma" charset="0"/>
                <a:ea typeface="ＭＳ Ｐゴシック" charset="0"/>
              </a:rPr>
              <a:t>initializes </a:t>
            </a:r>
            <a:r>
              <a:rPr lang="en-US" sz="1800">
                <a:latin typeface="Courier New" charset="0"/>
                <a:ea typeface="ＭＳ Ｐゴシック" charset="0"/>
                <a:cs typeface="Courier New" charset="0"/>
              </a:rPr>
              <a:t>fdset</a:t>
            </a:r>
            <a:r>
              <a:rPr lang="en-US" sz="1800">
                <a:latin typeface="Tahoma" charset="0"/>
                <a:ea typeface="ＭＳ Ｐゴシック" charset="0"/>
              </a:rPr>
              <a:t> to 0, representing the empty set</a:t>
            </a:r>
          </a:p>
          <a:p>
            <a:pPr lvl="1" eaLnBrk="1" hangingPunct="1"/>
            <a:r>
              <a:rPr lang="en-US" sz="2000" b="1">
                <a:solidFill>
                  <a:schemeClr val="folHlink"/>
                </a:solidFill>
                <a:latin typeface="Courier New" charset="0"/>
                <a:ea typeface="ＭＳ Ｐゴシック" charset="0"/>
                <a:cs typeface="ＭＳ Ｐゴシック" charset="0"/>
              </a:rPr>
              <a:t>FD_SETSIZE </a:t>
            </a:r>
            <a:r>
              <a:rPr lang="en-US" sz="1800">
                <a:latin typeface="Tahoma" charset="0"/>
                <a:ea typeface="ＭＳ Ｐゴシック" charset="0"/>
              </a:rPr>
              <a:t>- max. number of FDs; use this as the first parameter for select</a:t>
            </a:r>
          </a:p>
          <a:p>
            <a:pPr lvl="2" eaLnBrk="1" hangingPunct="1"/>
            <a:endParaRPr lang="en-US">
              <a:latin typeface="Tahoma" charset="0"/>
              <a:ea typeface="ＭＳ Ｐゴシック" charset="0"/>
            </a:endParaRPr>
          </a:p>
        </p:txBody>
      </p:sp>
    </p:spTree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5298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 dirty="0">
                <a:latin typeface="Tahoma" charset="0"/>
                <a:ea typeface="ＭＳ Ｐゴシック" charset="0"/>
                <a:cs typeface="ＭＳ Ｐゴシック" charset="0"/>
              </a:rPr>
              <a:t>Complete Select-based </a:t>
            </a:r>
            <a:r>
              <a:rPr lang="en-US" dirty="0" smtClean="0">
                <a:latin typeface="Tahoma" charset="0"/>
                <a:ea typeface="ＭＳ Ｐゴシック" charset="0"/>
                <a:cs typeface="ＭＳ Ｐゴシック" charset="0"/>
              </a:rPr>
              <a:t>Server</a:t>
            </a:r>
            <a:endParaRPr lang="en-US" dirty="0">
              <a:latin typeface="Tahoma" charset="0"/>
              <a:ea typeface="ＭＳ Ｐゴシック" charset="0"/>
              <a:cs typeface="ＭＳ Ｐゴシック" charset="0"/>
            </a:endParaRPr>
          </a:p>
        </p:txBody>
      </p:sp>
      <p:sp>
        <p:nvSpPr>
          <p:cNvPr id="55299" name="Rectangle 3"/>
          <p:cNvSpPr>
            <a:spLocks noChangeArrowheads="1"/>
          </p:cNvSpPr>
          <p:nvPr/>
        </p:nvSpPr>
        <p:spPr bwMode="auto">
          <a:xfrm>
            <a:off x="554038" y="1458913"/>
            <a:ext cx="4122737" cy="4868862"/>
          </a:xfrm>
          <a:prstGeom prst="rect">
            <a:avLst/>
          </a:prstGeom>
          <a:noFill/>
          <a:ln w="12700">
            <a:solidFill>
              <a:schemeClr val="tx1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wrap="none" lIns="89992" tIns="46795" rIns="89992" bIns="46795"/>
          <a:lstStyle/>
          <a:p>
            <a:pPr>
              <a:tabLst>
                <a:tab pos="176213" algn="l"/>
                <a:tab pos="361950" algn="l"/>
                <a:tab pos="538163" algn="l"/>
                <a:tab pos="715963" algn="l"/>
              </a:tabLst>
            </a:pPr>
            <a:r>
              <a:rPr lang="en-US" sz="1200" dirty="0">
                <a:latin typeface="Courier New" charset="0"/>
              </a:rPr>
              <a:t>#include &lt;</a:t>
            </a:r>
            <a:r>
              <a:rPr lang="en-US" sz="1200" dirty="0" err="1">
                <a:latin typeface="Courier New" charset="0"/>
              </a:rPr>
              <a:t>netinet</a:t>
            </a:r>
            <a:r>
              <a:rPr lang="en-US" sz="1200" dirty="0">
                <a:latin typeface="Courier New" charset="0"/>
              </a:rPr>
              <a:t>/</a:t>
            </a:r>
            <a:r>
              <a:rPr lang="en-US" sz="1200" dirty="0" err="1">
                <a:latin typeface="Courier New" charset="0"/>
              </a:rPr>
              <a:t>in.h</a:t>
            </a:r>
            <a:r>
              <a:rPr lang="en-US" sz="1200" dirty="0">
                <a:latin typeface="Courier New" charset="0"/>
              </a:rPr>
              <a:t>&gt;</a:t>
            </a:r>
          </a:p>
          <a:p>
            <a:pPr>
              <a:tabLst>
                <a:tab pos="176213" algn="l"/>
                <a:tab pos="361950" algn="l"/>
                <a:tab pos="538163" algn="l"/>
                <a:tab pos="715963" algn="l"/>
              </a:tabLst>
            </a:pPr>
            <a:r>
              <a:rPr lang="en-US" sz="1200" dirty="0">
                <a:latin typeface="Courier New" charset="0"/>
              </a:rPr>
              <a:t>#include &lt;sys/</a:t>
            </a:r>
            <a:r>
              <a:rPr lang="en-US" sz="1200" dirty="0" err="1">
                <a:latin typeface="Courier New" charset="0"/>
              </a:rPr>
              <a:t>socket.h</a:t>
            </a:r>
            <a:r>
              <a:rPr lang="en-US" sz="1200" dirty="0">
                <a:latin typeface="Courier New" charset="0"/>
              </a:rPr>
              <a:t>&gt;</a:t>
            </a:r>
          </a:p>
          <a:p>
            <a:pPr>
              <a:tabLst>
                <a:tab pos="176213" algn="l"/>
                <a:tab pos="361950" algn="l"/>
                <a:tab pos="538163" algn="l"/>
                <a:tab pos="715963" algn="l"/>
              </a:tabLst>
            </a:pPr>
            <a:r>
              <a:rPr lang="en-US" sz="1200" dirty="0">
                <a:latin typeface="Courier New" charset="0"/>
              </a:rPr>
              <a:t>#include &lt;</a:t>
            </a:r>
            <a:r>
              <a:rPr lang="en-US" sz="1200" dirty="0" err="1">
                <a:latin typeface="Courier New" charset="0"/>
              </a:rPr>
              <a:t>netdb.h</a:t>
            </a:r>
            <a:r>
              <a:rPr lang="en-US" sz="1200" dirty="0">
                <a:latin typeface="Courier New" charset="0"/>
              </a:rPr>
              <a:t>&gt;</a:t>
            </a:r>
          </a:p>
          <a:p>
            <a:pPr>
              <a:tabLst>
                <a:tab pos="176213" algn="l"/>
                <a:tab pos="361950" algn="l"/>
                <a:tab pos="538163" algn="l"/>
                <a:tab pos="715963" algn="l"/>
              </a:tabLst>
            </a:pPr>
            <a:r>
              <a:rPr lang="en-US" sz="1200" dirty="0">
                <a:latin typeface="Courier New" charset="0"/>
              </a:rPr>
              <a:t>#include &lt;</a:t>
            </a:r>
            <a:r>
              <a:rPr lang="en-US" sz="1200" dirty="0" err="1">
                <a:latin typeface="Courier New" charset="0"/>
              </a:rPr>
              <a:t>stdio.h</a:t>
            </a:r>
            <a:r>
              <a:rPr lang="en-US" sz="1200" dirty="0">
                <a:latin typeface="Courier New" charset="0"/>
              </a:rPr>
              <a:t>&gt;</a:t>
            </a:r>
          </a:p>
          <a:p>
            <a:pPr>
              <a:tabLst>
                <a:tab pos="176213" algn="l"/>
                <a:tab pos="361950" algn="l"/>
                <a:tab pos="538163" algn="l"/>
                <a:tab pos="715963" algn="l"/>
              </a:tabLst>
            </a:pPr>
            <a:r>
              <a:rPr lang="en-US" sz="1200" dirty="0">
                <a:latin typeface="Courier New" charset="0"/>
              </a:rPr>
              <a:t>#include &lt;</a:t>
            </a:r>
            <a:r>
              <a:rPr lang="en-US" sz="1200" dirty="0" err="1">
                <a:latin typeface="Courier New" charset="0"/>
              </a:rPr>
              <a:t>string.h</a:t>
            </a:r>
            <a:r>
              <a:rPr lang="en-US" sz="1200" dirty="0">
                <a:latin typeface="Courier New" charset="0"/>
              </a:rPr>
              <a:t>&gt;</a:t>
            </a:r>
          </a:p>
          <a:p>
            <a:pPr>
              <a:tabLst>
                <a:tab pos="176213" algn="l"/>
                <a:tab pos="361950" algn="l"/>
                <a:tab pos="538163" algn="l"/>
                <a:tab pos="715963" algn="l"/>
              </a:tabLst>
            </a:pPr>
            <a:r>
              <a:rPr lang="en-US" sz="1200" dirty="0">
                <a:latin typeface="Courier New" charset="0"/>
              </a:rPr>
              <a:t>#include &lt;</a:t>
            </a:r>
            <a:r>
              <a:rPr lang="en-US" sz="1200" dirty="0" err="1">
                <a:latin typeface="Courier New" charset="0"/>
              </a:rPr>
              <a:t>time.h</a:t>
            </a:r>
            <a:r>
              <a:rPr lang="en-US" sz="1200" dirty="0">
                <a:latin typeface="Courier New" charset="0"/>
              </a:rPr>
              <a:t>&gt;</a:t>
            </a:r>
          </a:p>
          <a:p>
            <a:pPr>
              <a:tabLst>
                <a:tab pos="176213" algn="l"/>
                <a:tab pos="361950" algn="l"/>
                <a:tab pos="538163" algn="l"/>
                <a:tab pos="715963" algn="l"/>
              </a:tabLst>
            </a:pPr>
            <a:endParaRPr lang="en-US" sz="1200" dirty="0">
              <a:latin typeface="Courier New" charset="0"/>
            </a:endParaRPr>
          </a:p>
          <a:p>
            <a:pPr>
              <a:tabLst>
                <a:tab pos="176213" algn="l"/>
                <a:tab pos="361950" algn="l"/>
                <a:tab pos="538163" algn="l"/>
                <a:tab pos="715963" algn="l"/>
              </a:tabLst>
            </a:pPr>
            <a:r>
              <a:rPr lang="en-US" sz="1200" dirty="0" err="1">
                <a:latin typeface="Courier New" charset="0"/>
              </a:rPr>
              <a:t>int</a:t>
            </a:r>
            <a:r>
              <a:rPr lang="en-US" sz="1200" dirty="0">
                <a:latin typeface="Courier New" charset="0"/>
              </a:rPr>
              <a:t> main()</a:t>
            </a:r>
          </a:p>
          <a:p>
            <a:pPr>
              <a:tabLst>
                <a:tab pos="176213" algn="l"/>
                <a:tab pos="361950" algn="l"/>
                <a:tab pos="538163" algn="l"/>
                <a:tab pos="715963" algn="l"/>
              </a:tabLst>
            </a:pPr>
            <a:r>
              <a:rPr lang="en-US" sz="1200" dirty="0">
                <a:latin typeface="Courier New" charset="0"/>
              </a:rPr>
              <a:t>{</a:t>
            </a:r>
          </a:p>
          <a:p>
            <a:pPr>
              <a:tabLst>
                <a:tab pos="176213" algn="l"/>
                <a:tab pos="361950" algn="l"/>
                <a:tab pos="538163" algn="l"/>
                <a:tab pos="715963" algn="l"/>
              </a:tabLst>
            </a:pPr>
            <a:r>
              <a:rPr lang="en-US" sz="1200" b="0" dirty="0">
                <a:latin typeface="Courier New" charset="0"/>
              </a:rPr>
              <a:t>	/* Declarations */</a:t>
            </a:r>
          </a:p>
          <a:p>
            <a:pPr>
              <a:tabLst>
                <a:tab pos="176213" algn="l"/>
                <a:tab pos="361950" algn="l"/>
                <a:tab pos="538163" algn="l"/>
                <a:tab pos="715963" algn="l"/>
              </a:tabLst>
            </a:pPr>
            <a:r>
              <a:rPr lang="en-US" sz="1200" b="0" dirty="0">
                <a:latin typeface="Courier New" charset="0"/>
              </a:rPr>
              <a:t>	</a:t>
            </a:r>
            <a:r>
              <a:rPr lang="en-US" sz="1200" dirty="0" err="1">
                <a:latin typeface="Courier New" charset="0"/>
              </a:rPr>
              <a:t>struct</a:t>
            </a:r>
            <a:r>
              <a:rPr lang="en-US" sz="1200" dirty="0">
                <a:latin typeface="Courier New" charset="0"/>
              </a:rPr>
              <a:t> </a:t>
            </a:r>
            <a:r>
              <a:rPr lang="en-US" sz="1200" dirty="0" err="1">
                <a:latin typeface="Courier New" charset="0"/>
              </a:rPr>
              <a:t>sockaddr_in</a:t>
            </a:r>
            <a:r>
              <a:rPr lang="en-US" sz="1200" dirty="0">
                <a:latin typeface="Courier New" charset="0"/>
              </a:rPr>
              <a:t> </a:t>
            </a:r>
            <a:r>
              <a:rPr lang="en-US" sz="1200" dirty="0" err="1">
                <a:latin typeface="Courier New" charset="0"/>
              </a:rPr>
              <a:t>serveraddr</a:t>
            </a:r>
            <a:r>
              <a:rPr lang="en-US" sz="1200" dirty="0">
                <a:latin typeface="Courier New" charset="0"/>
              </a:rPr>
              <a:t>;</a:t>
            </a:r>
          </a:p>
          <a:p>
            <a:pPr>
              <a:tabLst>
                <a:tab pos="176213" algn="l"/>
                <a:tab pos="361950" algn="l"/>
                <a:tab pos="538163" algn="l"/>
                <a:tab pos="715963" algn="l"/>
              </a:tabLst>
            </a:pPr>
            <a:r>
              <a:rPr lang="en-US" sz="1200" dirty="0">
                <a:latin typeface="Courier New" charset="0"/>
              </a:rPr>
              <a:t>	</a:t>
            </a:r>
            <a:r>
              <a:rPr lang="en-US" sz="1200" dirty="0" err="1">
                <a:latin typeface="Courier New" charset="0"/>
              </a:rPr>
              <a:t>struct</a:t>
            </a:r>
            <a:r>
              <a:rPr lang="en-US" sz="1200" dirty="0">
                <a:latin typeface="Courier New" charset="0"/>
              </a:rPr>
              <a:t> </a:t>
            </a:r>
            <a:r>
              <a:rPr lang="en-US" sz="1200" dirty="0" err="1">
                <a:latin typeface="Courier New" charset="0"/>
              </a:rPr>
              <a:t>sockaddr_in</a:t>
            </a:r>
            <a:r>
              <a:rPr lang="en-US" sz="1200" dirty="0">
                <a:latin typeface="Courier New" charset="0"/>
              </a:rPr>
              <a:t> </a:t>
            </a:r>
            <a:r>
              <a:rPr lang="en-US" sz="1200" dirty="0" err="1">
                <a:latin typeface="Courier New" charset="0"/>
              </a:rPr>
              <a:t>clientaddr</a:t>
            </a:r>
            <a:r>
              <a:rPr lang="en-US" sz="1200" dirty="0">
                <a:latin typeface="Courier New" charset="0"/>
              </a:rPr>
              <a:t>;</a:t>
            </a:r>
          </a:p>
          <a:p>
            <a:pPr>
              <a:tabLst>
                <a:tab pos="176213" algn="l"/>
                <a:tab pos="361950" algn="l"/>
                <a:tab pos="538163" algn="l"/>
                <a:tab pos="715963" algn="l"/>
              </a:tabLst>
            </a:pPr>
            <a:r>
              <a:rPr lang="en-US" sz="1200" dirty="0">
                <a:latin typeface="Courier New" charset="0"/>
              </a:rPr>
              <a:t>	</a:t>
            </a:r>
            <a:r>
              <a:rPr lang="en-US" sz="1200" dirty="0" err="1">
                <a:latin typeface="Courier New" charset="0"/>
              </a:rPr>
              <a:t>int</a:t>
            </a:r>
            <a:r>
              <a:rPr lang="en-US" sz="1200" dirty="0">
                <a:latin typeface="Courier New" charset="0"/>
              </a:rPr>
              <a:t> </a:t>
            </a:r>
            <a:r>
              <a:rPr lang="en-US" sz="1200" dirty="0" err="1">
                <a:latin typeface="Courier New" charset="0"/>
              </a:rPr>
              <a:t>clientaddrlen</a:t>
            </a:r>
            <a:r>
              <a:rPr lang="en-US" sz="1200" dirty="0">
                <a:latin typeface="Courier New" charset="0"/>
              </a:rPr>
              <a:t>, </a:t>
            </a:r>
            <a:r>
              <a:rPr lang="en-US" sz="1200" dirty="0" err="1">
                <a:latin typeface="Courier New" charset="0"/>
              </a:rPr>
              <a:t>i</a:t>
            </a:r>
            <a:r>
              <a:rPr lang="en-US" sz="1200" dirty="0">
                <a:latin typeface="Courier New" charset="0"/>
              </a:rPr>
              <a:t>, </a:t>
            </a:r>
            <a:r>
              <a:rPr lang="en-US" sz="1200" dirty="0" err="1">
                <a:latin typeface="Courier New" charset="0"/>
              </a:rPr>
              <a:t>rc</a:t>
            </a:r>
            <a:r>
              <a:rPr lang="en-US" sz="1200" dirty="0">
                <a:latin typeface="Courier New" charset="0"/>
              </a:rPr>
              <a:t>;</a:t>
            </a:r>
          </a:p>
          <a:p>
            <a:pPr>
              <a:tabLst>
                <a:tab pos="176213" algn="l"/>
                <a:tab pos="361950" algn="l"/>
                <a:tab pos="538163" algn="l"/>
                <a:tab pos="715963" algn="l"/>
              </a:tabLst>
            </a:pPr>
            <a:r>
              <a:rPr lang="en-US" sz="1200" dirty="0">
                <a:latin typeface="Courier New" charset="0"/>
              </a:rPr>
              <a:t>	</a:t>
            </a:r>
            <a:r>
              <a:rPr lang="en-US" sz="1200" dirty="0" err="1">
                <a:latin typeface="Courier New" charset="0"/>
              </a:rPr>
              <a:t>int</a:t>
            </a:r>
            <a:r>
              <a:rPr lang="en-US" sz="1200" dirty="0">
                <a:latin typeface="Courier New" charset="0"/>
              </a:rPr>
              <a:t> </a:t>
            </a:r>
            <a:r>
              <a:rPr lang="en-US" sz="1200" dirty="0" err="1">
                <a:latin typeface="Courier New" charset="0"/>
              </a:rPr>
              <a:t>request_sd</a:t>
            </a:r>
            <a:r>
              <a:rPr lang="en-US" sz="1200" dirty="0">
                <a:latin typeface="Courier New" charset="0"/>
              </a:rPr>
              <a:t>, </a:t>
            </a:r>
            <a:r>
              <a:rPr lang="en-US" sz="1200" dirty="0" err="1">
                <a:latin typeface="Courier New" charset="0"/>
              </a:rPr>
              <a:t>sd</a:t>
            </a:r>
            <a:r>
              <a:rPr lang="en-US" sz="1200" dirty="0">
                <a:latin typeface="Courier New" charset="0"/>
              </a:rPr>
              <a:t>[2], </a:t>
            </a:r>
            <a:r>
              <a:rPr lang="en-US" sz="1200" dirty="0" err="1">
                <a:latin typeface="Courier New" charset="0"/>
              </a:rPr>
              <a:t>numsocks</a:t>
            </a:r>
            <a:r>
              <a:rPr lang="en-US" sz="1200" dirty="0">
                <a:latin typeface="Courier New" charset="0"/>
              </a:rPr>
              <a:t>, </a:t>
            </a:r>
            <a:r>
              <a:rPr lang="en-US" sz="1200" dirty="0" err="1">
                <a:latin typeface="Courier New" charset="0"/>
              </a:rPr>
              <a:t>maxsocks</a:t>
            </a:r>
            <a:r>
              <a:rPr lang="en-US" sz="1200" dirty="0">
                <a:latin typeface="Courier New" charset="0"/>
              </a:rPr>
              <a:t>;</a:t>
            </a:r>
          </a:p>
          <a:p>
            <a:pPr>
              <a:tabLst>
                <a:tab pos="176213" algn="l"/>
                <a:tab pos="361950" algn="l"/>
                <a:tab pos="538163" algn="l"/>
                <a:tab pos="715963" algn="l"/>
              </a:tabLst>
            </a:pPr>
            <a:r>
              <a:rPr lang="en-US" sz="1200" dirty="0">
                <a:latin typeface="Courier New" charset="0"/>
              </a:rPr>
              <a:t>	char </a:t>
            </a:r>
            <a:r>
              <a:rPr lang="en-US" sz="1200" dirty="0" err="1">
                <a:latin typeface="Courier New" charset="0"/>
              </a:rPr>
              <a:t>buf</a:t>
            </a:r>
            <a:r>
              <a:rPr lang="en-US" sz="1200" dirty="0">
                <a:latin typeface="Courier New" charset="0"/>
              </a:rPr>
              <a:t>[13]; </a:t>
            </a:r>
          </a:p>
          <a:p>
            <a:pPr>
              <a:tabLst>
                <a:tab pos="176213" algn="l"/>
                <a:tab pos="361950" algn="l"/>
                <a:tab pos="538163" algn="l"/>
                <a:tab pos="715963" algn="l"/>
              </a:tabLst>
            </a:pPr>
            <a:r>
              <a:rPr lang="en-US" sz="1200" dirty="0">
                <a:latin typeface="Courier New" charset="0"/>
              </a:rPr>
              <a:t>	</a:t>
            </a:r>
            <a:r>
              <a:rPr lang="en-US" sz="1200" dirty="0" err="1">
                <a:latin typeface="Courier New" charset="0"/>
              </a:rPr>
              <a:t>fd_set</a:t>
            </a:r>
            <a:r>
              <a:rPr lang="en-US" sz="1200" dirty="0">
                <a:latin typeface="Courier New" charset="0"/>
              </a:rPr>
              <a:t> </a:t>
            </a:r>
            <a:r>
              <a:rPr lang="en-US" sz="1200" dirty="0" err="1">
                <a:latin typeface="Courier New" charset="0"/>
              </a:rPr>
              <a:t>fds</a:t>
            </a:r>
            <a:r>
              <a:rPr lang="en-US" sz="1200" dirty="0">
                <a:latin typeface="Courier New" charset="0"/>
              </a:rPr>
              <a:t>, </a:t>
            </a:r>
            <a:r>
              <a:rPr lang="en-US" sz="1200" dirty="0" err="1">
                <a:latin typeface="Courier New" charset="0"/>
              </a:rPr>
              <a:t>readfds</a:t>
            </a:r>
            <a:r>
              <a:rPr lang="en-US" sz="1200" dirty="0">
                <a:latin typeface="Courier New" charset="0"/>
              </a:rPr>
              <a:t>;</a:t>
            </a:r>
          </a:p>
          <a:p>
            <a:pPr>
              <a:tabLst>
                <a:tab pos="176213" algn="l"/>
                <a:tab pos="361950" algn="l"/>
                <a:tab pos="538163" algn="l"/>
                <a:tab pos="715963" algn="l"/>
              </a:tabLst>
            </a:pPr>
            <a:r>
              <a:rPr lang="en-US" sz="1200" dirty="0">
                <a:latin typeface="Courier New" charset="0"/>
              </a:rPr>
              <a:t>	</a:t>
            </a:r>
            <a:r>
              <a:rPr lang="en-US" sz="1200" dirty="0" err="1">
                <a:latin typeface="Courier New" charset="0"/>
              </a:rPr>
              <a:t>struct</a:t>
            </a:r>
            <a:r>
              <a:rPr lang="en-US" sz="1200" dirty="0">
                <a:latin typeface="Courier New" charset="0"/>
              </a:rPr>
              <a:t> </a:t>
            </a:r>
            <a:r>
              <a:rPr lang="en-US" sz="1200" dirty="0" err="1">
                <a:latin typeface="Courier New" charset="0"/>
              </a:rPr>
              <a:t>timeval</a:t>
            </a:r>
            <a:r>
              <a:rPr lang="en-US" sz="1200" dirty="0">
                <a:latin typeface="Courier New" charset="0"/>
              </a:rPr>
              <a:t> timeout;</a:t>
            </a:r>
          </a:p>
          <a:p>
            <a:pPr>
              <a:tabLst>
                <a:tab pos="176213" algn="l"/>
                <a:tab pos="361950" algn="l"/>
                <a:tab pos="538163" algn="l"/>
                <a:tab pos="715963" algn="l"/>
              </a:tabLst>
            </a:pPr>
            <a:r>
              <a:rPr lang="en-US" sz="1200" dirty="0">
                <a:latin typeface="Courier New" charset="0"/>
              </a:rPr>
              <a:t>	</a:t>
            </a:r>
          </a:p>
          <a:p>
            <a:pPr>
              <a:tabLst>
                <a:tab pos="176213" algn="l"/>
                <a:tab pos="361950" algn="l"/>
                <a:tab pos="538163" algn="l"/>
                <a:tab pos="715963" algn="l"/>
              </a:tabLst>
            </a:pPr>
            <a:r>
              <a:rPr lang="en-US" sz="1200" dirty="0">
                <a:latin typeface="Courier New" charset="0"/>
              </a:rPr>
              <a:t>	</a:t>
            </a:r>
            <a:r>
              <a:rPr lang="en-US" sz="1200" dirty="0" err="1">
                <a:latin typeface="Courier New" charset="0"/>
              </a:rPr>
              <a:t>numsocks</a:t>
            </a:r>
            <a:r>
              <a:rPr lang="en-US" sz="1200" dirty="0">
                <a:latin typeface="Courier New" charset="0"/>
              </a:rPr>
              <a:t> = 0; </a:t>
            </a:r>
            <a:r>
              <a:rPr lang="en-US" sz="1200" dirty="0" err="1">
                <a:latin typeface="Courier New" charset="0"/>
              </a:rPr>
              <a:t>maxsocks</a:t>
            </a:r>
            <a:r>
              <a:rPr lang="en-US" sz="1200" dirty="0">
                <a:latin typeface="Courier New" charset="0"/>
              </a:rPr>
              <a:t> = 2;</a:t>
            </a:r>
          </a:p>
          <a:p>
            <a:pPr>
              <a:tabLst>
                <a:tab pos="176213" algn="l"/>
                <a:tab pos="361950" algn="l"/>
                <a:tab pos="538163" algn="l"/>
                <a:tab pos="715963" algn="l"/>
              </a:tabLst>
            </a:pPr>
            <a:r>
              <a:rPr lang="en-US" sz="1200" dirty="0">
                <a:latin typeface="Courier New" charset="0"/>
              </a:rPr>
              <a:t>	</a:t>
            </a:r>
            <a:r>
              <a:rPr lang="en-US" sz="1200" dirty="0" err="1">
                <a:latin typeface="Courier New" charset="0"/>
              </a:rPr>
              <a:t>timeout.tv_sec</a:t>
            </a:r>
            <a:r>
              <a:rPr lang="en-US" sz="1200" dirty="0">
                <a:latin typeface="Courier New" charset="0"/>
              </a:rPr>
              <a:t> = </a:t>
            </a:r>
            <a:r>
              <a:rPr lang="en-US" sz="1200" dirty="0" smtClean="0">
                <a:latin typeface="Courier New" charset="0"/>
              </a:rPr>
              <a:t>20;</a:t>
            </a:r>
            <a:endParaRPr lang="en-US" sz="1200" dirty="0">
              <a:latin typeface="Courier New" charset="0"/>
            </a:endParaRPr>
          </a:p>
          <a:p>
            <a:pPr>
              <a:tabLst>
                <a:tab pos="176213" algn="l"/>
                <a:tab pos="361950" algn="l"/>
                <a:tab pos="538163" algn="l"/>
                <a:tab pos="715963" algn="l"/>
              </a:tabLst>
            </a:pPr>
            <a:r>
              <a:rPr lang="en-US" sz="1200" dirty="0">
                <a:latin typeface="Courier New" charset="0"/>
              </a:rPr>
              <a:t>	</a:t>
            </a:r>
            <a:r>
              <a:rPr lang="en-US" sz="1200" dirty="0" err="1">
                <a:latin typeface="Courier New" charset="0"/>
              </a:rPr>
              <a:t>timeout.tv_usec</a:t>
            </a:r>
            <a:r>
              <a:rPr lang="en-US" sz="1200" dirty="0">
                <a:latin typeface="Courier New" charset="0"/>
              </a:rPr>
              <a:t> = 0;</a:t>
            </a:r>
          </a:p>
          <a:p>
            <a:pPr>
              <a:tabLst>
                <a:tab pos="176213" algn="l"/>
                <a:tab pos="361950" algn="l"/>
                <a:tab pos="538163" algn="l"/>
                <a:tab pos="715963" algn="l"/>
              </a:tabLst>
            </a:pPr>
            <a:endParaRPr lang="en-US" sz="1200" dirty="0">
              <a:latin typeface="Courier New" charset="0"/>
            </a:endParaRPr>
          </a:p>
          <a:p>
            <a:pPr>
              <a:tabLst>
                <a:tab pos="176213" algn="l"/>
                <a:tab pos="361950" algn="l"/>
                <a:tab pos="538163" algn="l"/>
                <a:tab pos="715963" algn="l"/>
              </a:tabLst>
            </a:pPr>
            <a:r>
              <a:rPr lang="en-US" sz="1200" b="0" dirty="0">
                <a:latin typeface="Courier New" charset="0"/>
              </a:rPr>
              <a:t>	/* Create socket */</a:t>
            </a:r>
          </a:p>
          <a:p>
            <a:pPr>
              <a:tabLst>
                <a:tab pos="176213" algn="l"/>
                <a:tab pos="361950" algn="l"/>
                <a:tab pos="538163" algn="l"/>
                <a:tab pos="715963" algn="l"/>
              </a:tabLst>
            </a:pPr>
            <a:r>
              <a:rPr lang="en-US" sz="1200" b="0" dirty="0">
                <a:latin typeface="Courier New" charset="0"/>
              </a:rPr>
              <a:t>	</a:t>
            </a:r>
            <a:r>
              <a:rPr lang="en-US" sz="1200" dirty="0" err="1">
                <a:latin typeface="Courier New" charset="0"/>
              </a:rPr>
              <a:t>request_sd</a:t>
            </a:r>
            <a:r>
              <a:rPr lang="en-US" sz="1200" dirty="0">
                <a:latin typeface="Courier New" charset="0"/>
              </a:rPr>
              <a:t> = </a:t>
            </a:r>
            <a:r>
              <a:rPr lang="en-US" sz="1200" dirty="0">
                <a:solidFill>
                  <a:schemeClr val="folHlink"/>
                </a:solidFill>
                <a:latin typeface="Courier New" charset="0"/>
              </a:rPr>
              <a:t>socket</a:t>
            </a:r>
            <a:r>
              <a:rPr lang="en-US" sz="1200" dirty="0">
                <a:latin typeface="Courier New" charset="0"/>
              </a:rPr>
              <a:t>(PF_INET,</a:t>
            </a:r>
          </a:p>
          <a:p>
            <a:pPr>
              <a:tabLst>
                <a:tab pos="176213" algn="l"/>
                <a:tab pos="361950" algn="l"/>
                <a:tab pos="538163" algn="l"/>
                <a:tab pos="715963" algn="l"/>
              </a:tabLst>
            </a:pPr>
            <a:r>
              <a:rPr lang="en-US" sz="1200" dirty="0">
                <a:latin typeface="Courier New" charset="0"/>
              </a:rPr>
              <a:t>                        SOCK_STREAM,</a:t>
            </a:r>
          </a:p>
          <a:p>
            <a:pPr>
              <a:tabLst>
                <a:tab pos="176213" algn="l"/>
                <a:tab pos="361950" algn="l"/>
                <a:tab pos="538163" algn="l"/>
                <a:tab pos="715963" algn="l"/>
              </a:tabLst>
            </a:pPr>
            <a:r>
              <a:rPr lang="en-US" sz="1200" dirty="0">
                <a:latin typeface="Courier New" charset="0"/>
              </a:rPr>
              <a:t>	                      IPPROTO_TCP);</a:t>
            </a:r>
          </a:p>
        </p:txBody>
      </p:sp>
      <p:sp>
        <p:nvSpPr>
          <p:cNvPr id="55300" name="Text Box 4"/>
          <p:cNvSpPr txBox="1">
            <a:spLocks noChangeArrowheads="1"/>
          </p:cNvSpPr>
          <p:nvPr/>
        </p:nvSpPr>
        <p:spPr bwMode="auto">
          <a:xfrm>
            <a:off x="552450" y="1025525"/>
            <a:ext cx="1077913" cy="457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89992" tIns="46795" rIns="89992" bIns="46795">
            <a:spAutoFit/>
          </a:bodyPr>
          <a:lstStyle>
            <a:lvl1pPr>
              <a:defRPr sz="3200" b="1">
                <a:solidFill>
                  <a:schemeClr val="tx1"/>
                </a:solidFill>
                <a:latin typeface="Tahoma" charset="0"/>
                <a:ea typeface="ＭＳ Ｐゴシック" charset="0"/>
                <a:cs typeface="ＭＳ Ｐゴシック" charset="0"/>
              </a:defRPr>
            </a:lvl1pPr>
            <a:lvl2pPr marL="37931725" indent="-37474525">
              <a:defRPr sz="3200" b="1">
                <a:solidFill>
                  <a:schemeClr val="tx1"/>
                </a:solidFill>
                <a:latin typeface="Tahoma" charset="0"/>
                <a:ea typeface="ＭＳ Ｐゴシック" charset="0"/>
              </a:defRPr>
            </a:lvl2pPr>
            <a:lvl3pPr>
              <a:defRPr sz="3200" b="1">
                <a:solidFill>
                  <a:schemeClr val="tx1"/>
                </a:solidFill>
                <a:latin typeface="Tahoma" charset="0"/>
                <a:ea typeface="ＭＳ Ｐゴシック" charset="0"/>
              </a:defRPr>
            </a:lvl3pPr>
            <a:lvl4pPr>
              <a:defRPr sz="3200" b="1">
                <a:solidFill>
                  <a:schemeClr val="tx1"/>
                </a:solidFill>
                <a:latin typeface="Tahoma" charset="0"/>
                <a:ea typeface="ＭＳ Ｐゴシック" charset="0"/>
              </a:defRPr>
            </a:lvl4pPr>
            <a:lvl5pPr>
              <a:defRPr sz="3200" b="1">
                <a:solidFill>
                  <a:schemeClr val="tx1"/>
                </a:solidFill>
                <a:latin typeface="Tahoma" charset="0"/>
                <a:ea typeface="ＭＳ Ｐゴシック" charset="0"/>
              </a:defRPr>
            </a:lvl5pPr>
            <a:lvl6pPr marL="457200" eaLnBrk="0" fontAlgn="base" hangingPunct="0">
              <a:spcBef>
                <a:spcPct val="0"/>
              </a:spcBef>
              <a:spcAft>
                <a:spcPct val="0"/>
              </a:spcAft>
              <a:defRPr sz="3200" b="1">
                <a:solidFill>
                  <a:schemeClr val="tx1"/>
                </a:solidFill>
                <a:latin typeface="Tahoma" charset="0"/>
                <a:ea typeface="ＭＳ Ｐゴシック" charset="0"/>
              </a:defRPr>
            </a:lvl6pPr>
            <a:lvl7pPr marL="914400" eaLnBrk="0" fontAlgn="base" hangingPunct="0">
              <a:spcBef>
                <a:spcPct val="0"/>
              </a:spcBef>
              <a:spcAft>
                <a:spcPct val="0"/>
              </a:spcAft>
              <a:defRPr sz="3200" b="1">
                <a:solidFill>
                  <a:schemeClr val="tx1"/>
                </a:solidFill>
                <a:latin typeface="Tahoma" charset="0"/>
                <a:ea typeface="ＭＳ Ｐゴシック" charset="0"/>
              </a:defRPr>
            </a:lvl7pPr>
            <a:lvl8pPr marL="1371600" eaLnBrk="0" fontAlgn="base" hangingPunct="0">
              <a:spcBef>
                <a:spcPct val="0"/>
              </a:spcBef>
              <a:spcAft>
                <a:spcPct val="0"/>
              </a:spcAft>
              <a:defRPr sz="3200" b="1">
                <a:solidFill>
                  <a:schemeClr val="tx1"/>
                </a:solidFill>
                <a:latin typeface="Tahoma" charset="0"/>
                <a:ea typeface="ＭＳ Ｐゴシック" charset="0"/>
              </a:defRPr>
            </a:lvl8pPr>
            <a:lvl9pPr marL="1828800" eaLnBrk="0" fontAlgn="base" hangingPunct="0">
              <a:spcBef>
                <a:spcPct val="0"/>
              </a:spcBef>
              <a:spcAft>
                <a:spcPct val="0"/>
              </a:spcAft>
              <a:defRPr sz="3200" b="1">
                <a:solidFill>
                  <a:schemeClr val="tx1"/>
                </a:solidFill>
                <a:latin typeface="Tahoma" charset="0"/>
                <a:ea typeface="ＭＳ Ｐゴシック" charset="0"/>
              </a:defRPr>
            </a:lvl9pPr>
          </a:lstStyle>
          <a:p>
            <a:r>
              <a:rPr lang="en-US" sz="2400" b="0">
                <a:solidFill>
                  <a:srgbClr val="FF0000"/>
                </a:solidFill>
                <a:latin typeface="Helvetica" charset="0"/>
              </a:rPr>
              <a:t>Server</a:t>
            </a:r>
          </a:p>
        </p:txBody>
      </p:sp>
      <p:sp>
        <p:nvSpPr>
          <p:cNvPr id="55301" name="Text Box 5"/>
          <p:cNvSpPr txBox="1">
            <a:spLocks noChangeArrowheads="1"/>
          </p:cNvSpPr>
          <p:nvPr/>
        </p:nvSpPr>
        <p:spPr bwMode="auto">
          <a:xfrm>
            <a:off x="4616450" y="1025525"/>
            <a:ext cx="1652588" cy="457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89992" tIns="46795" rIns="89992" bIns="46795">
            <a:spAutoFit/>
          </a:bodyPr>
          <a:lstStyle>
            <a:lvl1pPr>
              <a:defRPr sz="3200" b="1">
                <a:solidFill>
                  <a:schemeClr val="tx1"/>
                </a:solidFill>
                <a:latin typeface="Tahoma" charset="0"/>
                <a:ea typeface="ＭＳ Ｐゴシック" charset="0"/>
                <a:cs typeface="ＭＳ Ｐゴシック" charset="0"/>
              </a:defRPr>
            </a:lvl1pPr>
            <a:lvl2pPr marL="37931725" indent="-37474525">
              <a:defRPr sz="3200" b="1">
                <a:solidFill>
                  <a:schemeClr val="tx1"/>
                </a:solidFill>
                <a:latin typeface="Tahoma" charset="0"/>
                <a:ea typeface="ＭＳ Ｐゴシック" charset="0"/>
              </a:defRPr>
            </a:lvl2pPr>
            <a:lvl3pPr>
              <a:defRPr sz="3200" b="1">
                <a:solidFill>
                  <a:schemeClr val="tx1"/>
                </a:solidFill>
                <a:latin typeface="Tahoma" charset="0"/>
                <a:ea typeface="ＭＳ Ｐゴシック" charset="0"/>
              </a:defRPr>
            </a:lvl3pPr>
            <a:lvl4pPr>
              <a:defRPr sz="3200" b="1">
                <a:solidFill>
                  <a:schemeClr val="tx1"/>
                </a:solidFill>
                <a:latin typeface="Tahoma" charset="0"/>
                <a:ea typeface="ＭＳ Ｐゴシック" charset="0"/>
              </a:defRPr>
            </a:lvl4pPr>
            <a:lvl5pPr>
              <a:defRPr sz="3200" b="1">
                <a:solidFill>
                  <a:schemeClr val="tx1"/>
                </a:solidFill>
                <a:latin typeface="Tahoma" charset="0"/>
                <a:ea typeface="ＭＳ Ｐゴシック" charset="0"/>
              </a:defRPr>
            </a:lvl5pPr>
            <a:lvl6pPr marL="457200" eaLnBrk="0" fontAlgn="base" hangingPunct="0">
              <a:spcBef>
                <a:spcPct val="0"/>
              </a:spcBef>
              <a:spcAft>
                <a:spcPct val="0"/>
              </a:spcAft>
              <a:defRPr sz="3200" b="1">
                <a:solidFill>
                  <a:schemeClr val="tx1"/>
                </a:solidFill>
                <a:latin typeface="Tahoma" charset="0"/>
                <a:ea typeface="ＭＳ Ｐゴシック" charset="0"/>
              </a:defRPr>
            </a:lvl6pPr>
            <a:lvl7pPr marL="914400" eaLnBrk="0" fontAlgn="base" hangingPunct="0">
              <a:spcBef>
                <a:spcPct val="0"/>
              </a:spcBef>
              <a:spcAft>
                <a:spcPct val="0"/>
              </a:spcAft>
              <a:defRPr sz="3200" b="1">
                <a:solidFill>
                  <a:schemeClr val="tx1"/>
                </a:solidFill>
                <a:latin typeface="Tahoma" charset="0"/>
                <a:ea typeface="ＭＳ Ｐゴシック" charset="0"/>
              </a:defRPr>
            </a:lvl7pPr>
            <a:lvl8pPr marL="1371600" eaLnBrk="0" fontAlgn="base" hangingPunct="0">
              <a:spcBef>
                <a:spcPct val="0"/>
              </a:spcBef>
              <a:spcAft>
                <a:spcPct val="0"/>
              </a:spcAft>
              <a:defRPr sz="3200" b="1">
                <a:solidFill>
                  <a:schemeClr val="tx1"/>
                </a:solidFill>
                <a:latin typeface="Tahoma" charset="0"/>
                <a:ea typeface="ＭＳ Ｐゴシック" charset="0"/>
              </a:defRPr>
            </a:lvl8pPr>
            <a:lvl9pPr marL="1828800" eaLnBrk="0" fontAlgn="base" hangingPunct="0">
              <a:spcBef>
                <a:spcPct val="0"/>
              </a:spcBef>
              <a:spcAft>
                <a:spcPct val="0"/>
              </a:spcAft>
              <a:defRPr sz="3200" b="1">
                <a:solidFill>
                  <a:schemeClr val="tx1"/>
                </a:solidFill>
                <a:latin typeface="Tahoma" charset="0"/>
                <a:ea typeface="ＭＳ Ｐゴシック" charset="0"/>
              </a:defRPr>
            </a:lvl9pPr>
          </a:lstStyle>
          <a:p>
            <a:r>
              <a:rPr lang="en-US" sz="2400" b="0">
                <a:solidFill>
                  <a:srgbClr val="FF0000"/>
                </a:solidFill>
                <a:latin typeface="Helvetica" charset="0"/>
              </a:rPr>
              <a:t>Server ctd.</a:t>
            </a:r>
          </a:p>
        </p:txBody>
      </p:sp>
      <p:sp>
        <p:nvSpPr>
          <p:cNvPr id="55302" name="Rectangle 6"/>
          <p:cNvSpPr>
            <a:spLocks noChangeArrowheads="1"/>
          </p:cNvSpPr>
          <p:nvPr/>
        </p:nvSpPr>
        <p:spPr bwMode="auto">
          <a:xfrm>
            <a:off x="4738688" y="1458913"/>
            <a:ext cx="4064000" cy="4868862"/>
          </a:xfrm>
          <a:prstGeom prst="rect">
            <a:avLst/>
          </a:prstGeom>
          <a:noFill/>
          <a:ln w="12700">
            <a:solidFill>
              <a:schemeClr val="tx1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wrap="none" lIns="89992" tIns="46795" rIns="89992" bIns="46795"/>
          <a:lstStyle/>
          <a:p>
            <a:pPr>
              <a:tabLst>
                <a:tab pos="176213" algn="l"/>
                <a:tab pos="361950" algn="l"/>
                <a:tab pos="538163" algn="l"/>
                <a:tab pos="715963" algn="l"/>
              </a:tabLst>
            </a:pPr>
            <a:r>
              <a:rPr lang="en-US" sz="1200" b="0" dirty="0">
                <a:latin typeface="Courier New" charset="0"/>
              </a:rPr>
              <a:t>	/* Fill in the address structure */</a:t>
            </a:r>
          </a:p>
          <a:p>
            <a:pPr>
              <a:tabLst>
                <a:tab pos="176213" algn="l"/>
                <a:tab pos="361950" algn="l"/>
                <a:tab pos="538163" algn="l"/>
                <a:tab pos="715963" algn="l"/>
              </a:tabLst>
            </a:pPr>
            <a:r>
              <a:rPr lang="en-US" sz="1200" b="0" dirty="0">
                <a:latin typeface="Courier New" charset="0"/>
              </a:rPr>
              <a:t>	</a:t>
            </a:r>
            <a:r>
              <a:rPr lang="en-US" sz="1200" dirty="0" err="1" smtClean="0">
                <a:latin typeface="Courier New" charset="0"/>
              </a:rPr>
              <a:t>memset</a:t>
            </a:r>
            <a:r>
              <a:rPr lang="en-US" sz="1200" dirty="0" smtClean="0">
                <a:latin typeface="Courier New" charset="0"/>
              </a:rPr>
              <a:t>(</a:t>
            </a:r>
            <a:r>
              <a:rPr lang="en-US" sz="1200" dirty="0">
                <a:latin typeface="Courier New" charset="0"/>
              </a:rPr>
              <a:t>&amp;</a:t>
            </a:r>
            <a:r>
              <a:rPr lang="en-US" sz="1200" dirty="0" err="1">
                <a:latin typeface="Courier New" charset="0"/>
              </a:rPr>
              <a:t>serveraddr</a:t>
            </a:r>
            <a:r>
              <a:rPr lang="en-US" sz="1200" dirty="0" smtClean="0">
                <a:latin typeface="Courier New" charset="0"/>
              </a:rPr>
              <a:t>, 0,</a:t>
            </a:r>
            <a:endParaRPr lang="en-US" sz="1200" dirty="0">
              <a:latin typeface="Courier New" charset="0"/>
            </a:endParaRPr>
          </a:p>
          <a:p>
            <a:pPr>
              <a:tabLst>
                <a:tab pos="176213" algn="l"/>
                <a:tab pos="361950" algn="l"/>
                <a:tab pos="538163" algn="l"/>
                <a:tab pos="715963" algn="l"/>
              </a:tabLst>
            </a:pPr>
            <a:r>
              <a:rPr lang="en-US" sz="1200" dirty="0">
                <a:latin typeface="Courier New" charset="0"/>
              </a:rPr>
              <a:t>	      </a:t>
            </a:r>
            <a:r>
              <a:rPr lang="en-US" sz="1200" dirty="0" err="1">
                <a:latin typeface="Courier New" charset="0"/>
              </a:rPr>
              <a:t>sizeof</a:t>
            </a:r>
            <a:r>
              <a:rPr lang="en-US" sz="1200" dirty="0">
                <a:latin typeface="Courier New" charset="0"/>
              </a:rPr>
              <a:t>(</a:t>
            </a:r>
            <a:r>
              <a:rPr lang="en-US" sz="1200" dirty="0" err="1">
                <a:latin typeface="Courier New" charset="0"/>
              </a:rPr>
              <a:t>struct</a:t>
            </a:r>
            <a:r>
              <a:rPr lang="en-US" sz="1200" dirty="0">
                <a:latin typeface="Courier New" charset="0"/>
              </a:rPr>
              <a:t> </a:t>
            </a:r>
            <a:r>
              <a:rPr lang="en-US" sz="1200" dirty="0" err="1">
                <a:latin typeface="Courier New" charset="0"/>
              </a:rPr>
              <a:t>sockaddr_in</a:t>
            </a:r>
            <a:r>
              <a:rPr lang="en-US" sz="1200" dirty="0">
                <a:latin typeface="Courier New" charset="0"/>
              </a:rPr>
              <a:t>));</a:t>
            </a:r>
          </a:p>
          <a:p>
            <a:pPr>
              <a:tabLst>
                <a:tab pos="176213" algn="l"/>
                <a:tab pos="361950" algn="l"/>
                <a:tab pos="538163" algn="l"/>
                <a:tab pos="715963" algn="l"/>
              </a:tabLst>
            </a:pPr>
            <a:r>
              <a:rPr lang="en-US" sz="1200" dirty="0">
                <a:latin typeface="Courier New" charset="0"/>
              </a:rPr>
              <a:t>	</a:t>
            </a:r>
            <a:r>
              <a:rPr lang="en-US" sz="1200" dirty="0" err="1">
                <a:latin typeface="Courier New" charset="0"/>
              </a:rPr>
              <a:t>serveraddr.sin_family</a:t>
            </a:r>
            <a:r>
              <a:rPr lang="en-US" sz="1200" dirty="0">
                <a:latin typeface="Courier New" charset="0"/>
              </a:rPr>
              <a:t> = AF_INET;</a:t>
            </a:r>
          </a:p>
          <a:p>
            <a:pPr>
              <a:tabLst>
                <a:tab pos="176213" algn="l"/>
                <a:tab pos="361950" algn="l"/>
                <a:tab pos="538163" algn="l"/>
                <a:tab pos="715963" algn="l"/>
              </a:tabLst>
            </a:pPr>
            <a:r>
              <a:rPr lang="en-US" sz="1200" dirty="0">
                <a:latin typeface="Courier New" charset="0"/>
              </a:rPr>
              <a:t>	</a:t>
            </a:r>
            <a:r>
              <a:rPr lang="en-US" sz="1200" dirty="0" err="1">
                <a:latin typeface="Courier New" charset="0"/>
              </a:rPr>
              <a:t>serveraddr.sin_addr.s_addr</a:t>
            </a:r>
            <a:r>
              <a:rPr lang="en-US" sz="1200" dirty="0">
                <a:latin typeface="Courier New" charset="0"/>
              </a:rPr>
              <a:t> = INADDR_ANY;</a:t>
            </a:r>
          </a:p>
          <a:p>
            <a:pPr>
              <a:tabLst>
                <a:tab pos="176213" algn="l"/>
                <a:tab pos="361950" algn="l"/>
                <a:tab pos="538163" algn="l"/>
                <a:tab pos="715963" algn="l"/>
              </a:tabLst>
            </a:pPr>
            <a:r>
              <a:rPr lang="en-US" sz="1200" dirty="0">
                <a:latin typeface="Courier New" charset="0"/>
              </a:rPr>
              <a:t>	</a:t>
            </a:r>
            <a:r>
              <a:rPr lang="en-US" sz="1200" dirty="0" err="1">
                <a:latin typeface="Courier New" charset="0"/>
              </a:rPr>
              <a:t>serveraddr.sin_port</a:t>
            </a:r>
            <a:r>
              <a:rPr lang="en-US" sz="1200" dirty="0">
                <a:latin typeface="Courier New" charset="0"/>
              </a:rPr>
              <a:t> = </a:t>
            </a:r>
            <a:r>
              <a:rPr lang="en-US" sz="1200" dirty="0" err="1">
                <a:latin typeface="Courier New" charset="0"/>
              </a:rPr>
              <a:t>htons</a:t>
            </a:r>
            <a:r>
              <a:rPr lang="en-US" sz="1200" dirty="0">
                <a:latin typeface="Courier New" charset="0"/>
              </a:rPr>
              <a:t>(2009);</a:t>
            </a:r>
          </a:p>
          <a:p>
            <a:pPr>
              <a:tabLst>
                <a:tab pos="176213" algn="l"/>
                <a:tab pos="361950" algn="l"/>
                <a:tab pos="538163" algn="l"/>
                <a:tab pos="715963" algn="l"/>
              </a:tabLst>
            </a:pPr>
            <a:endParaRPr lang="en-US" sz="1200" b="0" dirty="0">
              <a:latin typeface="Courier New" charset="0"/>
            </a:endParaRPr>
          </a:p>
          <a:p>
            <a:pPr>
              <a:tabLst>
                <a:tab pos="176213" algn="l"/>
                <a:tab pos="361950" algn="l"/>
                <a:tab pos="538163" algn="l"/>
                <a:tab pos="715963" algn="l"/>
              </a:tabLst>
            </a:pPr>
            <a:r>
              <a:rPr lang="en-US" sz="1200" b="0" dirty="0">
                <a:latin typeface="Courier New" charset="0"/>
              </a:rPr>
              <a:t>	/* Bind address to socket */</a:t>
            </a:r>
          </a:p>
          <a:p>
            <a:pPr>
              <a:tabLst>
                <a:tab pos="176213" algn="l"/>
                <a:tab pos="361950" algn="l"/>
                <a:tab pos="538163" algn="l"/>
                <a:tab pos="715963" algn="l"/>
              </a:tabLst>
            </a:pPr>
            <a:r>
              <a:rPr lang="en-US" sz="1200" b="0" dirty="0">
                <a:latin typeface="Courier New" charset="0"/>
              </a:rPr>
              <a:t>	</a:t>
            </a:r>
            <a:r>
              <a:rPr lang="en-US" sz="1200" dirty="0">
                <a:solidFill>
                  <a:schemeClr val="folHlink"/>
                </a:solidFill>
                <a:latin typeface="Courier New" charset="0"/>
              </a:rPr>
              <a:t>bind</a:t>
            </a:r>
            <a:r>
              <a:rPr lang="en-US" sz="1200" dirty="0">
                <a:latin typeface="Courier New" charset="0"/>
              </a:rPr>
              <a:t>(</a:t>
            </a:r>
            <a:r>
              <a:rPr lang="en-US" sz="1200" dirty="0" err="1">
                <a:latin typeface="Courier New" charset="0"/>
              </a:rPr>
              <a:t>request_sd</a:t>
            </a:r>
            <a:r>
              <a:rPr lang="en-US" sz="1200" dirty="0">
                <a:latin typeface="Courier New" charset="0"/>
              </a:rPr>
              <a:t>,</a:t>
            </a:r>
          </a:p>
          <a:p>
            <a:pPr>
              <a:tabLst>
                <a:tab pos="176213" algn="l"/>
                <a:tab pos="361950" algn="l"/>
                <a:tab pos="538163" algn="l"/>
                <a:tab pos="715963" algn="l"/>
              </a:tabLst>
            </a:pPr>
            <a:r>
              <a:rPr lang="en-US" sz="1200" dirty="0">
                <a:latin typeface="Courier New" charset="0"/>
              </a:rPr>
              <a:t>	     (</a:t>
            </a:r>
            <a:r>
              <a:rPr lang="en-US" sz="1200" dirty="0" err="1">
                <a:latin typeface="Courier New" charset="0"/>
              </a:rPr>
              <a:t>struct</a:t>
            </a:r>
            <a:r>
              <a:rPr lang="en-US" sz="1200" dirty="0">
                <a:latin typeface="Courier New" charset="0"/>
              </a:rPr>
              <a:t> </a:t>
            </a:r>
            <a:r>
              <a:rPr lang="en-US" sz="1200" dirty="0" err="1">
                <a:latin typeface="Courier New" charset="0"/>
              </a:rPr>
              <a:t>sockaddr</a:t>
            </a:r>
            <a:r>
              <a:rPr lang="en-US" sz="1200" dirty="0">
                <a:latin typeface="Courier New" charset="0"/>
              </a:rPr>
              <a:t>*)&amp;</a:t>
            </a:r>
            <a:r>
              <a:rPr lang="en-US" sz="1200" dirty="0" err="1">
                <a:latin typeface="Courier New" charset="0"/>
              </a:rPr>
              <a:t>serveraddr</a:t>
            </a:r>
            <a:r>
              <a:rPr lang="en-US" sz="1200" dirty="0">
                <a:latin typeface="Courier New" charset="0"/>
              </a:rPr>
              <a:t>,</a:t>
            </a:r>
          </a:p>
          <a:p>
            <a:pPr>
              <a:tabLst>
                <a:tab pos="176213" algn="l"/>
                <a:tab pos="361950" algn="l"/>
                <a:tab pos="538163" algn="l"/>
                <a:tab pos="715963" algn="l"/>
              </a:tabLst>
            </a:pPr>
            <a:r>
              <a:rPr lang="en-US" sz="1200" dirty="0">
                <a:latin typeface="Courier New" charset="0"/>
              </a:rPr>
              <a:t>	     </a:t>
            </a:r>
            <a:r>
              <a:rPr lang="en-US" sz="1200" dirty="0" err="1">
                <a:latin typeface="Courier New" charset="0"/>
              </a:rPr>
              <a:t>sizeof</a:t>
            </a:r>
            <a:r>
              <a:rPr lang="en-US" sz="1200" dirty="0">
                <a:latin typeface="Courier New" charset="0"/>
              </a:rPr>
              <a:t>(</a:t>
            </a:r>
            <a:r>
              <a:rPr lang="en-US" sz="1200" dirty="0" err="1">
                <a:latin typeface="Courier New" charset="0"/>
              </a:rPr>
              <a:t>struct</a:t>
            </a:r>
            <a:r>
              <a:rPr lang="en-US" sz="1200" dirty="0">
                <a:latin typeface="Courier New" charset="0"/>
              </a:rPr>
              <a:t> </a:t>
            </a:r>
            <a:r>
              <a:rPr lang="en-US" sz="1200" dirty="0" err="1">
                <a:latin typeface="Courier New" charset="0"/>
              </a:rPr>
              <a:t>sockaddr_in</a:t>
            </a:r>
            <a:r>
              <a:rPr lang="en-US" sz="1200" dirty="0">
                <a:latin typeface="Courier New" charset="0"/>
              </a:rPr>
              <a:t>));</a:t>
            </a:r>
          </a:p>
          <a:p>
            <a:pPr>
              <a:tabLst>
                <a:tab pos="176213" algn="l"/>
                <a:tab pos="361950" algn="l"/>
                <a:tab pos="538163" algn="l"/>
                <a:tab pos="715963" algn="l"/>
              </a:tabLst>
            </a:pPr>
            <a:endParaRPr lang="en-US" sz="1200" b="0" dirty="0">
              <a:latin typeface="Courier New" charset="0"/>
            </a:endParaRPr>
          </a:p>
          <a:p>
            <a:pPr>
              <a:tabLst>
                <a:tab pos="176213" algn="l"/>
                <a:tab pos="361950" algn="l"/>
                <a:tab pos="538163" algn="l"/>
                <a:tab pos="715963" algn="l"/>
              </a:tabLst>
            </a:pPr>
            <a:r>
              <a:rPr lang="en-US" sz="1200" b="0" dirty="0">
                <a:latin typeface="Courier New" charset="0"/>
              </a:rPr>
              <a:t>	/* Activate connect request queue */</a:t>
            </a:r>
          </a:p>
          <a:p>
            <a:pPr>
              <a:tabLst>
                <a:tab pos="176213" algn="l"/>
                <a:tab pos="361950" algn="l"/>
                <a:tab pos="538163" algn="l"/>
                <a:tab pos="715963" algn="l"/>
              </a:tabLst>
            </a:pPr>
            <a:r>
              <a:rPr lang="en-US" sz="1200" b="0" dirty="0">
                <a:latin typeface="Courier New" charset="0"/>
              </a:rPr>
              <a:t>	</a:t>
            </a:r>
            <a:r>
              <a:rPr lang="en-US" sz="1200" dirty="0">
                <a:solidFill>
                  <a:schemeClr val="folHlink"/>
                </a:solidFill>
                <a:latin typeface="Courier New" charset="0"/>
              </a:rPr>
              <a:t>listen</a:t>
            </a:r>
            <a:r>
              <a:rPr lang="en-US" sz="1200" dirty="0">
                <a:latin typeface="Courier New" charset="0"/>
              </a:rPr>
              <a:t>(</a:t>
            </a:r>
            <a:r>
              <a:rPr lang="en-US" sz="1200" dirty="0" err="1">
                <a:latin typeface="Courier New" charset="0"/>
              </a:rPr>
              <a:t>request_sd</a:t>
            </a:r>
            <a:r>
              <a:rPr lang="en-US" sz="1200" dirty="0">
                <a:latin typeface="Courier New" charset="0"/>
              </a:rPr>
              <a:t>, SOMAXCONN);</a:t>
            </a:r>
          </a:p>
          <a:p>
            <a:pPr>
              <a:tabLst>
                <a:tab pos="176213" algn="l"/>
                <a:tab pos="361950" algn="l"/>
                <a:tab pos="538163" algn="l"/>
                <a:tab pos="715963" algn="l"/>
              </a:tabLst>
            </a:pPr>
            <a:endParaRPr lang="en-US" sz="1200" dirty="0">
              <a:latin typeface="Courier New" charset="0"/>
            </a:endParaRPr>
          </a:p>
          <a:p>
            <a:pPr>
              <a:tabLst>
                <a:tab pos="176213" algn="l"/>
                <a:tab pos="361950" algn="l"/>
                <a:tab pos="538163" algn="l"/>
                <a:tab pos="715963" algn="l"/>
              </a:tabLst>
            </a:pPr>
            <a:r>
              <a:rPr lang="en-US" sz="1200" b="0" dirty="0">
                <a:latin typeface="Courier New" charset="0"/>
              </a:rPr>
              <a:t>	/* Initialize </a:t>
            </a:r>
            <a:r>
              <a:rPr lang="en-US" sz="1200" b="0" dirty="0" err="1">
                <a:latin typeface="Courier New" charset="0"/>
              </a:rPr>
              <a:t>fd</a:t>
            </a:r>
            <a:r>
              <a:rPr lang="en-US" sz="1200" b="0" dirty="0">
                <a:latin typeface="Courier New" charset="0"/>
              </a:rPr>
              <a:t> set */</a:t>
            </a:r>
          </a:p>
          <a:p>
            <a:pPr>
              <a:tabLst>
                <a:tab pos="176213" algn="l"/>
                <a:tab pos="361950" algn="l"/>
                <a:tab pos="538163" algn="l"/>
                <a:tab pos="715963" algn="l"/>
              </a:tabLst>
            </a:pPr>
            <a:r>
              <a:rPr lang="en-US" sz="1200" dirty="0">
                <a:latin typeface="Courier New" charset="0"/>
              </a:rPr>
              <a:t>	</a:t>
            </a:r>
            <a:r>
              <a:rPr lang="en-US" sz="1200" dirty="0">
                <a:solidFill>
                  <a:schemeClr val="folHlink"/>
                </a:solidFill>
                <a:latin typeface="Courier New" charset="0"/>
              </a:rPr>
              <a:t>FD_ZERO</a:t>
            </a:r>
            <a:r>
              <a:rPr lang="en-US" sz="1200" dirty="0">
                <a:latin typeface="Courier New" charset="0"/>
              </a:rPr>
              <a:t>(&amp;</a:t>
            </a:r>
            <a:r>
              <a:rPr lang="en-US" sz="1200" dirty="0" err="1">
                <a:latin typeface="Courier New" charset="0"/>
              </a:rPr>
              <a:t>fds</a:t>
            </a:r>
            <a:r>
              <a:rPr lang="en-US" sz="1200" dirty="0">
                <a:latin typeface="Courier New" charset="0"/>
              </a:rPr>
              <a:t>);</a:t>
            </a:r>
          </a:p>
          <a:p>
            <a:pPr>
              <a:tabLst>
                <a:tab pos="176213" algn="l"/>
                <a:tab pos="361950" algn="l"/>
                <a:tab pos="538163" algn="l"/>
                <a:tab pos="715963" algn="l"/>
              </a:tabLst>
            </a:pPr>
            <a:r>
              <a:rPr lang="en-US" sz="1200" dirty="0">
                <a:latin typeface="Courier New" charset="0"/>
              </a:rPr>
              <a:t>	</a:t>
            </a:r>
            <a:r>
              <a:rPr lang="en-US" sz="1200" dirty="0">
                <a:solidFill>
                  <a:schemeClr val="folHlink"/>
                </a:solidFill>
                <a:latin typeface="Courier New" charset="0"/>
              </a:rPr>
              <a:t>FD_SET</a:t>
            </a:r>
            <a:r>
              <a:rPr lang="en-US" sz="1200" dirty="0">
                <a:latin typeface="Courier New" charset="0"/>
              </a:rPr>
              <a:t>(</a:t>
            </a:r>
            <a:r>
              <a:rPr lang="en-US" sz="1200" dirty="0" err="1">
                <a:latin typeface="Courier New" charset="0"/>
              </a:rPr>
              <a:t>request_sd</a:t>
            </a:r>
            <a:r>
              <a:rPr lang="en-US" sz="1200" dirty="0">
                <a:latin typeface="Courier New" charset="0"/>
              </a:rPr>
              <a:t>, &amp;</a:t>
            </a:r>
            <a:r>
              <a:rPr lang="en-US" sz="1200" dirty="0" err="1">
                <a:latin typeface="Courier New" charset="0"/>
              </a:rPr>
              <a:t>fds</a:t>
            </a:r>
            <a:r>
              <a:rPr lang="en-US" sz="1200" dirty="0">
                <a:latin typeface="Courier New" charset="0"/>
              </a:rPr>
              <a:t>);</a:t>
            </a:r>
          </a:p>
          <a:p>
            <a:pPr>
              <a:tabLst>
                <a:tab pos="176213" algn="l"/>
                <a:tab pos="361950" algn="l"/>
                <a:tab pos="538163" algn="l"/>
                <a:tab pos="715963" algn="l"/>
              </a:tabLst>
            </a:pPr>
            <a:endParaRPr lang="en-US" sz="1200" dirty="0">
              <a:latin typeface="Courier New" charset="0"/>
            </a:endParaRPr>
          </a:p>
        </p:txBody>
      </p:sp>
      <p:sp>
        <p:nvSpPr>
          <p:cNvPr id="2" name="TextBox 1"/>
          <p:cNvSpPr txBox="1"/>
          <p:nvPr/>
        </p:nvSpPr>
        <p:spPr>
          <a:xfrm>
            <a:off x="6658414" y="852713"/>
            <a:ext cx="2140857" cy="276999"/>
          </a:xfrm>
          <a:prstGeom prst="rect">
            <a:avLst/>
          </a:prstGeom>
          <a:noFill/>
          <a:ln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en-US" sz="1200" b="0" dirty="0" smtClean="0"/>
              <a:t>Test with e.g. two clients!</a:t>
            </a:r>
            <a:endParaRPr lang="en-US" sz="1200" b="0" dirty="0"/>
          </a:p>
        </p:txBody>
      </p:sp>
    </p:spTree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6322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>
                <a:latin typeface="Tahoma" charset="0"/>
                <a:ea typeface="ＭＳ Ｐゴシック" charset="0"/>
                <a:cs typeface="ＭＳ Ｐゴシック" charset="0"/>
              </a:rPr>
              <a:t>Complete Select-based Server ctd.</a:t>
            </a:r>
          </a:p>
        </p:txBody>
      </p:sp>
      <p:sp>
        <p:nvSpPr>
          <p:cNvPr id="56323" name="Rectangle 3"/>
          <p:cNvSpPr>
            <a:spLocks noChangeArrowheads="1"/>
          </p:cNvSpPr>
          <p:nvPr/>
        </p:nvSpPr>
        <p:spPr bwMode="auto">
          <a:xfrm>
            <a:off x="115888" y="1458913"/>
            <a:ext cx="4070350" cy="4868862"/>
          </a:xfrm>
          <a:prstGeom prst="rect">
            <a:avLst/>
          </a:prstGeom>
          <a:noFill/>
          <a:ln w="12700">
            <a:solidFill>
              <a:schemeClr val="tx1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wrap="none" lIns="89992" tIns="46795" rIns="89992" bIns="46795"/>
          <a:lstStyle/>
          <a:p>
            <a:pPr>
              <a:tabLst>
                <a:tab pos="176213" algn="l"/>
                <a:tab pos="361950" algn="l"/>
                <a:tab pos="538163" algn="l"/>
                <a:tab pos="715963" algn="l"/>
              </a:tabLst>
            </a:pPr>
            <a:r>
              <a:rPr lang="en-US" sz="1200" dirty="0">
                <a:latin typeface="Courier New" charset="0"/>
              </a:rPr>
              <a:t>	for (;;) {</a:t>
            </a:r>
          </a:p>
          <a:p>
            <a:pPr>
              <a:tabLst>
                <a:tab pos="176213" algn="l"/>
                <a:tab pos="361950" algn="l"/>
                <a:tab pos="538163" algn="l"/>
                <a:tab pos="715963" algn="l"/>
              </a:tabLst>
            </a:pPr>
            <a:r>
              <a:rPr lang="en-US" sz="1200" dirty="0">
                <a:latin typeface="Courier New" charset="0"/>
              </a:rPr>
              <a:t>	</a:t>
            </a:r>
          </a:p>
          <a:p>
            <a:pPr>
              <a:tabLst>
                <a:tab pos="176213" algn="l"/>
                <a:tab pos="361950" algn="l"/>
                <a:tab pos="538163" algn="l"/>
                <a:tab pos="715963" algn="l"/>
              </a:tabLst>
            </a:pPr>
            <a:r>
              <a:rPr lang="en-US" sz="1200" dirty="0">
                <a:latin typeface="Courier New" charset="0"/>
              </a:rPr>
              <a:t>		</a:t>
            </a:r>
            <a:r>
              <a:rPr lang="en-US" sz="1200" dirty="0" err="1">
                <a:latin typeface="Courier New" charset="0"/>
              </a:rPr>
              <a:t>readfds</a:t>
            </a:r>
            <a:r>
              <a:rPr lang="en-US" sz="1200" dirty="0">
                <a:latin typeface="Courier New" charset="0"/>
              </a:rPr>
              <a:t>=</a:t>
            </a:r>
            <a:r>
              <a:rPr lang="en-US" sz="1200" dirty="0" err="1">
                <a:latin typeface="Courier New" charset="0"/>
              </a:rPr>
              <a:t>fds</a:t>
            </a:r>
            <a:r>
              <a:rPr lang="en-US" sz="1200" dirty="0">
                <a:latin typeface="Courier New" charset="0"/>
              </a:rPr>
              <a:t>;</a:t>
            </a:r>
          </a:p>
          <a:p>
            <a:pPr>
              <a:tabLst>
                <a:tab pos="176213" algn="l"/>
                <a:tab pos="361950" algn="l"/>
                <a:tab pos="538163" algn="l"/>
                <a:tab pos="715963" algn="l"/>
              </a:tabLst>
            </a:pPr>
            <a:r>
              <a:rPr lang="en-US" sz="1200" dirty="0">
                <a:latin typeface="Courier New" charset="0"/>
              </a:rPr>
              <a:t>		</a:t>
            </a:r>
            <a:r>
              <a:rPr lang="en-US" sz="1200" dirty="0" err="1">
                <a:latin typeface="Courier New" charset="0"/>
              </a:rPr>
              <a:t>rc</a:t>
            </a:r>
            <a:r>
              <a:rPr lang="en-US" sz="1200" dirty="0">
                <a:latin typeface="Courier New" charset="0"/>
              </a:rPr>
              <a:t>=</a:t>
            </a:r>
            <a:r>
              <a:rPr lang="en-US" sz="1200" dirty="0">
                <a:solidFill>
                  <a:schemeClr val="folHlink"/>
                </a:solidFill>
                <a:latin typeface="Courier New" charset="0"/>
              </a:rPr>
              <a:t>select</a:t>
            </a:r>
            <a:r>
              <a:rPr lang="en-US" sz="1200" dirty="0">
                <a:latin typeface="Courier New" charset="0"/>
              </a:rPr>
              <a:t>(</a:t>
            </a:r>
            <a:r>
              <a:rPr lang="en-US" sz="1200" dirty="0">
                <a:solidFill>
                  <a:schemeClr val="folHlink"/>
                </a:solidFill>
                <a:latin typeface="Courier New" charset="0"/>
              </a:rPr>
              <a:t>FD_SETSIZE</a:t>
            </a:r>
            <a:r>
              <a:rPr lang="en-US" sz="1200" dirty="0">
                <a:latin typeface="Courier New" charset="0"/>
              </a:rPr>
              <a:t>, &amp;</a:t>
            </a:r>
            <a:r>
              <a:rPr lang="en-US" sz="1200" dirty="0" err="1">
                <a:latin typeface="Courier New" charset="0"/>
              </a:rPr>
              <a:t>readfds</a:t>
            </a:r>
            <a:r>
              <a:rPr lang="en-US" sz="1200" dirty="0">
                <a:latin typeface="Courier New" charset="0"/>
              </a:rPr>
              <a:t>, NULL,</a:t>
            </a:r>
            <a:br>
              <a:rPr lang="en-US" sz="1200" dirty="0">
                <a:latin typeface="Courier New" charset="0"/>
              </a:rPr>
            </a:br>
            <a:r>
              <a:rPr lang="en-US" sz="1200" dirty="0">
                <a:latin typeface="Courier New" charset="0"/>
              </a:rPr>
              <a:t>						NULL, &amp;timeout);</a:t>
            </a:r>
          </a:p>
          <a:p>
            <a:pPr>
              <a:tabLst>
                <a:tab pos="176213" algn="l"/>
                <a:tab pos="361950" algn="l"/>
                <a:tab pos="538163" algn="l"/>
                <a:tab pos="715963" algn="l"/>
              </a:tabLst>
            </a:pPr>
            <a:r>
              <a:rPr lang="en-US" sz="1200" dirty="0">
                <a:latin typeface="Courier New" charset="0"/>
              </a:rPr>
              <a:t>	</a:t>
            </a:r>
          </a:p>
          <a:p>
            <a:pPr>
              <a:tabLst>
                <a:tab pos="176213" algn="l"/>
                <a:tab pos="361950" algn="l"/>
                <a:tab pos="538163" algn="l"/>
                <a:tab pos="715963" algn="l"/>
              </a:tabLst>
            </a:pPr>
            <a:r>
              <a:rPr lang="en-US" sz="1200" dirty="0">
                <a:latin typeface="Courier New" charset="0"/>
              </a:rPr>
              <a:t>		</a:t>
            </a:r>
            <a:r>
              <a:rPr lang="en-US" sz="1200" b="0" dirty="0">
                <a:latin typeface="Courier New" charset="0"/>
              </a:rPr>
              <a:t>/* Something went wrong */</a:t>
            </a:r>
          </a:p>
          <a:p>
            <a:pPr>
              <a:tabLst>
                <a:tab pos="176213" algn="l"/>
                <a:tab pos="361950" algn="l"/>
                <a:tab pos="538163" algn="l"/>
                <a:tab pos="715963" algn="l"/>
              </a:tabLst>
            </a:pPr>
            <a:r>
              <a:rPr lang="en-US" sz="1200" b="0" dirty="0">
                <a:latin typeface="Courier New" charset="0"/>
              </a:rPr>
              <a:t>		</a:t>
            </a:r>
            <a:r>
              <a:rPr lang="en-US" sz="1200" dirty="0">
                <a:latin typeface="Courier New" charset="0"/>
              </a:rPr>
              <a:t>if (</a:t>
            </a:r>
            <a:r>
              <a:rPr lang="en-US" sz="1200" dirty="0" err="1">
                <a:latin typeface="Courier New" charset="0"/>
              </a:rPr>
              <a:t>rc</a:t>
            </a:r>
            <a:r>
              <a:rPr lang="en-US" sz="1200" dirty="0">
                <a:latin typeface="Courier New" charset="0"/>
              </a:rPr>
              <a:t>&lt;0)</a:t>
            </a:r>
          </a:p>
          <a:p>
            <a:pPr>
              <a:tabLst>
                <a:tab pos="176213" algn="l"/>
                <a:tab pos="361950" algn="l"/>
                <a:tab pos="538163" algn="l"/>
                <a:tab pos="715963" algn="l"/>
              </a:tabLst>
            </a:pPr>
            <a:r>
              <a:rPr lang="en-US" sz="1200" dirty="0">
                <a:latin typeface="Courier New" charset="0"/>
              </a:rPr>
              <a:t>			return -1;</a:t>
            </a:r>
          </a:p>
          <a:p>
            <a:pPr>
              <a:tabLst>
                <a:tab pos="176213" algn="l"/>
                <a:tab pos="361950" algn="l"/>
                <a:tab pos="538163" algn="l"/>
                <a:tab pos="715963" algn="l"/>
              </a:tabLst>
            </a:pPr>
            <a:r>
              <a:rPr lang="en-US" sz="1200" dirty="0">
                <a:latin typeface="Courier New" charset="0"/>
              </a:rPr>
              <a:t>		</a:t>
            </a:r>
          </a:p>
          <a:p>
            <a:pPr>
              <a:tabLst>
                <a:tab pos="176213" algn="l"/>
                <a:tab pos="361950" algn="l"/>
                <a:tab pos="538163" algn="l"/>
                <a:tab pos="715963" algn="l"/>
              </a:tabLst>
            </a:pPr>
            <a:r>
              <a:rPr lang="en-US" sz="1200" dirty="0">
                <a:latin typeface="Courier New" charset="0"/>
              </a:rPr>
              <a:t>		</a:t>
            </a:r>
            <a:r>
              <a:rPr lang="en-US" sz="1200" b="0" dirty="0">
                <a:latin typeface="Courier New" charset="0"/>
              </a:rPr>
              <a:t>/* Nothing </a:t>
            </a:r>
            <a:r>
              <a:rPr lang="en-US" sz="1200" b="0" dirty="0" err="1">
                <a:latin typeface="Courier New" charset="0"/>
              </a:rPr>
              <a:t>happened,select</a:t>
            </a:r>
            <a:r>
              <a:rPr lang="en-US" sz="1200" b="0" dirty="0">
                <a:latin typeface="Courier New" charset="0"/>
              </a:rPr>
              <a:t> continued */</a:t>
            </a:r>
          </a:p>
          <a:p>
            <a:pPr>
              <a:tabLst>
                <a:tab pos="176213" algn="l"/>
                <a:tab pos="361950" algn="l"/>
                <a:tab pos="538163" algn="l"/>
                <a:tab pos="715963" algn="l"/>
              </a:tabLst>
            </a:pPr>
            <a:r>
              <a:rPr lang="en-US" sz="1200" b="0" dirty="0">
                <a:latin typeface="Courier New" charset="0"/>
              </a:rPr>
              <a:t>	</a:t>
            </a:r>
            <a:r>
              <a:rPr lang="en-US" sz="1200" dirty="0">
                <a:latin typeface="Courier New" charset="0"/>
              </a:rPr>
              <a:t>	if (</a:t>
            </a:r>
            <a:r>
              <a:rPr lang="en-US" sz="1200" dirty="0" err="1">
                <a:latin typeface="Courier New" charset="0"/>
              </a:rPr>
              <a:t>rc</a:t>
            </a:r>
            <a:r>
              <a:rPr lang="en-US" sz="1200" dirty="0">
                <a:latin typeface="Courier New" charset="0"/>
              </a:rPr>
              <a:t>==0) {</a:t>
            </a:r>
          </a:p>
          <a:p>
            <a:pPr>
              <a:tabLst>
                <a:tab pos="176213" algn="l"/>
                <a:tab pos="361950" algn="l"/>
                <a:tab pos="538163" algn="l"/>
                <a:tab pos="715963" algn="l"/>
              </a:tabLst>
            </a:pPr>
            <a:r>
              <a:rPr lang="en-US" sz="1200" dirty="0">
                <a:latin typeface="Courier New" charset="0"/>
              </a:rPr>
              <a:t>			</a:t>
            </a:r>
            <a:r>
              <a:rPr lang="en-US" sz="1200" dirty="0" err="1">
                <a:latin typeface="Courier New" charset="0"/>
              </a:rPr>
              <a:t>printf</a:t>
            </a:r>
            <a:r>
              <a:rPr lang="en-US" sz="1200" dirty="0">
                <a:latin typeface="Courier New" charset="0"/>
              </a:rPr>
              <a:t>("Timeout!\n");</a:t>
            </a:r>
          </a:p>
          <a:p>
            <a:pPr>
              <a:tabLst>
                <a:tab pos="176213" algn="l"/>
                <a:tab pos="361950" algn="l"/>
                <a:tab pos="538163" algn="l"/>
                <a:tab pos="715963" algn="l"/>
              </a:tabLst>
            </a:pPr>
            <a:endParaRPr lang="en-US" sz="1200" dirty="0">
              <a:latin typeface="Courier New" charset="0"/>
            </a:endParaRPr>
          </a:p>
          <a:p>
            <a:pPr>
              <a:tabLst>
                <a:tab pos="176213" algn="l"/>
                <a:tab pos="361950" algn="l"/>
                <a:tab pos="538163" algn="l"/>
                <a:tab pos="715963" algn="l"/>
              </a:tabLst>
            </a:pPr>
            <a:r>
              <a:rPr lang="en-US" sz="1200" dirty="0">
                <a:latin typeface="Courier New" charset="0"/>
              </a:rPr>
              <a:t>			for(</a:t>
            </a:r>
            <a:r>
              <a:rPr lang="en-US" sz="1200" dirty="0" err="1">
                <a:latin typeface="Courier New" charset="0"/>
              </a:rPr>
              <a:t>i</a:t>
            </a:r>
            <a:r>
              <a:rPr lang="en-US" sz="1200" dirty="0">
                <a:latin typeface="Courier New" charset="0"/>
              </a:rPr>
              <a:t>=0; </a:t>
            </a:r>
            <a:r>
              <a:rPr lang="en-US" sz="1200" dirty="0" err="1">
                <a:latin typeface="Courier New" charset="0"/>
              </a:rPr>
              <a:t>i</a:t>
            </a:r>
            <a:r>
              <a:rPr lang="en-US" sz="1200" dirty="0">
                <a:latin typeface="Courier New" charset="0"/>
              </a:rPr>
              <a:t>&lt;</a:t>
            </a:r>
            <a:r>
              <a:rPr lang="en-US" sz="1200" dirty="0" err="1">
                <a:latin typeface="Courier New" charset="0"/>
              </a:rPr>
              <a:t>numsocks</a:t>
            </a:r>
            <a:r>
              <a:rPr lang="en-US" sz="1200" dirty="0">
                <a:latin typeface="Courier New" charset="0"/>
              </a:rPr>
              <a:t>; </a:t>
            </a:r>
            <a:r>
              <a:rPr lang="en-US" sz="1200" dirty="0" err="1">
                <a:latin typeface="Courier New" charset="0"/>
              </a:rPr>
              <a:t>i</a:t>
            </a:r>
            <a:r>
              <a:rPr lang="en-US" sz="1200" dirty="0">
                <a:latin typeface="Courier New" charset="0"/>
              </a:rPr>
              <a:t>++) {</a:t>
            </a:r>
          </a:p>
          <a:p>
            <a:pPr>
              <a:tabLst>
                <a:tab pos="176213" algn="l"/>
                <a:tab pos="361950" algn="l"/>
                <a:tab pos="538163" algn="l"/>
                <a:tab pos="715963" algn="l"/>
              </a:tabLst>
            </a:pPr>
            <a:r>
              <a:rPr lang="en-US" sz="1200" dirty="0">
                <a:latin typeface="Courier New" charset="0"/>
              </a:rPr>
              <a:t>				</a:t>
            </a:r>
            <a:r>
              <a:rPr lang="en-US" sz="1200" b="0" dirty="0">
                <a:latin typeface="Courier New" charset="0"/>
              </a:rPr>
              <a:t>/* Send a response */</a:t>
            </a:r>
          </a:p>
          <a:p>
            <a:pPr>
              <a:tabLst>
                <a:tab pos="176213" algn="l"/>
                <a:tab pos="361950" algn="l"/>
                <a:tab pos="538163" algn="l"/>
                <a:tab pos="715963" algn="l"/>
              </a:tabLst>
            </a:pPr>
            <a:r>
              <a:rPr lang="en-US" sz="1200" dirty="0">
                <a:latin typeface="Courier New" charset="0"/>
              </a:rPr>
              <a:t>				</a:t>
            </a:r>
            <a:r>
              <a:rPr lang="en-US" sz="1200" dirty="0" smtClean="0">
                <a:solidFill>
                  <a:schemeClr val="folHlink"/>
                </a:solidFill>
                <a:latin typeface="Courier New" charset="0"/>
              </a:rPr>
              <a:t>write</a:t>
            </a:r>
            <a:r>
              <a:rPr lang="en-US" sz="1200" dirty="0" smtClean="0">
                <a:latin typeface="Courier New" charset="0"/>
              </a:rPr>
              <a:t>(</a:t>
            </a:r>
            <a:r>
              <a:rPr lang="en-US" sz="1200" dirty="0" err="1" smtClean="0">
                <a:latin typeface="Courier New" charset="0"/>
              </a:rPr>
              <a:t>sd</a:t>
            </a:r>
            <a:r>
              <a:rPr lang="en-US" sz="1200" dirty="0" smtClean="0">
                <a:latin typeface="Courier New" charset="0"/>
              </a:rPr>
              <a:t>[</a:t>
            </a:r>
            <a:r>
              <a:rPr lang="en-US" sz="1200" dirty="0" err="1" smtClean="0">
                <a:latin typeface="Courier New" charset="0"/>
              </a:rPr>
              <a:t>i</a:t>
            </a:r>
            <a:r>
              <a:rPr lang="en-US" sz="1200" dirty="0">
                <a:latin typeface="Courier New" charset="0"/>
              </a:rPr>
              <a:t>], "Server ACK!",11); </a:t>
            </a:r>
          </a:p>
          <a:p>
            <a:pPr>
              <a:tabLst>
                <a:tab pos="176213" algn="l"/>
                <a:tab pos="361950" algn="l"/>
                <a:tab pos="538163" algn="l"/>
                <a:tab pos="715963" algn="l"/>
              </a:tabLst>
            </a:pPr>
            <a:r>
              <a:rPr lang="en-US" sz="1200" dirty="0">
                <a:latin typeface="Courier New" charset="0"/>
              </a:rPr>
              <a:t>				/* </a:t>
            </a:r>
            <a:r>
              <a:rPr lang="en-US" sz="1200" b="0" dirty="0">
                <a:latin typeface="Courier New" charset="0"/>
              </a:rPr>
              <a:t>Close sockets</a:t>
            </a:r>
            <a:r>
              <a:rPr lang="en-US" sz="1200" dirty="0">
                <a:latin typeface="Courier New" charset="0"/>
              </a:rPr>
              <a:t> */</a:t>
            </a:r>
          </a:p>
          <a:p>
            <a:pPr>
              <a:tabLst>
                <a:tab pos="176213" algn="l"/>
                <a:tab pos="361950" algn="l"/>
                <a:tab pos="538163" algn="l"/>
                <a:tab pos="715963" algn="l"/>
              </a:tabLst>
            </a:pPr>
            <a:r>
              <a:rPr lang="en-US" sz="1200" dirty="0">
                <a:latin typeface="Courier New" charset="0"/>
              </a:rPr>
              <a:t>				</a:t>
            </a:r>
            <a:r>
              <a:rPr lang="en-US" sz="1200" dirty="0" smtClean="0">
                <a:solidFill>
                  <a:schemeClr val="folHlink"/>
                </a:solidFill>
                <a:latin typeface="Courier New" charset="0"/>
              </a:rPr>
              <a:t>close</a:t>
            </a:r>
            <a:r>
              <a:rPr lang="en-US" sz="1200" dirty="0" smtClean="0">
                <a:latin typeface="Courier New" charset="0"/>
              </a:rPr>
              <a:t>(</a:t>
            </a:r>
            <a:r>
              <a:rPr lang="en-US" sz="1200" dirty="0" err="1" smtClean="0">
                <a:latin typeface="Courier New" charset="0"/>
              </a:rPr>
              <a:t>sd</a:t>
            </a:r>
            <a:r>
              <a:rPr lang="en-US" sz="1200" dirty="0" smtClean="0">
                <a:latin typeface="Courier New" charset="0"/>
              </a:rPr>
              <a:t>[</a:t>
            </a:r>
            <a:r>
              <a:rPr lang="en-US" sz="1200" dirty="0" err="1" smtClean="0">
                <a:latin typeface="Courier New" charset="0"/>
              </a:rPr>
              <a:t>i</a:t>
            </a:r>
            <a:r>
              <a:rPr lang="en-US" sz="1200" dirty="0">
                <a:latin typeface="Courier New" charset="0"/>
              </a:rPr>
              <a:t>]);</a:t>
            </a:r>
          </a:p>
          <a:p>
            <a:pPr>
              <a:tabLst>
                <a:tab pos="176213" algn="l"/>
                <a:tab pos="361950" algn="l"/>
                <a:tab pos="538163" algn="l"/>
                <a:tab pos="715963" algn="l"/>
              </a:tabLst>
            </a:pPr>
            <a:r>
              <a:rPr lang="en-US" sz="1200" dirty="0">
                <a:latin typeface="Courier New" charset="0"/>
              </a:rPr>
              <a:t>				</a:t>
            </a:r>
            <a:r>
              <a:rPr lang="en-US" sz="1200" dirty="0" smtClean="0">
                <a:solidFill>
                  <a:schemeClr val="folHlink"/>
                </a:solidFill>
                <a:latin typeface="Courier New" charset="0"/>
              </a:rPr>
              <a:t>FD_CLR</a:t>
            </a:r>
            <a:r>
              <a:rPr lang="en-US" sz="1200" dirty="0" smtClean="0">
                <a:latin typeface="Courier New" charset="0"/>
              </a:rPr>
              <a:t>(</a:t>
            </a:r>
            <a:r>
              <a:rPr lang="en-US" sz="1200" dirty="0" err="1" smtClean="0">
                <a:latin typeface="Courier New" charset="0"/>
              </a:rPr>
              <a:t>sd</a:t>
            </a:r>
            <a:r>
              <a:rPr lang="en-US" sz="1200" dirty="0" smtClean="0">
                <a:latin typeface="Courier New" charset="0"/>
              </a:rPr>
              <a:t>[</a:t>
            </a:r>
            <a:r>
              <a:rPr lang="en-US" sz="1200" dirty="0" err="1" smtClean="0">
                <a:latin typeface="Courier New" charset="0"/>
              </a:rPr>
              <a:t>i</a:t>
            </a:r>
            <a:r>
              <a:rPr lang="en-US" sz="1200" dirty="0">
                <a:latin typeface="Courier New" charset="0"/>
              </a:rPr>
              <a:t>], &amp;</a:t>
            </a:r>
            <a:r>
              <a:rPr lang="en-US" sz="1200" dirty="0" err="1">
                <a:latin typeface="Courier New" charset="0"/>
              </a:rPr>
              <a:t>fds</a:t>
            </a:r>
            <a:r>
              <a:rPr lang="en-US" sz="1200" dirty="0">
                <a:latin typeface="Courier New" charset="0"/>
              </a:rPr>
              <a:t>);</a:t>
            </a:r>
          </a:p>
          <a:p>
            <a:pPr>
              <a:tabLst>
                <a:tab pos="176213" algn="l"/>
                <a:tab pos="361950" algn="l"/>
                <a:tab pos="538163" algn="l"/>
                <a:tab pos="715963" algn="l"/>
              </a:tabLst>
            </a:pPr>
            <a:r>
              <a:rPr lang="en-US" sz="1200" dirty="0">
                <a:latin typeface="Courier New" charset="0"/>
              </a:rPr>
              <a:t>				</a:t>
            </a:r>
          </a:p>
          <a:p>
            <a:pPr>
              <a:tabLst>
                <a:tab pos="176213" algn="l"/>
                <a:tab pos="361950" algn="l"/>
                <a:tab pos="538163" algn="l"/>
                <a:tab pos="715963" algn="l"/>
              </a:tabLst>
            </a:pPr>
            <a:r>
              <a:rPr lang="en-US" sz="1200" dirty="0">
                <a:latin typeface="Courier New" charset="0"/>
              </a:rPr>
              <a:t>			}</a:t>
            </a:r>
          </a:p>
          <a:p>
            <a:pPr>
              <a:tabLst>
                <a:tab pos="176213" algn="l"/>
                <a:tab pos="361950" algn="l"/>
                <a:tab pos="538163" algn="l"/>
                <a:tab pos="715963" algn="l"/>
              </a:tabLst>
            </a:pPr>
            <a:r>
              <a:rPr lang="en-US" sz="1200" dirty="0">
                <a:latin typeface="Courier New" charset="0"/>
              </a:rPr>
              <a:t>			return 0;</a:t>
            </a:r>
          </a:p>
          <a:p>
            <a:pPr>
              <a:tabLst>
                <a:tab pos="176213" algn="l"/>
                <a:tab pos="361950" algn="l"/>
                <a:tab pos="538163" algn="l"/>
                <a:tab pos="715963" algn="l"/>
              </a:tabLst>
            </a:pPr>
            <a:endParaRPr lang="en-US" sz="1200" dirty="0">
              <a:latin typeface="Courier New" charset="0"/>
            </a:endParaRPr>
          </a:p>
          <a:p>
            <a:pPr>
              <a:tabLst>
                <a:tab pos="176213" algn="l"/>
                <a:tab pos="361950" algn="l"/>
                <a:tab pos="538163" algn="l"/>
                <a:tab pos="715963" algn="l"/>
              </a:tabLst>
            </a:pPr>
            <a:r>
              <a:rPr lang="en-US" sz="1200" dirty="0">
                <a:latin typeface="Courier New" charset="0"/>
              </a:rPr>
              <a:t>		}</a:t>
            </a:r>
          </a:p>
        </p:txBody>
      </p:sp>
      <p:sp>
        <p:nvSpPr>
          <p:cNvPr id="56324" name="Text Box 4"/>
          <p:cNvSpPr txBox="1">
            <a:spLocks noChangeArrowheads="1"/>
          </p:cNvSpPr>
          <p:nvPr/>
        </p:nvSpPr>
        <p:spPr bwMode="auto">
          <a:xfrm>
            <a:off x="26988" y="1025525"/>
            <a:ext cx="1670050" cy="4635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89992" tIns="46795" rIns="89992" bIns="46795">
            <a:spAutoFit/>
          </a:bodyPr>
          <a:lstStyle>
            <a:lvl1pPr>
              <a:defRPr sz="3200" b="1">
                <a:solidFill>
                  <a:schemeClr val="tx1"/>
                </a:solidFill>
                <a:latin typeface="Tahoma" charset="0"/>
                <a:ea typeface="ＭＳ Ｐゴシック" charset="0"/>
                <a:cs typeface="ＭＳ Ｐゴシック" charset="0"/>
              </a:defRPr>
            </a:lvl1pPr>
            <a:lvl2pPr marL="37931725" indent="-37474525">
              <a:defRPr sz="3200" b="1">
                <a:solidFill>
                  <a:schemeClr val="tx1"/>
                </a:solidFill>
                <a:latin typeface="Tahoma" charset="0"/>
                <a:ea typeface="ＭＳ Ｐゴシック" charset="0"/>
              </a:defRPr>
            </a:lvl2pPr>
            <a:lvl3pPr>
              <a:defRPr sz="3200" b="1">
                <a:solidFill>
                  <a:schemeClr val="tx1"/>
                </a:solidFill>
                <a:latin typeface="Tahoma" charset="0"/>
                <a:ea typeface="ＭＳ Ｐゴシック" charset="0"/>
              </a:defRPr>
            </a:lvl3pPr>
            <a:lvl4pPr>
              <a:defRPr sz="3200" b="1">
                <a:solidFill>
                  <a:schemeClr val="tx1"/>
                </a:solidFill>
                <a:latin typeface="Tahoma" charset="0"/>
                <a:ea typeface="ＭＳ Ｐゴシック" charset="0"/>
              </a:defRPr>
            </a:lvl4pPr>
            <a:lvl5pPr>
              <a:defRPr sz="3200" b="1">
                <a:solidFill>
                  <a:schemeClr val="tx1"/>
                </a:solidFill>
                <a:latin typeface="Tahoma" charset="0"/>
                <a:ea typeface="ＭＳ Ｐゴシック" charset="0"/>
              </a:defRPr>
            </a:lvl5pPr>
            <a:lvl6pPr marL="457200" eaLnBrk="0" fontAlgn="base" hangingPunct="0">
              <a:spcBef>
                <a:spcPct val="0"/>
              </a:spcBef>
              <a:spcAft>
                <a:spcPct val="0"/>
              </a:spcAft>
              <a:defRPr sz="3200" b="1">
                <a:solidFill>
                  <a:schemeClr val="tx1"/>
                </a:solidFill>
                <a:latin typeface="Tahoma" charset="0"/>
                <a:ea typeface="ＭＳ Ｐゴシック" charset="0"/>
              </a:defRPr>
            </a:lvl6pPr>
            <a:lvl7pPr marL="914400" eaLnBrk="0" fontAlgn="base" hangingPunct="0">
              <a:spcBef>
                <a:spcPct val="0"/>
              </a:spcBef>
              <a:spcAft>
                <a:spcPct val="0"/>
              </a:spcAft>
              <a:defRPr sz="3200" b="1">
                <a:solidFill>
                  <a:schemeClr val="tx1"/>
                </a:solidFill>
                <a:latin typeface="Tahoma" charset="0"/>
                <a:ea typeface="ＭＳ Ｐゴシック" charset="0"/>
              </a:defRPr>
            </a:lvl7pPr>
            <a:lvl8pPr marL="1371600" eaLnBrk="0" fontAlgn="base" hangingPunct="0">
              <a:spcBef>
                <a:spcPct val="0"/>
              </a:spcBef>
              <a:spcAft>
                <a:spcPct val="0"/>
              </a:spcAft>
              <a:defRPr sz="3200" b="1">
                <a:solidFill>
                  <a:schemeClr val="tx1"/>
                </a:solidFill>
                <a:latin typeface="Tahoma" charset="0"/>
                <a:ea typeface="ＭＳ Ｐゴシック" charset="0"/>
              </a:defRPr>
            </a:lvl8pPr>
            <a:lvl9pPr marL="1828800" eaLnBrk="0" fontAlgn="base" hangingPunct="0">
              <a:spcBef>
                <a:spcPct val="0"/>
              </a:spcBef>
              <a:spcAft>
                <a:spcPct val="0"/>
              </a:spcAft>
              <a:defRPr sz="3200" b="1">
                <a:solidFill>
                  <a:schemeClr val="tx1"/>
                </a:solidFill>
                <a:latin typeface="Tahoma" charset="0"/>
                <a:ea typeface="ＭＳ Ｐゴシック" charset="0"/>
              </a:defRPr>
            </a:lvl9pPr>
          </a:lstStyle>
          <a:p>
            <a:r>
              <a:rPr lang="en-US" sz="2400" b="0">
                <a:solidFill>
                  <a:srgbClr val="FF0000"/>
                </a:solidFill>
                <a:latin typeface="Helvetica" charset="0"/>
              </a:rPr>
              <a:t>Server ctd.</a:t>
            </a:r>
          </a:p>
        </p:txBody>
      </p:sp>
      <p:sp>
        <p:nvSpPr>
          <p:cNvPr id="56325" name="Text Box 5"/>
          <p:cNvSpPr txBox="1">
            <a:spLocks noChangeArrowheads="1"/>
          </p:cNvSpPr>
          <p:nvPr/>
        </p:nvSpPr>
        <p:spPr bwMode="auto">
          <a:xfrm>
            <a:off x="4187825" y="1025525"/>
            <a:ext cx="1652588" cy="457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89992" tIns="46795" rIns="89992" bIns="46795">
            <a:spAutoFit/>
          </a:bodyPr>
          <a:lstStyle>
            <a:lvl1pPr>
              <a:defRPr sz="3200" b="1">
                <a:solidFill>
                  <a:schemeClr val="tx1"/>
                </a:solidFill>
                <a:latin typeface="Tahoma" charset="0"/>
                <a:ea typeface="ＭＳ Ｐゴシック" charset="0"/>
                <a:cs typeface="ＭＳ Ｐゴシック" charset="0"/>
              </a:defRPr>
            </a:lvl1pPr>
            <a:lvl2pPr marL="37931725" indent="-37474525">
              <a:defRPr sz="3200" b="1">
                <a:solidFill>
                  <a:schemeClr val="tx1"/>
                </a:solidFill>
                <a:latin typeface="Tahoma" charset="0"/>
                <a:ea typeface="ＭＳ Ｐゴシック" charset="0"/>
              </a:defRPr>
            </a:lvl2pPr>
            <a:lvl3pPr>
              <a:defRPr sz="3200" b="1">
                <a:solidFill>
                  <a:schemeClr val="tx1"/>
                </a:solidFill>
                <a:latin typeface="Tahoma" charset="0"/>
                <a:ea typeface="ＭＳ Ｐゴシック" charset="0"/>
              </a:defRPr>
            </a:lvl3pPr>
            <a:lvl4pPr>
              <a:defRPr sz="3200" b="1">
                <a:solidFill>
                  <a:schemeClr val="tx1"/>
                </a:solidFill>
                <a:latin typeface="Tahoma" charset="0"/>
                <a:ea typeface="ＭＳ Ｐゴシック" charset="0"/>
              </a:defRPr>
            </a:lvl4pPr>
            <a:lvl5pPr>
              <a:defRPr sz="3200" b="1">
                <a:solidFill>
                  <a:schemeClr val="tx1"/>
                </a:solidFill>
                <a:latin typeface="Tahoma" charset="0"/>
                <a:ea typeface="ＭＳ Ｐゴシック" charset="0"/>
              </a:defRPr>
            </a:lvl5pPr>
            <a:lvl6pPr marL="457200" eaLnBrk="0" fontAlgn="base" hangingPunct="0">
              <a:spcBef>
                <a:spcPct val="0"/>
              </a:spcBef>
              <a:spcAft>
                <a:spcPct val="0"/>
              </a:spcAft>
              <a:defRPr sz="3200" b="1">
                <a:solidFill>
                  <a:schemeClr val="tx1"/>
                </a:solidFill>
                <a:latin typeface="Tahoma" charset="0"/>
                <a:ea typeface="ＭＳ Ｐゴシック" charset="0"/>
              </a:defRPr>
            </a:lvl6pPr>
            <a:lvl7pPr marL="914400" eaLnBrk="0" fontAlgn="base" hangingPunct="0">
              <a:spcBef>
                <a:spcPct val="0"/>
              </a:spcBef>
              <a:spcAft>
                <a:spcPct val="0"/>
              </a:spcAft>
              <a:defRPr sz="3200" b="1">
                <a:solidFill>
                  <a:schemeClr val="tx1"/>
                </a:solidFill>
                <a:latin typeface="Tahoma" charset="0"/>
                <a:ea typeface="ＭＳ Ｐゴシック" charset="0"/>
              </a:defRPr>
            </a:lvl7pPr>
            <a:lvl8pPr marL="1371600" eaLnBrk="0" fontAlgn="base" hangingPunct="0">
              <a:spcBef>
                <a:spcPct val="0"/>
              </a:spcBef>
              <a:spcAft>
                <a:spcPct val="0"/>
              </a:spcAft>
              <a:defRPr sz="3200" b="1">
                <a:solidFill>
                  <a:schemeClr val="tx1"/>
                </a:solidFill>
                <a:latin typeface="Tahoma" charset="0"/>
                <a:ea typeface="ＭＳ Ｐゴシック" charset="0"/>
              </a:defRPr>
            </a:lvl8pPr>
            <a:lvl9pPr marL="1828800" eaLnBrk="0" fontAlgn="base" hangingPunct="0">
              <a:spcBef>
                <a:spcPct val="0"/>
              </a:spcBef>
              <a:spcAft>
                <a:spcPct val="0"/>
              </a:spcAft>
              <a:defRPr sz="3200" b="1">
                <a:solidFill>
                  <a:schemeClr val="tx1"/>
                </a:solidFill>
                <a:latin typeface="Tahoma" charset="0"/>
                <a:ea typeface="ＭＳ Ｐゴシック" charset="0"/>
              </a:defRPr>
            </a:lvl9pPr>
          </a:lstStyle>
          <a:p>
            <a:r>
              <a:rPr lang="en-US" sz="2400" b="0">
                <a:solidFill>
                  <a:srgbClr val="FF0000"/>
                </a:solidFill>
                <a:latin typeface="Helvetica" charset="0"/>
              </a:rPr>
              <a:t>Server ctd.</a:t>
            </a:r>
          </a:p>
        </p:txBody>
      </p:sp>
      <p:sp>
        <p:nvSpPr>
          <p:cNvPr id="56326" name="Rectangle 6"/>
          <p:cNvSpPr>
            <a:spLocks noChangeArrowheads="1"/>
          </p:cNvSpPr>
          <p:nvPr/>
        </p:nvSpPr>
        <p:spPr bwMode="auto">
          <a:xfrm>
            <a:off x="4265613" y="1458913"/>
            <a:ext cx="4773612" cy="4868862"/>
          </a:xfrm>
          <a:prstGeom prst="rect">
            <a:avLst/>
          </a:prstGeom>
          <a:noFill/>
          <a:ln w="12700">
            <a:solidFill>
              <a:schemeClr val="tx1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wrap="none" lIns="89992" tIns="46795" rIns="89992" bIns="46795"/>
          <a:lstStyle/>
          <a:p>
            <a:pPr>
              <a:tabLst>
                <a:tab pos="176213" algn="l"/>
                <a:tab pos="361950" algn="l"/>
                <a:tab pos="538163" algn="l"/>
                <a:tab pos="715963" algn="l"/>
              </a:tabLst>
            </a:pPr>
            <a:r>
              <a:rPr lang="en-US" sz="1200" dirty="0">
                <a:latin typeface="Courier New" charset="0"/>
              </a:rPr>
              <a:t>		for (</a:t>
            </a:r>
            <a:r>
              <a:rPr lang="en-US" sz="1200" dirty="0" err="1">
                <a:latin typeface="Courier New" charset="0"/>
              </a:rPr>
              <a:t>i</a:t>
            </a:r>
            <a:r>
              <a:rPr lang="en-US" sz="1200" dirty="0">
                <a:latin typeface="Courier New" charset="0"/>
              </a:rPr>
              <a:t> = 0; </a:t>
            </a:r>
            <a:r>
              <a:rPr lang="en-US" sz="1200" dirty="0" err="1">
                <a:latin typeface="Courier New" charset="0"/>
              </a:rPr>
              <a:t>i</a:t>
            </a:r>
            <a:r>
              <a:rPr lang="en-US" sz="1200" dirty="0">
                <a:latin typeface="Courier New" charset="0"/>
              </a:rPr>
              <a:t> &lt; </a:t>
            </a:r>
            <a:r>
              <a:rPr lang="en-US" sz="1200" dirty="0">
                <a:solidFill>
                  <a:schemeClr val="folHlink"/>
                </a:solidFill>
                <a:latin typeface="Courier New" charset="0"/>
              </a:rPr>
              <a:t>FD_SETSIZE</a:t>
            </a:r>
            <a:r>
              <a:rPr lang="en-US" sz="1200" dirty="0">
                <a:latin typeface="Courier New" charset="0"/>
              </a:rPr>
              <a:t>; </a:t>
            </a:r>
            <a:r>
              <a:rPr lang="en-US" sz="1200" dirty="0" err="1">
                <a:latin typeface="Courier New" charset="0"/>
              </a:rPr>
              <a:t>i</a:t>
            </a:r>
            <a:r>
              <a:rPr lang="en-US" sz="1200" dirty="0">
                <a:latin typeface="Courier New" charset="0"/>
              </a:rPr>
              <a:t>++)</a:t>
            </a:r>
          </a:p>
          <a:p>
            <a:pPr>
              <a:tabLst>
                <a:tab pos="176213" algn="l"/>
                <a:tab pos="361950" algn="l"/>
                <a:tab pos="538163" algn="l"/>
                <a:tab pos="715963" algn="l"/>
              </a:tabLst>
            </a:pPr>
            <a:r>
              <a:rPr lang="en-US" sz="1200" dirty="0">
                <a:latin typeface="Courier New" charset="0"/>
              </a:rPr>
              <a:t>			if(</a:t>
            </a:r>
            <a:r>
              <a:rPr lang="en-US" sz="1200" dirty="0">
                <a:solidFill>
                  <a:schemeClr val="folHlink"/>
                </a:solidFill>
                <a:latin typeface="Courier New" charset="0"/>
              </a:rPr>
              <a:t>FD_ISSET</a:t>
            </a:r>
            <a:r>
              <a:rPr lang="en-US" sz="1200" dirty="0">
                <a:latin typeface="Courier New" charset="0"/>
              </a:rPr>
              <a:t> (</a:t>
            </a:r>
            <a:r>
              <a:rPr lang="en-US" sz="1200" dirty="0" err="1">
                <a:latin typeface="Courier New" charset="0"/>
              </a:rPr>
              <a:t>i</a:t>
            </a:r>
            <a:r>
              <a:rPr lang="en-US" sz="1200" dirty="0">
                <a:latin typeface="Courier New" charset="0"/>
              </a:rPr>
              <a:t>, &amp;</a:t>
            </a:r>
            <a:r>
              <a:rPr lang="en-US" sz="1200" dirty="0" err="1">
                <a:latin typeface="Courier New" charset="0"/>
              </a:rPr>
              <a:t>readfds</a:t>
            </a:r>
            <a:r>
              <a:rPr lang="en-US" sz="1200" dirty="0">
                <a:latin typeface="Courier New" charset="0"/>
              </a:rPr>
              <a:t>)) {</a:t>
            </a:r>
          </a:p>
          <a:p>
            <a:pPr>
              <a:tabLst>
                <a:tab pos="176213" algn="l"/>
                <a:tab pos="361950" algn="l"/>
                <a:tab pos="538163" algn="l"/>
                <a:tab pos="715963" algn="l"/>
              </a:tabLst>
            </a:pPr>
            <a:endParaRPr lang="en-US" sz="1200" dirty="0">
              <a:latin typeface="Courier New" charset="0"/>
            </a:endParaRPr>
          </a:p>
          <a:p>
            <a:pPr>
              <a:tabLst>
                <a:tab pos="176213" algn="l"/>
                <a:tab pos="361950" algn="l"/>
                <a:tab pos="538163" algn="l"/>
                <a:tab pos="715963" algn="l"/>
              </a:tabLst>
            </a:pPr>
            <a:r>
              <a:rPr lang="en-US" sz="1200" dirty="0">
                <a:latin typeface="Courier New" charset="0"/>
              </a:rPr>
              <a:t>				if(</a:t>
            </a:r>
            <a:r>
              <a:rPr lang="en-US" sz="1200" dirty="0" err="1">
                <a:latin typeface="Courier New" charset="0"/>
              </a:rPr>
              <a:t>i</a:t>
            </a:r>
            <a:r>
              <a:rPr lang="en-US" sz="1200" dirty="0">
                <a:latin typeface="Courier New" charset="0"/>
              </a:rPr>
              <a:t> == </a:t>
            </a:r>
            <a:r>
              <a:rPr lang="en-US" sz="1200" dirty="0" err="1">
                <a:latin typeface="Courier New" charset="0"/>
              </a:rPr>
              <a:t>request_sock</a:t>
            </a:r>
            <a:r>
              <a:rPr lang="en-US" sz="1200" dirty="0">
                <a:latin typeface="Courier New" charset="0"/>
              </a:rPr>
              <a:t>) {</a:t>
            </a:r>
          </a:p>
          <a:p>
            <a:pPr>
              <a:tabLst>
                <a:tab pos="176213" algn="l"/>
                <a:tab pos="361950" algn="l"/>
                <a:tab pos="538163" algn="l"/>
                <a:tab pos="715963" algn="l"/>
              </a:tabLst>
            </a:pPr>
            <a:r>
              <a:rPr lang="en-US" sz="1200" b="0" dirty="0">
                <a:latin typeface="Courier New" charset="0"/>
              </a:rPr>
              <a:t>				  /* new connection request */</a:t>
            </a:r>
          </a:p>
          <a:p>
            <a:pPr>
              <a:tabLst>
                <a:tab pos="176213" algn="l"/>
                <a:tab pos="361950" algn="l"/>
                <a:tab pos="538163" algn="l"/>
                <a:tab pos="715963" algn="l"/>
              </a:tabLst>
            </a:pPr>
            <a:r>
              <a:rPr lang="en-US" sz="1200" dirty="0">
                <a:latin typeface="Courier New" charset="0"/>
              </a:rPr>
              <a:t>					if(</a:t>
            </a:r>
            <a:r>
              <a:rPr lang="en-US" sz="1200" dirty="0" err="1">
                <a:latin typeface="Courier New" charset="0"/>
              </a:rPr>
              <a:t>numsocks</a:t>
            </a:r>
            <a:r>
              <a:rPr lang="en-US" sz="1200" dirty="0">
                <a:latin typeface="Courier New" charset="0"/>
              </a:rPr>
              <a:t> &lt; </a:t>
            </a:r>
            <a:r>
              <a:rPr lang="en-US" sz="1200" dirty="0" err="1">
                <a:latin typeface="Courier New" charset="0"/>
              </a:rPr>
              <a:t>maxsocks</a:t>
            </a:r>
            <a:r>
              <a:rPr lang="en-US" sz="1200" dirty="0">
                <a:latin typeface="Courier New" charset="0"/>
              </a:rPr>
              <a:t>) {</a:t>
            </a:r>
          </a:p>
          <a:p>
            <a:pPr>
              <a:tabLst>
                <a:tab pos="176213" algn="l"/>
                <a:tab pos="361950" algn="l"/>
                <a:tab pos="538163" algn="l"/>
                <a:tab pos="715963" algn="l"/>
              </a:tabLst>
            </a:pPr>
            <a:r>
              <a:rPr lang="en-US" sz="1200" dirty="0">
                <a:latin typeface="Courier New" charset="0"/>
              </a:rPr>
              <a:t>					  </a:t>
            </a:r>
            <a:r>
              <a:rPr lang="en-US" sz="1200" dirty="0" err="1" smtClean="0">
                <a:latin typeface="Courier New" charset="0"/>
              </a:rPr>
              <a:t>sd</a:t>
            </a:r>
            <a:r>
              <a:rPr lang="en-US" sz="1200" dirty="0" smtClean="0">
                <a:latin typeface="Courier New" charset="0"/>
              </a:rPr>
              <a:t>[</a:t>
            </a:r>
            <a:r>
              <a:rPr lang="en-US" sz="1200" dirty="0" err="1" smtClean="0">
                <a:latin typeface="Courier New" charset="0"/>
              </a:rPr>
              <a:t>numsocks</a:t>
            </a:r>
            <a:r>
              <a:rPr lang="en-US" sz="1200" dirty="0">
                <a:latin typeface="Courier New" charset="0"/>
              </a:rPr>
              <a:t>] = </a:t>
            </a:r>
            <a:r>
              <a:rPr lang="en-US" sz="1200" dirty="0">
                <a:solidFill>
                  <a:schemeClr val="folHlink"/>
                </a:solidFill>
                <a:latin typeface="Courier New" charset="0"/>
              </a:rPr>
              <a:t>accept</a:t>
            </a:r>
            <a:r>
              <a:rPr lang="en-US" sz="1200" dirty="0">
                <a:latin typeface="Courier New" charset="0"/>
              </a:rPr>
              <a:t>(</a:t>
            </a:r>
            <a:r>
              <a:rPr lang="en-US" sz="1200" dirty="0" err="1">
                <a:latin typeface="Courier New" charset="0"/>
              </a:rPr>
              <a:t>request_sock</a:t>
            </a:r>
            <a:r>
              <a:rPr lang="en-US" sz="1200" dirty="0">
                <a:latin typeface="Courier New" charset="0"/>
              </a:rPr>
              <a:t>,</a:t>
            </a:r>
          </a:p>
          <a:p>
            <a:pPr>
              <a:tabLst>
                <a:tab pos="176213" algn="l"/>
                <a:tab pos="361950" algn="l"/>
                <a:tab pos="538163" algn="l"/>
                <a:tab pos="715963" algn="l"/>
              </a:tabLst>
            </a:pPr>
            <a:r>
              <a:rPr lang="en-US" sz="1200" dirty="0">
                <a:latin typeface="Courier New" charset="0"/>
              </a:rPr>
              <a:t>              (</a:t>
            </a:r>
            <a:r>
              <a:rPr lang="en-US" sz="1200" dirty="0" err="1">
                <a:latin typeface="Courier New" charset="0"/>
              </a:rPr>
              <a:t>struct</a:t>
            </a:r>
            <a:r>
              <a:rPr lang="en-US" sz="1200" dirty="0">
                <a:latin typeface="Courier New" charset="0"/>
              </a:rPr>
              <a:t> </a:t>
            </a:r>
            <a:r>
              <a:rPr lang="en-US" sz="1200" dirty="0" err="1">
                <a:latin typeface="Courier New" charset="0"/>
              </a:rPr>
              <a:t>sockaddr</a:t>
            </a:r>
            <a:r>
              <a:rPr lang="en-US" sz="1200" dirty="0">
                <a:latin typeface="Courier New" charset="0"/>
              </a:rPr>
              <a:t> *)&amp;</a:t>
            </a:r>
            <a:r>
              <a:rPr lang="en-US" sz="1200" dirty="0" err="1">
                <a:latin typeface="Courier New" charset="0"/>
              </a:rPr>
              <a:t>clientaddr</a:t>
            </a:r>
            <a:r>
              <a:rPr lang="en-US" sz="1200" dirty="0">
                <a:latin typeface="Courier New" charset="0"/>
              </a:rPr>
              <a:t>,</a:t>
            </a:r>
            <a:br>
              <a:rPr lang="en-US" sz="1200" dirty="0">
                <a:latin typeface="Courier New" charset="0"/>
              </a:rPr>
            </a:br>
            <a:r>
              <a:rPr lang="en-US" sz="1200" dirty="0">
                <a:latin typeface="Courier New" charset="0"/>
              </a:rPr>
              <a:t>              (</a:t>
            </a:r>
            <a:r>
              <a:rPr lang="en-US" sz="1200" dirty="0" err="1">
                <a:latin typeface="Courier New" charset="0"/>
              </a:rPr>
              <a:t>socklen_t</a:t>
            </a:r>
            <a:r>
              <a:rPr lang="en-US" sz="1200" dirty="0">
                <a:latin typeface="Courier New" charset="0"/>
              </a:rPr>
              <a:t> *)&amp;</a:t>
            </a:r>
            <a:r>
              <a:rPr lang="en-US" sz="1200" dirty="0" err="1">
                <a:latin typeface="Courier New" charset="0"/>
              </a:rPr>
              <a:t>clientaddrlen</a:t>
            </a:r>
            <a:r>
              <a:rPr lang="en-US" sz="1200" dirty="0">
                <a:latin typeface="Courier New" charset="0"/>
              </a:rPr>
              <a:t>);</a:t>
            </a:r>
          </a:p>
          <a:p>
            <a:pPr>
              <a:tabLst>
                <a:tab pos="176213" algn="l"/>
                <a:tab pos="361950" algn="l"/>
                <a:tab pos="538163" algn="l"/>
                <a:tab pos="715963" algn="l"/>
              </a:tabLst>
            </a:pPr>
            <a:r>
              <a:rPr lang="en-US" sz="1200" dirty="0">
                <a:latin typeface="Courier New" charset="0"/>
              </a:rPr>
              <a:t>					  </a:t>
            </a:r>
            <a:r>
              <a:rPr lang="en-US" sz="1200" dirty="0" smtClean="0">
                <a:solidFill>
                  <a:schemeClr val="folHlink"/>
                </a:solidFill>
                <a:latin typeface="Courier New" charset="0"/>
              </a:rPr>
              <a:t>FD_SET</a:t>
            </a:r>
            <a:r>
              <a:rPr lang="en-US" sz="1200" dirty="0" smtClean="0">
                <a:latin typeface="Courier New" charset="0"/>
              </a:rPr>
              <a:t>(</a:t>
            </a:r>
            <a:r>
              <a:rPr lang="en-US" sz="1200" dirty="0" err="1" smtClean="0">
                <a:latin typeface="Courier New" charset="0"/>
              </a:rPr>
              <a:t>sd</a:t>
            </a:r>
            <a:r>
              <a:rPr lang="en-US" sz="1200" dirty="0" smtClean="0">
                <a:latin typeface="Courier New" charset="0"/>
              </a:rPr>
              <a:t>[</a:t>
            </a:r>
            <a:r>
              <a:rPr lang="en-US" sz="1200" dirty="0" err="1" smtClean="0">
                <a:latin typeface="Courier New" charset="0"/>
              </a:rPr>
              <a:t>numsocks</a:t>
            </a:r>
            <a:r>
              <a:rPr lang="en-US" sz="1200" dirty="0">
                <a:latin typeface="Courier New" charset="0"/>
              </a:rPr>
              <a:t>], &amp;</a:t>
            </a:r>
            <a:r>
              <a:rPr lang="en-US" sz="1200" dirty="0" err="1">
                <a:latin typeface="Courier New" charset="0"/>
              </a:rPr>
              <a:t>fds</a:t>
            </a:r>
            <a:r>
              <a:rPr lang="en-US" sz="1200" dirty="0">
                <a:latin typeface="Courier New" charset="0"/>
              </a:rPr>
              <a:t>);</a:t>
            </a:r>
          </a:p>
          <a:p>
            <a:pPr>
              <a:tabLst>
                <a:tab pos="176213" algn="l"/>
                <a:tab pos="361950" algn="l"/>
                <a:tab pos="538163" algn="l"/>
                <a:tab pos="715963" algn="l"/>
              </a:tabLst>
            </a:pPr>
            <a:r>
              <a:rPr lang="en-US" sz="1200" dirty="0">
                <a:latin typeface="Courier New" charset="0"/>
              </a:rPr>
              <a:t>					  </a:t>
            </a:r>
            <a:r>
              <a:rPr lang="en-US" sz="1200" dirty="0" err="1">
                <a:latin typeface="Courier New" charset="0"/>
              </a:rPr>
              <a:t>numsocks</a:t>
            </a:r>
            <a:r>
              <a:rPr lang="en-US" sz="1200" dirty="0">
                <a:latin typeface="Courier New" charset="0"/>
              </a:rPr>
              <a:t>++;</a:t>
            </a:r>
          </a:p>
          <a:p>
            <a:pPr>
              <a:tabLst>
                <a:tab pos="176213" algn="l"/>
                <a:tab pos="361950" algn="l"/>
                <a:tab pos="538163" algn="l"/>
                <a:tab pos="715963" algn="l"/>
              </a:tabLst>
            </a:pPr>
            <a:r>
              <a:rPr lang="en-US" sz="1200" dirty="0">
                <a:latin typeface="Courier New" charset="0"/>
              </a:rPr>
              <a:t>					} else {</a:t>
            </a:r>
          </a:p>
          <a:p>
            <a:pPr>
              <a:tabLst>
                <a:tab pos="176213" algn="l"/>
                <a:tab pos="361950" algn="l"/>
                <a:tab pos="538163" algn="l"/>
                <a:tab pos="715963" algn="l"/>
              </a:tabLst>
            </a:pPr>
            <a:r>
              <a:rPr lang="en-US" sz="1200" dirty="0">
                <a:latin typeface="Courier New" charset="0"/>
              </a:rPr>
              <a:t>					  </a:t>
            </a:r>
            <a:r>
              <a:rPr lang="en-US" sz="1200" dirty="0" err="1">
                <a:latin typeface="Courier New" charset="0"/>
              </a:rPr>
              <a:t>printf</a:t>
            </a:r>
            <a:r>
              <a:rPr lang="en-US" sz="1200" dirty="0">
                <a:latin typeface="Courier New" charset="0"/>
              </a:rPr>
              <a:t>(</a:t>
            </a:r>
            <a:r>
              <a:rPr lang="ja-JP" altLang="en-US" sz="1200" dirty="0">
                <a:latin typeface="Courier New" charset="0"/>
              </a:rPr>
              <a:t>”</a:t>
            </a:r>
            <a:r>
              <a:rPr lang="en-US" sz="1200" dirty="0">
                <a:latin typeface="Courier New" charset="0"/>
              </a:rPr>
              <a:t>Ran out of socket space.\n");</a:t>
            </a:r>
          </a:p>
          <a:p>
            <a:pPr>
              <a:tabLst>
                <a:tab pos="176213" algn="l"/>
                <a:tab pos="361950" algn="l"/>
                <a:tab pos="538163" algn="l"/>
                <a:tab pos="715963" algn="l"/>
              </a:tabLst>
            </a:pPr>
            <a:r>
              <a:rPr lang="en-US" sz="1200" dirty="0">
                <a:latin typeface="Courier New" charset="0"/>
              </a:rPr>
              <a:t>					  return -1;</a:t>
            </a:r>
          </a:p>
          <a:p>
            <a:pPr>
              <a:tabLst>
                <a:tab pos="176213" algn="l"/>
                <a:tab pos="361950" algn="l"/>
                <a:tab pos="538163" algn="l"/>
                <a:tab pos="715963" algn="l"/>
              </a:tabLst>
            </a:pPr>
            <a:r>
              <a:rPr lang="en-US" sz="1200" dirty="0">
                <a:latin typeface="Courier New" charset="0"/>
              </a:rPr>
              <a:t>					}</a:t>
            </a:r>
          </a:p>
          <a:p>
            <a:pPr>
              <a:tabLst>
                <a:tab pos="176213" algn="l"/>
                <a:tab pos="361950" algn="l"/>
                <a:tab pos="538163" algn="l"/>
                <a:tab pos="715963" algn="l"/>
              </a:tabLst>
            </a:pPr>
            <a:r>
              <a:rPr lang="en-US" sz="1200" dirty="0">
                <a:latin typeface="Courier New" charset="0"/>
              </a:rPr>
              <a:t>				} else {</a:t>
            </a:r>
          </a:p>
          <a:p>
            <a:pPr>
              <a:tabLst>
                <a:tab pos="176213" algn="l"/>
                <a:tab pos="361950" algn="l"/>
                <a:tab pos="538163" algn="l"/>
                <a:tab pos="715963" algn="l"/>
              </a:tabLst>
            </a:pPr>
            <a:r>
              <a:rPr lang="en-US" sz="1200" b="0" dirty="0">
                <a:latin typeface="Courier New" charset="0"/>
              </a:rPr>
              <a:t>					/* data arrived on an existing socket */</a:t>
            </a:r>
          </a:p>
          <a:p>
            <a:pPr>
              <a:tabLst>
                <a:tab pos="176213" algn="l"/>
                <a:tab pos="361950" algn="l"/>
                <a:tab pos="538163" algn="l"/>
                <a:tab pos="715963" algn="l"/>
              </a:tabLst>
            </a:pPr>
            <a:r>
              <a:rPr lang="en-US" sz="1200" dirty="0">
                <a:latin typeface="Courier New" charset="0"/>
              </a:rPr>
              <a:t>					</a:t>
            </a:r>
            <a:r>
              <a:rPr lang="en-US" sz="1200" dirty="0">
                <a:solidFill>
                  <a:schemeClr val="folHlink"/>
                </a:solidFill>
                <a:latin typeface="Courier New" charset="0"/>
              </a:rPr>
              <a:t>read</a:t>
            </a:r>
            <a:r>
              <a:rPr lang="en-US" sz="1200" dirty="0">
                <a:latin typeface="Courier New" charset="0"/>
              </a:rPr>
              <a:t>(</a:t>
            </a:r>
            <a:r>
              <a:rPr lang="en-US" sz="1200" dirty="0" err="1">
                <a:latin typeface="Courier New" charset="0"/>
              </a:rPr>
              <a:t>i</a:t>
            </a:r>
            <a:r>
              <a:rPr lang="en-US" sz="1200" dirty="0">
                <a:latin typeface="Courier New" charset="0"/>
              </a:rPr>
              <a:t>, buf,12);</a:t>
            </a:r>
          </a:p>
          <a:p>
            <a:pPr>
              <a:tabLst>
                <a:tab pos="176213" algn="l"/>
                <a:tab pos="361950" algn="l"/>
                <a:tab pos="538163" algn="l"/>
                <a:tab pos="715963" algn="l"/>
              </a:tabLst>
            </a:pPr>
            <a:r>
              <a:rPr lang="en-US" sz="1200" dirty="0">
                <a:latin typeface="Courier New" charset="0"/>
              </a:rPr>
              <a:t>					</a:t>
            </a:r>
            <a:r>
              <a:rPr lang="en-US" sz="1200" dirty="0" err="1">
                <a:latin typeface="Courier New" charset="0"/>
              </a:rPr>
              <a:t>buf</a:t>
            </a:r>
            <a:r>
              <a:rPr lang="en-US" sz="1200" dirty="0">
                <a:latin typeface="Courier New" charset="0"/>
              </a:rPr>
              <a:t>[12] = '\0';</a:t>
            </a:r>
          </a:p>
          <a:p>
            <a:pPr>
              <a:tabLst>
                <a:tab pos="176213" algn="l"/>
                <a:tab pos="361950" algn="l"/>
                <a:tab pos="538163" algn="l"/>
                <a:tab pos="715963" algn="l"/>
              </a:tabLst>
            </a:pPr>
            <a:r>
              <a:rPr lang="en-US" sz="1200" dirty="0">
                <a:latin typeface="Courier New" charset="0"/>
              </a:rPr>
              <a:t>					</a:t>
            </a:r>
            <a:r>
              <a:rPr lang="en-US" sz="1200" dirty="0" err="1">
                <a:latin typeface="Courier New" charset="0"/>
              </a:rPr>
              <a:t>printf</a:t>
            </a:r>
            <a:r>
              <a:rPr lang="en-US" sz="1200" dirty="0">
                <a:latin typeface="Courier New" charset="0"/>
              </a:rPr>
              <a:t>("From socket %d: %s\n",</a:t>
            </a:r>
            <a:r>
              <a:rPr lang="en-US" sz="1200" dirty="0" err="1">
                <a:latin typeface="Courier New" charset="0"/>
              </a:rPr>
              <a:t>i,buf</a:t>
            </a:r>
            <a:r>
              <a:rPr lang="en-US" sz="1200" dirty="0">
                <a:latin typeface="Courier New" charset="0"/>
              </a:rPr>
              <a:t>);</a:t>
            </a:r>
          </a:p>
          <a:p>
            <a:pPr>
              <a:tabLst>
                <a:tab pos="176213" algn="l"/>
                <a:tab pos="361950" algn="l"/>
                <a:tab pos="538163" algn="l"/>
                <a:tab pos="715963" algn="l"/>
              </a:tabLst>
            </a:pPr>
            <a:r>
              <a:rPr lang="en-US" sz="1200" dirty="0">
                <a:latin typeface="Courier New" charset="0"/>
              </a:rPr>
              <a:t>				}			</a:t>
            </a:r>
          </a:p>
          <a:p>
            <a:pPr>
              <a:tabLst>
                <a:tab pos="176213" algn="l"/>
                <a:tab pos="361950" algn="l"/>
                <a:tab pos="538163" algn="l"/>
                <a:tab pos="715963" algn="l"/>
              </a:tabLst>
            </a:pPr>
            <a:r>
              <a:rPr lang="en-US" sz="1200" dirty="0">
                <a:latin typeface="Courier New" charset="0"/>
              </a:rPr>
              <a:t>			}			</a:t>
            </a:r>
          </a:p>
          <a:p>
            <a:pPr>
              <a:tabLst>
                <a:tab pos="176213" algn="l"/>
                <a:tab pos="361950" algn="l"/>
                <a:tab pos="538163" algn="l"/>
                <a:tab pos="715963" algn="l"/>
              </a:tabLst>
            </a:pPr>
            <a:r>
              <a:rPr lang="en-US" sz="1200" dirty="0">
                <a:latin typeface="Courier New" charset="0"/>
              </a:rPr>
              <a:t>	}</a:t>
            </a:r>
          </a:p>
          <a:p>
            <a:pPr>
              <a:tabLst>
                <a:tab pos="176213" algn="l"/>
                <a:tab pos="361950" algn="l"/>
                <a:tab pos="538163" algn="l"/>
                <a:tab pos="715963" algn="l"/>
              </a:tabLst>
            </a:pPr>
            <a:r>
              <a:rPr lang="en-US" sz="1200" dirty="0">
                <a:latin typeface="Courier New" charset="0"/>
              </a:rPr>
              <a:t>	</a:t>
            </a:r>
            <a:r>
              <a:rPr lang="en-US" sz="1200" dirty="0">
                <a:solidFill>
                  <a:schemeClr val="folHlink"/>
                </a:solidFill>
                <a:latin typeface="Courier New" charset="0"/>
              </a:rPr>
              <a:t>close</a:t>
            </a:r>
            <a:r>
              <a:rPr lang="en-US" sz="1200" dirty="0">
                <a:latin typeface="Courier New" charset="0"/>
              </a:rPr>
              <a:t>(</a:t>
            </a:r>
            <a:r>
              <a:rPr lang="en-US" sz="1200" dirty="0" err="1">
                <a:latin typeface="Courier New" charset="0"/>
              </a:rPr>
              <a:t>request_sock</a:t>
            </a:r>
            <a:r>
              <a:rPr lang="en-US" sz="1200" dirty="0">
                <a:latin typeface="Courier New" charset="0"/>
              </a:rPr>
              <a:t>);</a:t>
            </a:r>
          </a:p>
          <a:p>
            <a:pPr>
              <a:tabLst>
                <a:tab pos="176213" algn="l"/>
                <a:tab pos="361950" algn="l"/>
                <a:tab pos="538163" algn="l"/>
                <a:tab pos="715963" algn="l"/>
              </a:tabLst>
            </a:pPr>
            <a:r>
              <a:rPr lang="en-US" sz="1200" dirty="0">
                <a:latin typeface="Courier New" charset="0"/>
              </a:rPr>
              <a:t>}</a:t>
            </a:r>
          </a:p>
        </p:txBody>
      </p:sp>
    </p:spTree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8130" name="Rectangle 2"/>
          <p:cNvSpPr>
            <a:spLocks noGrp="1" noChangeArrowheads="1"/>
          </p:cNvSpPr>
          <p:nvPr>
            <p:ph type="title"/>
          </p:nvPr>
        </p:nvSpPr>
        <p:spPr>
          <a:xfrm>
            <a:off x="431800" y="-95250"/>
            <a:ext cx="8172450" cy="718338"/>
          </a:xfrm>
        </p:spPr>
        <p:txBody>
          <a:bodyPr/>
          <a:lstStyle/>
          <a:p>
            <a:pPr eaLnBrk="1" hangingPunct="1"/>
            <a:r>
              <a:rPr lang="en-US" sz="2600" dirty="0" smtClean="0">
                <a:latin typeface="Tahoma" charset="0"/>
                <a:ea typeface="ＭＳ Ｐゴシック" charset="0"/>
                <a:cs typeface="ＭＳ Ｐゴシック" charset="0"/>
              </a:rPr>
              <a:t>Outline for select based iterative server</a:t>
            </a:r>
            <a:endParaRPr lang="en-US" sz="2600" dirty="0">
              <a:latin typeface="Tahoma" charset="0"/>
              <a:ea typeface="ＭＳ Ｐゴシック" charset="0"/>
              <a:cs typeface="ＭＳ Ｐゴシック" charset="0"/>
            </a:endParaRPr>
          </a:p>
        </p:txBody>
      </p:sp>
      <p:sp>
        <p:nvSpPr>
          <p:cNvPr id="1189891" name="Text Box 3"/>
          <p:cNvSpPr txBox="1">
            <a:spLocks noChangeArrowheads="1"/>
          </p:cNvSpPr>
          <p:nvPr/>
        </p:nvSpPr>
        <p:spPr bwMode="auto">
          <a:xfrm>
            <a:off x="1779587" y="1243012"/>
            <a:ext cx="1447800" cy="349250"/>
          </a:xfrm>
          <a:prstGeom prst="rect">
            <a:avLst/>
          </a:prstGeom>
          <a:noFill/>
          <a:ln w="12700">
            <a:solidFill>
              <a:schemeClr val="tx1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lIns="90000" tIns="46800" rIns="90000" bIns="46800">
            <a:spAutoFit/>
          </a:bodyPr>
          <a:lstStyle>
            <a:lvl1pPr>
              <a:defRPr sz="3200" b="1">
                <a:solidFill>
                  <a:schemeClr val="tx1"/>
                </a:solidFill>
                <a:latin typeface="Tahoma" charset="0"/>
                <a:ea typeface="ＭＳ Ｐゴシック" charset="0"/>
                <a:cs typeface="ＭＳ Ｐゴシック" charset="0"/>
              </a:defRPr>
            </a:lvl1pPr>
            <a:lvl2pPr marL="37931725" indent="-37474525">
              <a:defRPr sz="3200" b="1">
                <a:solidFill>
                  <a:schemeClr val="tx1"/>
                </a:solidFill>
                <a:latin typeface="Tahoma" charset="0"/>
                <a:ea typeface="ＭＳ Ｐゴシック" charset="0"/>
              </a:defRPr>
            </a:lvl2pPr>
            <a:lvl3pPr>
              <a:defRPr sz="3200" b="1">
                <a:solidFill>
                  <a:schemeClr val="tx1"/>
                </a:solidFill>
                <a:latin typeface="Tahoma" charset="0"/>
                <a:ea typeface="ＭＳ Ｐゴシック" charset="0"/>
              </a:defRPr>
            </a:lvl3pPr>
            <a:lvl4pPr>
              <a:defRPr sz="3200" b="1">
                <a:solidFill>
                  <a:schemeClr val="tx1"/>
                </a:solidFill>
                <a:latin typeface="Tahoma" charset="0"/>
                <a:ea typeface="ＭＳ Ｐゴシック" charset="0"/>
              </a:defRPr>
            </a:lvl4pPr>
            <a:lvl5pPr>
              <a:defRPr sz="3200" b="1">
                <a:solidFill>
                  <a:schemeClr val="tx1"/>
                </a:solidFill>
                <a:latin typeface="Tahoma" charset="0"/>
                <a:ea typeface="ＭＳ Ｐゴシック" charset="0"/>
              </a:defRPr>
            </a:lvl5pPr>
            <a:lvl6pPr marL="457200" eaLnBrk="0" fontAlgn="base" hangingPunct="0">
              <a:spcBef>
                <a:spcPct val="0"/>
              </a:spcBef>
              <a:spcAft>
                <a:spcPct val="0"/>
              </a:spcAft>
              <a:defRPr sz="3200" b="1">
                <a:solidFill>
                  <a:schemeClr val="tx1"/>
                </a:solidFill>
                <a:latin typeface="Tahoma" charset="0"/>
                <a:ea typeface="ＭＳ Ｐゴシック" charset="0"/>
              </a:defRPr>
            </a:lvl6pPr>
            <a:lvl7pPr marL="914400" eaLnBrk="0" fontAlgn="base" hangingPunct="0">
              <a:spcBef>
                <a:spcPct val="0"/>
              </a:spcBef>
              <a:spcAft>
                <a:spcPct val="0"/>
              </a:spcAft>
              <a:defRPr sz="3200" b="1">
                <a:solidFill>
                  <a:schemeClr val="tx1"/>
                </a:solidFill>
                <a:latin typeface="Tahoma" charset="0"/>
                <a:ea typeface="ＭＳ Ｐゴシック" charset="0"/>
              </a:defRPr>
            </a:lvl7pPr>
            <a:lvl8pPr marL="1371600" eaLnBrk="0" fontAlgn="base" hangingPunct="0">
              <a:spcBef>
                <a:spcPct val="0"/>
              </a:spcBef>
              <a:spcAft>
                <a:spcPct val="0"/>
              </a:spcAft>
              <a:defRPr sz="3200" b="1">
                <a:solidFill>
                  <a:schemeClr val="tx1"/>
                </a:solidFill>
                <a:latin typeface="Tahoma" charset="0"/>
                <a:ea typeface="ＭＳ Ｐゴシック" charset="0"/>
              </a:defRPr>
            </a:lvl8pPr>
            <a:lvl9pPr marL="1828800" eaLnBrk="0" fontAlgn="base" hangingPunct="0">
              <a:spcBef>
                <a:spcPct val="0"/>
              </a:spcBef>
              <a:spcAft>
                <a:spcPct val="0"/>
              </a:spcAft>
              <a:defRPr sz="3200" b="1">
                <a:solidFill>
                  <a:schemeClr val="tx1"/>
                </a:solidFill>
                <a:latin typeface="Tahoma" charset="0"/>
                <a:ea typeface="ＭＳ Ｐゴシック" charset="0"/>
              </a:defRPr>
            </a:lvl9pPr>
          </a:lstStyle>
          <a:p>
            <a:pPr algn="ctr"/>
            <a:r>
              <a:rPr lang="en-US" sz="1600" b="0" dirty="0">
                <a:solidFill>
                  <a:srgbClr val="000000"/>
                </a:solidFill>
                <a:latin typeface="Courier New" charset="0"/>
              </a:rPr>
              <a:t>socket()</a:t>
            </a:r>
          </a:p>
        </p:txBody>
      </p:sp>
      <p:sp>
        <p:nvSpPr>
          <p:cNvPr id="1189892" name="Text Box 4"/>
          <p:cNvSpPr txBox="1">
            <a:spLocks noChangeArrowheads="1"/>
          </p:cNvSpPr>
          <p:nvPr/>
        </p:nvSpPr>
        <p:spPr bwMode="auto">
          <a:xfrm>
            <a:off x="1779587" y="1963737"/>
            <a:ext cx="1447800" cy="349250"/>
          </a:xfrm>
          <a:prstGeom prst="rect">
            <a:avLst/>
          </a:prstGeom>
          <a:noFill/>
          <a:ln w="12700">
            <a:solidFill>
              <a:schemeClr val="tx1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lIns="90000" tIns="46800" rIns="90000" bIns="46800">
            <a:spAutoFit/>
          </a:bodyPr>
          <a:lstStyle>
            <a:lvl1pPr>
              <a:defRPr sz="3200" b="1">
                <a:solidFill>
                  <a:schemeClr val="tx1"/>
                </a:solidFill>
                <a:latin typeface="Tahoma" charset="0"/>
                <a:ea typeface="ＭＳ Ｐゴシック" charset="0"/>
                <a:cs typeface="ＭＳ Ｐゴシック" charset="0"/>
              </a:defRPr>
            </a:lvl1pPr>
            <a:lvl2pPr marL="37931725" indent="-37474525">
              <a:defRPr sz="3200" b="1">
                <a:solidFill>
                  <a:schemeClr val="tx1"/>
                </a:solidFill>
                <a:latin typeface="Tahoma" charset="0"/>
                <a:ea typeface="ＭＳ Ｐゴシック" charset="0"/>
              </a:defRPr>
            </a:lvl2pPr>
            <a:lvl3pPr>
              <a:defRPr sz="3200" b="1">
                <a:solidFill>
                  <a:schemeClr val="tx1"/>
                </a:solidFill>
                <a:latin typeface="Tahoma" charset="0"/>
                <a:ea typeface="ＭＳ Ｐゴシック" charset="0"/>
              </a:defRPr>
            </a:lvl3pPr>
            <a:lvl4pPr>
              <a:defRPr sz="3200" b="1">
                <a:solidFill>
                  <a:schemeClr val="tx1"/>
                </a:solidFill>
                <a:latin typeface="Tahoma" charset="0"/>
                <a:ea typeface="ＭＳ Ｐゴシック" charset="0"/>
              </a:defRPr>
            </a:lvl4pPr>
            <a:lvl5pPr>
              <a:defRPr sz="3200" b="1">
                <a:solidFill>
                  <a:schemeClr val="tx1"/>
                </a:solidFill>
                <a:latin typeface="Tahoma" charset="0"/>
                <a:ea typeface="ＭＳ Ｐゴシック" charset="0"/>
              </a:defRPr>
            </a:lvl5pPr>
            <a:lvl6pPr marL="457200" eaLnBrk="0" fontAlgn="base" hangingPunct="0">
              <a:spcBef>
                <a:spcPct val="0"/>
              </a:spcBef>
              <a:spcAft>
                <a:spcPct val="0"/>
              </a:spcAft>
              <a:defRPr sz="3200" b="1">
                <a:solidFill>
                  <a:schemeClr val="tx1"/>
                </a:solidFill>
                <a:latin typeface="Tahoma" charset="0"/>
                <a:ea typeface="ＭＳ Ｐゴシック" charset="0"/>
              </a:defRPr>
            </a:lvl6pPr>
            <a:lvl7pPr marL="914400" eaLnBrk="0" fontAlgn="base" hangingPunct="0">
              <a:spcBef>
                <a:spcPct val="0"/>
              </a:spcBef>
              <a:spcAft>
                <a:spcPct val="0"/>
              </a:spcAft>
              <a:defRPr sz="3200" b="1">
                <a:solidFill>
                  <a:schemeClr val="tx1"/>
                </a:solidFill>
                <a:latin typeface="Tahoma" charset="0"/>
                <a:ea typeface="ＭＳ Ｐゴシック" charset="0"/>
              </a:defRPr>
            </a:lvl7pPr>
            <a:lvl8pPr marL="1371600" eaLnBrk="0" fontAlgn="base" hangingPunct="0">
              <a:spcBef>
                <a:spcPct val="0"/>
              </a:spcBef>
              <a:spcAft>
                <a:spcPct val="0"/>
              </a:spcAft>
              <a:defRPr sz="3200" b="1">
                <a:solidFill>
                  <a:schemeClr val="tx1"/>
                </a:solidFill>
                <a:latin typeface="Tahoma" charset="0"/>
                <a:ea typeface="ＭＳ Ｐゴシック" charset="0"/>
              </a:defRPr>
            </a:lvl8pPr>
            <a:lvl9pPr marL="1828800" eaLnBrk="0" fontAlgn="base" hangingPunct="0">
              <a:spcBef>
                <a:spcPct val="0"/>
              </a:spcBef>
              <a:spcAft>
                <a:spcPct val="0"/>
              </a:spcAft>
              <a:defRPr sz="3200" b="1">
                <a:solidFill>
                  <a:schemeClr val="tx1"/>
                </a:solidFill>
                <a:latin typeface="Tahoma" charset="0"/>
                <a:ea typeface="ＭＳ Ｐゴシック" charset="0"/>
              </a:defRPr>
            </a:lvl9pPr>
          </a:lstStyle>
          <a:p>
            <a:pPr algn="ctr"/>
            <a:r>
              <a:rPr lang="en-US" sz="1600" b="0" dirty="0">
                <a:solidFill>
                  <a:srgbClr val="000000"/>
                </a:solidFill>
                <a:latin typeface="Courier New" charset="0"/>
              </a:rPr>
              <a:t>bind()</a:t>
            </a:r>
          </a:p>
        </p:txBody>
      </p:sp>
      <p:sp>
        <p:nvSpPr>
          <p:cNvPr id="1189893" name="Text Box 5"/>
          <p:cNvSpPr txBox="1">
            <a:spLocks noChangeArrowheads="1"/>
          </p:cNvSpPr>
          <p:nvPr/>
        </p:nvSpPr>
        <p:spPr bwMode="auto">
          <a:xfrm>
            <a:off x="1779587" y="2684462"/>
            <a:ext cx="1447800" cy="349250"/>
          </a:xfrm>
          <a:prstGeom prst="rect">
            <a:avLst/>
          </a:prstGeom>
          <a:noFill/>
          <a:ln w="12700">
            <a:solidFill>
              <a:schemeClr val="tx1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lIns="90000" tIns="46800" rIns="90000" bIns="46800">
            <a:spAutoFit/>
          </a:bodyPr>
          <a:lstStyle>
            <a:lvl1pPr>
              <a:defRPr sz="3200" b="1">
                <a:solidFill>
                  <a:schemeClr val="tx1"/>
                </a:solidFill>
                <a:latin typeface="Tahoma" charset="0"/>
                <a:ea typeface="ＭＳ Ｐゴシック" charset="0"/>
                <a:cs typeface="ＭＳ Ｐゴシック" charset="0"/>
              </a:defRPr>
            </a:lvl1pPr>
            <a:lvl2pPr marL="37931725" indent="-37474525">
              <a:defRPr sz="3200" b="1">
                <a:solidFill>
                  <a:schemeClr val="tx1"/>
                </a:solidFill>
                <a:latin typeface="Tahoma" charset="0"/>
                <a:ea typeface="ＭＳ Ｐゴシック" charset="0"/>
              </a:defRPr>
            </a:lvl2pPr>
            <a:lvl3pPr>
              <a:defRPr sz="3200" b="1">
                <a:solidFill>
                  <a:schemeClr val="tx1"/>
                </a:solidFill>
                <a:latin typeface="Tahoma" charset="0"/>
                <a:ea typeface="ＭＳ Ｐゴシック" charset="0"/>
              </a:defRPr>
            </a:lvl3pPr>
            <a:lvl4pPr>
              <a:defRPr sz="3200" b="1">
                <a:solidFill>
                  <a:schemeClr val="tx1"/>
                </a:solidFill>
                <a:latin typeface="Tahoma" charset="0"/>
                <a:ea typeface="ＭＳ Ｐゴシック" charset="0"/>
              </a:defRPr>
            </a:lvl4pPr>
            <a:lvl5pPr>
              <a:defRPr sz="3200" b="1">
                <a:solidFill>
                  <a:schemeClr val="tx1"/>
                </a:solidFill>
                <a:latin typeface="Tahoma" charset="0"/>
                <a:ea typeface="ＭＳ Ｐゴシック" charset="0"/>
              </a:defRPr>
            </a:lvl5pPr>
            <a:lvl6pPr marL="457200" eaLnBrk="0" fontAlgn="base" hangingPunct="0">
              <a:spcBef>
                <a:spcPct val="0"/>
              </a:spcBef>
              <a:spcAft>
                <a:spcPct val="0"/>
              </a:spcAft>
              <a:defRPr sz="3200" b="1">
                <a:solidFill>
                  <a:schemeClr val="tx1"/>
                </a:solidFill>
                <a:latin typeface="Tahoma" charset="0"/>
                <a:ea typeface="ＭＳ Ｐゴシック" charset="0"/>
              </a:defRPr>
            </a:lvl6pPr>
            <a:lvl7pPr marL="914400" eaLnBrk="0" fontAlgn="base" hangingPunct="0">
              <a:spcBef>
                <a:spcPct val="0"/>
              </a:spcBef>
              <a:spcAft>
                <a:spcPct val="0"/>
              </a:spcAft>
              <a:defRPr sz="3200" b="1">
                <a:solidFill>
                  <a:schemeClr val="tx1"/>
                </a:solidFill>
                <a:latin typeface="Tahoma" charset="0"/>
                <a:ea typeface="ＭＳ Ｐゴシック" charset="0"/>
              </a:defRPr>
            </a:lvl7pPr>
            <a:lvl8pPr marL="1371600" eaLnBrk="0" fontAlgn="base" hangingPunct="0">
              <a:spcBef>
                <a:spcPct val="0"/>
              </a:spcBef>
              <a:spcAft>
                <a:spcPct val="0"/>
              </a:spcAft>
              <a:defRPr sz="3200" b="1">
                <a:solidFill>
                  <a:schemeClr val="tx1"/>
                </a:solidFill>
                <a:latin typeface="Tahoma" charset="0"/>
                <a:ea typeface="ＭＳ Ｐゴシック" charset="0"/>
              </a:defRPr>
            </a:lvl8pPr>
            <a:lvl9pPr marL="1828800" eaLnBrk="0" fontAlgn="base" hangingPunct="0">
              <a:spcBef>
                <a:spcPct val="0"/>
              </a:spcBef>
              <a:spcAft>
                <a:spcPct val="0"/>
              </a:spcAft>
              <a:defRPr sz="3200" b="1">
                <a:solidFill>
                  <a:schemeClr val="tx1"/>
                </a:solidFill>
                <a:latin typeface="Tahoma" charset="0"/>
                <a:ea typeface="ＭＳ Ｐゴシック" charset="0"/>
              </a:defRPr>
            </a:lvl9pPr>
          </a:lstStyle>
          <a:p>
            <a:pPr algn="ctr"/>
            <a:r>
              <a:rPr lang="en-US" sz="1600" b="0" dirty="0">
                <a:solidFill>
                  <a:srgbClr val="000000"/>
                </a:solidFill>
                <a:latin typeface="Courier New" charset="0"/>
              </a:rPr>
              <a:t>listen()</a:t>
            </a:r>
          </a:p>
        </p:txBody>
      </p:sp>
      <p:sp>
        <p:nvSpPr>
          <p:cNvPr id="1189894" name="Text Box 6"/>
          <p:cNvSpPr txBox="1">
            <a:spLocks noChangeArrowheads="1"/>
          </p:cNvSpPr>
          <p:nvPr/>
        </p:nvSpPr>
        <p:spPr bwMode="auto">
          <a:xfrm>
            <a:off x="1779587" y="3403600"/>
            <a:ext cx="1447800" cy="349250"/>
          </a:xfrm>
          <a:prstGeom prst="rect">
            <a:avLst/>
          </a:prstGeom>
          <a:noFill/>
          <a:ln w="12700">
            <a:solidFill>
              <a:schemeClr val="tx1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lIns="90000" tIns="46800" rIns="90000" bIns="46800">
            <a:spAutoFit/>
          </a:bodyPr>
          <a:lstStyle>
            <a:lvl1pPr>
              <a:defRPr sz="3200" b="1">
                <a:solidFill>
                  <a:schemeClr val="tx1"/>
                </a:solidFill>
                <a:latin typeface="Tahoma" charset="0"/>
                <a:ea typeface="ＭＳ Ｐゴシック" charset="0"/>
                <a:cs typeface="ＭＳ Ｐゴシック" charset="0"/>
              </a:defRPr>
            </a:lvl1pPr>
            <a:lvl2pPr marL="37931725" indent="-37474525">
              <a:defRPr sz="3200" b="1">
                <a:solidFill>
                  <a:schemeClr val="tx1"/>
                </a:solidFill>
                <a:latin typeface="Tahoma" charset="0"/>
                <a:ea typeface="ＭＳ Ｐゴシック" charset="0"/>
              </a:defRPr>
            </a:lvl2pPr>
            <a:lvl3pPr>
              <a:defRPr sz="3200" b="1">
                <a:solidFill>
                  <a:schemeClr val="tx1"/>
                </a:solidFill>
                <a:latin typeface="Tahoma" charset="0"/>
                <a:ea typeface="ＭＳ Ｐゴシック" charset="0"/>
              </a:defRPr>
            </a:lvl3pPr>
            <a:lvl4pPr>
              <a:defRPr sz="3200" b="1">
                <a:solidFill>
                  <a:schemeClr val="tx1"/>
                </a:solidFill>
                <a:latin typeface="Tahoma" charset="0"/>
                <a:ea typeface="ＭＳ Ｐゴシック" charset="0"/>
              </a:defRPr>
            </a:lvl4pPr>
            <a:lvl5pPr>
              <a:defRPr sz="3200" b="1">
                <a:solidFill>
                  <a:schemeClr val="tx1"/>
                </a:solidFill>
                <a:latin typeface="Tahoma" charset="0"/>
                <a:ea typeface="ＭＳ Ｐゴシック" charset="0"/>
              </a:defRPr>
            </a:lvl5pPr>
            <a:lvl6pPr marL="457200" eaLnBrk="0" fontAlgn="base" hangingPunct="0">
              <a:spcBef>
                <a:spcPct val="0"/>
              </a:spcBef>
              <a:spcAft>
                <a:spcPct val="0"/>
              </a:spcAft>
              <a:defRPr sz="3200" b="1">
                <a:solidFill>
                  <a:schemeClr val="tx1"/>
                </a:solidFill>
                <a:latin typeface="Tahoma" charset="0"/>
                <a:ea typeface="ＭＳ Ｐゴシック" charset="0"/>
              </a:defRPr>
            </a:lvl6pPr>
            <a:lvl7pPr marL="914400" eaLnBrk="0" fontAlgn="base" hangingPunct="0">
              <a:spcBef>
                <a:spcPct val="0"/>
              </a:spcBef>
              <a:spcAft>
                <a:spcPct val="0"/>
              </a:spcAft>
              <a:defRPr sz="3200" b="1">
                <a:solidFill>
                  <a:schemeClr val="tx1"/>
                </a:solidFill>
                <a:latin typeface="Tahoma" charset="0"/>
                <a:ea typeface="ＭＳ Ｐゴシック" charset="0"/>
              </a:defRPr>
            </a:lvl7pPr>
            <a:lvl8pPr marL="1371600" eaLnBrk="0" fontAlgn="base" hangingPunct="0">
              <a:spcBef>
                <a:spcPct val="0"/>
              </a:spcBef>
              <a:spcAft>
                <a:spcPct val="0"/>
              </a:spcAft>
              <a:defRPr sz="3200" b="1">
                <a:solidFill>
                  <a:schemeClr val="tx1"/>
                </a:solidFill>
                <a:latin typeface="Tahoma" charset="0"/>
                <a:ea typeface="ＭＳ Ｐゴシック" charset="0"/>
              </a:defRPr>
            </a:lvl8pPr>
            <a:lvl9pPr marL="1828800" eaLnBrk="0" fontAlgn="base" hangingPunct="0">
              <a:spcBef>
                <a:spcPct val="0"/>
              </a:spcBef>
              <a:spcAft>
                <a:spcPct val="0"/>
              </a:spcAft>
              <a:defRPr sz="3200" b="1">
                <a:solidFill>
                  <a:schemeClr val="tx1"/>
                </a:solidFill>
                <a:latin typeface="Tahoma" charset="0"/>
                <a:ea typeface="ＭＳ Ｐゴシック" charset="0"/>
              </a:defRPr>
            </a:lvl9pPr>
          </a:lstStyle>
          <a:p>
            <a:pPr algn="ctr"/>
            <a:r>
              <a:rPr lang="en-US" sz="1600" b="0" dirty="0" smtClean="0">
                <a:solidFill>
                  <a:srgbClr val="000000"/>
                </a:solidFill>
                <a:latin typeface="Courier New" charset="0"/>
              </a:rPr>
              <a:t>select()</a:t>
            </a:r>
            <a:endParaRPr lang="en-US" sz="1600" b="0" dirty="0">
              <a:solidFill>
                <a:srgbClr val="000000"/>
              </a:solidFill>
              <a:latin typeface="Courier New" charset="0"/>
            </a:endParaRPr>
          </a:p>
        </p:txBody>
      </p:sp>
      <p:sp>
        <p:nvSpPr>
          <p:cNvPr id="1189895" name="Text Box 7"/>
          <p:cNvSpPr txBox="1">
            <a:spLocks noChangeArrowheads="1"/>
          </p:cNvSpPr>
          <p:nvPr/>
        </p:nvSpPr>
        <p:spPr bwMode="auto">
          <a:xfrm>
            <a:off x="1779587" y="4124325"/>
            <a:ext cx="1447800" cy="349250"/>
          </a:xfrm>
          <a:prstGeom prst="rect">
            <a:avLst/>
          </a:prstGeom>
          <a:noFill/>
          <a:ln w="12700">
            <a:solidFill>
              <a:schemeClr val="tx1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lIns="90000" tIns="46800" rIns="90000" bIns="46800">
            <a:spAutoFit/>
          </a:bodyPr>
          <a:lstStyle>
            <a:lvl1pPr>
              <a:defRPr sz="3200" b="1">
                <a:solidFill>
                  <a:schemeClr val="tx1"/>
                </a:solidFill>
                <a:latin typeface="Tahoma" charset="0"/>
                <a:ea typeface="ＭＳ Ｐゴシック" charset="0"/>
                <a:cs typeface="ＭＳ Ｐゴシック" charset="0"/>
              </a:defRPr>
            </a:lvl1pPr>
            <a:lvl2pPr marL="37931725" indent="-37474525">
              <a:defRPr sz="3200" b="1">
                <a:solidFill>
                  <a:schemeClr val="tx1"/>
                </a:solidFill>
                <a:latin typeface="Tahoma" charset="0"/>
                <a:ea typeface="ＭＳ Ｐゴシック" charset="0"/>
              </a:defRPr>
            </a:lvl2pPr>
            <a:lvl3pPr>
              <a:defRPr sz="3200" b="1">
                <a:solidFill>
                  <a:schemeClr val="tx1"/>
                </a:solidFill>
                <a:latin typeface="Tahoma" charset="0"/>
                <a:ea typeface="ＭＳ Ｐゴシック" charset="0"/>
              </a:defRPr>
            </a:lvl3pPr>
            <a:lvl4pPr>
              <a:defRPr sz="3200" b="1">
                <a:solidFill>
                  <a:schemeClr val="tx1"/>
                </a:solidFill>
                <a:latin typeface="Tahoma" charset="0"/>
                <a:ea typeface="ＭＳ Ｐゴシック" charset="0"/>
              </a:defRPr>
            </a:lvl4pPr>
            <a:lvl5pPr>
              <a:defRPr sz="3200" b="1">
                <a:solidFill>
                  <a:schemeClr val="tx1"/>
                </a:solidFill>
                <a:latin typeface="Tahoma" charset="0"/>
                <a:ea typeface="ＭＳ Ｐゴシック" charset="0"/>
              </a:defRPr>
            </a:lvl5pPr>
            <a:lvl6pPr marL="457200" eaLnBrk="0" fontAlgn="base" hangingPunct="0">
              <a:spcBef>
                <a:spcPct val="0"/>
              </a:spcBef>
              <a:spcAft>
                <a:spcPct val="0"/>
              </a:spcAft>
              <a:defRPr sz="3200" b="1">
                <a:solidFill>
                  <a:schemeClr val="tx1"/>
                </a:solidFill>
                <a:latin typeface="Tahoma" charset="0"/>
                <a:ea typeface="ＭＳ Ｐゴシック" charset="0"/>
              </a:defRPr>
            </a:lvl6pPr>
            <a:lvl7pPr marL="914400" eaLnBrk="0" fontAlgn="base" hangingPunct="0">
              <a:spcBef>
                <a:spcPct val="0"/>
              </a:spcBef>
              <a:spcAft>
                <a:spcPct val="0"/>
              </a:spcAft>
              <a:defRPr sz="3200" b="1">
                <a:solidFill>
                  <a:schemeClr val="tx1"/>
                </a:solidFill>
                <a:latin typeface="Tahoma" charset="0"/>
                <a:ea typeface="ＭＳ Ｐゴシック" charset="0"/>
              </a:defRPr>
            </a:lvl7pPr>
            <a:lvl8pPr marL="1371600" eaLnBrk="0" fontAlgn="base" hangingPunct="0">
              <a:spcBef>
                <a:spcPct val="0"/>
              </a:spcBef>
              <a:spcAft>
                <a:spcPct val="0"/>
              </a:spcAft>
              <a:defRPr sz="3200" b="1">
                <a:solidFill>
                  <a:schemeClr val="tx1"/>
                </a:solidFill>
                <a:latin typeface="Tahoma" charset="0"/>
                <a:ea typeface="ＭＳ Ｐゴシック" charset="0"/>
              </a:defRPr>
            </a:lvl8pPr>
            <a:lvl9pPr marL="1828800" eaLnBrk="0" fontAlgn="base" hangingPunct="0">
              <a:spcBef>
                <a:spcPct val="0"/>
              </a:spcBef>
              <a:spcAft>
                <a:spcPct val="0"/>
              </a:spcAft>
              <a:defRPr sz="3200" b="1">
                <a:solidFill>
                  <a:schemeClr val="tx1"/>
                </a:solidFill>
                <a:latin typeface="Tahoma" charset="0"/>
                <a:ea typeface="ＭＳ Ｐゴシック" charset="0"/>
              </a:defRPr>
            </a:lvl9pPr>
          </a:lstStyle>
          <a:p>
            <a:pPr algn="ctr"/>
            <a:r>
              <a:rPr lang="en-US" sz="1600" b="0" dirty="0" smtClean="0">
                <a:solidFill>
                  <a:srgbClr val="000000"/>
                </a:solidFill>
                <a:latin typeface="Courier New" charset="0"/>
              </a:rPr>
              <a:t>accept()</a:t>
            </a:r>
            <a:endParaRPr lang="en-US" sz="1600" b="0" dirty="0">
              <a:solidFill>
                <a:srgbClr val="000000"/>
              </a:solidFill>
              <a:latin typeface="Courier New" charset="0"/>
            </a:endParaRPr>
          </a:p>
        </p:txBody>
      </p:sp>
      <p:sp>
        <p:nvSpPr>
          <p:cNvPr id="1189896" name="Text Box 8"/>
          <p:cNvSpPr txBox="1">
            <a:spLocks noChangeArrowheads="1"/>
          </p:cNvSpPr>
          <p:nvPr/>
        </p:nvSpPr>
        <p:spPr bwMode="auto">
          <a:xfrm>
            <a:off x="1779587" y="4845050"/>
            <a:ext cx="1447800" cy="340735"/>
          </a:xfrm>
          <a:prstGeom prst="rect">
            <a:avLst/>
          </a:prstGeom>
          <a:noFill/>
          <a:ln w="12700">
            <a:solidFill>
              <a:schemeClr val="tx1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lIns="90000" tIns="46800" rIns="90000" bIns="46800">
            <a:spAutoFit/>
          </a:bodyPr>
          <a:lstStyle>
            <a:lvl1pPr>
              <a:defRPr sz="3200" b="1">
                <a:solidFill>
                  <a:schemeClr val="tx1"/>
                </a:solidFill>
                <a:latin typeface="Tahoma" charset="0"/>
                <a:ea typeface="ＭＳ Ｐゴシック" charset="0"/>
                <a:cs typeface="ＭＳ Ｐゴシック" charset="0"/>
              </a:defRPr>
            </a:lvl1pPr>
            <a:lvl2pPr marL="37931725" indent="-37474525">
              <a:defRPr sz="3200" b="1">
                <a:solidFill>
                  <a:schemeClr val="tx1"/>
                </a:solidFill>
                <a:latin typeface="Tahoma" charset="0"/>
                <a:ea typeface="ＭＳ Ｐゴシック" charset="0"/>
              </a:defRPr>
            </a:lvl2pPr>
            <a:lvl3pPr>
              <a:defRPr sz="3200" b="1">
                <a:solidFill>
                  <a:schemeClr val="tx1"/>
                </a:solidFill>
                <a:latin typeface="Tahoma" charset="0"/>
                <a:ea typeface="ＭＳ Ｐゴシック" charset="0"/>
              </a:defRPr>
            </a:lvl3pPr>
            <a:lvl4pPr>
              <a:defRPr sz="3200" b="1">
                <a:solidFill>
                  <a:schemeClr val="tx1"/>
                </a:solidFill>
                <a:latin typeface="Tahoma" charset="0"/>
                <a:ea typeface="ＭＳ Ｐゴシック" charset="0"/>
              </a:defRPr>
            </a:lvl4pPr>
            <a:lvl5pPr>
              <a:defRPr sz="3200" b="1">
                <a:solidFill>
                  <a:schemeClr val="tx1"/>
                </a:solidFill>
                <a:latin typeface="Tahoma" charset="0"/>
                <a:ea typeface="ＭＳ Ｐゴシック" charset="0"/>
              </a:defRPr>
            </a:lvl5pPr>
            <a:lvl6pPr marL="457200" eaLnBrk="0" fontAlgn="base" hangingPunct="0">
              <a:spcBef>
                <a:spcPct val="0"/>
              </a:spcBef>
              <a:spcAft>
                <a:spcPct val="0"/>
              </a:spcAft>
              <a:defRPr sz="3200" b="1">
                <a:solidFill>
                  <a:schemeClr val="tx1"/>
                </a:solidFill>
                <a:latin typeface="Tahoma" charset="0"/>
                <a:ea typeface="ＭＳ Ｐゴシック" charset="0"/>
              </a:defRPr>
            </a:lvl6pPr>
            <a:lvl7pPr marL="914400" eaLnBrk="0" fontAlgn="base" hangingPunct="0">
              <a:spcBef>
                <a:spcPct val="0"/>
              </a:spcBef>
              <a:spcAft>
                <a:spcPct val="0"/>
              </a:spcAft>
              <a:defRPr sz="3200" b="1">
                <a:solidFill>
                  <a:schemeClr val="tx1"/>
                </a:solidFill>
                <a:latin typeface="Tahoma" charset="0"/>
                <a:ea typeface="ＭＳ Ｐゴシック" charset="0"/>
              </a:defRPr>
            </a:lvl7pPr>
            <a:lvl8pPr marL="1371600" eaLnBrk="0" fontAlgn="base" hangingPunct="0">
              <a:spcBef>
                <a:spcPct val="0"/>
              </a:spcBef>
              <a:spcAft>
                <a:spcPct val="0"/>
              </a:spcAft>
              <a:defRPr sz="3200" b="1">
                <a:solidFill>
                  <a:schemeClr val="tx1"/>
                </a:solidFill>
                <a:latin typeface="Tahoma" charset="0"/>
                <a:ea typeface="ＭＳ Ｐゴシック" charset="0"/>
              </a:defRPr>
            </a:lvl8pPr>
            <a:lvl9pPr marL="1828800" eaLnBrk="0" fontAlgn="base" hangingPunct="0">
              <a:spcBef>
                <a:spcPct val="0"/>
              </a:spcBef>
              <a:spcAft>
                <a:spcPct val="0"/>
              </a:spcAft>
              <a:defRPr sz="3200" b="1">
                <a:solidFill>
                  <a:schemeClr val="tx1"/>
                </a:solidFill>
                <a:latin typeface="Tahoma" charset="0"/>
                <a:ea typeface="ＭＳ Ｐゴシック" charset="0"/>
              </a:defRPr>
            </a:lvl9pPr>
          </a:lstStyle>
          <a:p>
            <a:pPr algn="ctr"/>
            <a:r>
              <a:rPr lang="nb-NO" sz="1600" b="0" dirty="0" smtClean="0">
                <a:solidFill>
                  <a:srgbClr val="000000"/>
                </a:solidFill>
                <a:latin typeface="Courier New" charset="0"/>
              </a:rPr>
              <a:t>YOUR CODE</a:t>
            </a:r>
            <a:endParaRPr lang="en-US" sz="1600" b="0" dirty="0">
              <a:solidFill>
                <a:srgbClr val="000000"/>
              </a:solidFill>
              <a:latin typeface="Courier New" charset="0"/>
            </a:endParaRPr>
          </a:p>
        </p:txBody>
      </p:sp>
      <p:sp>
        <p:nvSpPr>
          <p:cNvPr id="1189897" name="Text Box 9"/>
          <p:cNvSpPr txBox="1">
            <a:spLocks noChangeArrowheads="1"/>
          </p:cNvSpPr>
          <p:nvPr/>
        </p:nvSpPr>
        <p:spPr bwMode="auto">
          <a:xfrm>
            <a:off x="1779587" y="5565775"/>
            <a:ext cx="1447800" cy="349250"/>
          </a:xfrm>
          <a:prstGeom prst="rect">
            <a:avLst/>
          </a:prstGeom>
          <a:noFill/>
          <a:ln w="12700">
            <a:solidFill>
              <a:schemeClr val="tx1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lIns="90000" tIns="46800" rIns="90000" bIns="46800">
            <a:spAutoFit/>
          </a:bodyPr>
          <a:lstStyle>
            <a:lvl1pPr>
              <a:defRPr sz="3200" b="1">
                <a:solidFill>
                  <a:schemeClr val="tx1"/>
                </a:solidFill>
                <a:latin typeface="Tahoma" charset="0"/>
                <a:ea typeface="ＭＳ Ｐゴシック" charset="0"/>
                <a:cs typeface="ＭＳ Ｐゴシック" charset="0"/>
              </a:defRPr>
            </a:lvl1pPr>
            <a:lvl2pPr marL="37931725" indent="-37474525">
              <a:defRPr sz="3200" b="1">
                <a:solidFill>
                  <a:schemeClr val="tx1"/>
                </a:solidFill>
                <a:latin typeface="Tahoma" charset="0"/>
                <a:ea typeface="ＭＳ Ｐゴシック" charset="0"/>
              </a:defRPr>
            </a:lvl2pPr>
            <a:lvl3pPr>
              <a:defRPr sz="3200" b="1">
                <a:solidFill>
                  <a:schemeClr val="tx1"/>
                </a:solidFill>
                <a:latin typeface="Tahoma" charset="0"/>
                <a:ea typeface="ＭＳ Ｐゴシック" charset="0"/>
              </a:defRPr>
            </a:lvl3pPr>
            <a:lvl4pPr>
              <a:defRPr sz="3200" b="1">
                <a:solidFill>
                  <a:schemeClr val="tx1"/>
                </a:solidFill>
                <a:latin typeface="Tahoma" charset="0"/>
                <a:ea typeface="ＭＳ Ｐゴシック" charset="0"/>
              </a:defRPr>
            </a:lvl4pPr>
            <a:lvl5pPr>
              <a:defRPr sz="3200" b="1">
                <a:solidFill>
                  <a:schemeClr val="tx1"/>
                </a:solidFill>
                <a:latin typeface="Tahoma" charset="0"/>
                <a:ea typeface="ＭＳ Ｐゴシック" charset="0"/>
              </a:defRPr>
            </a:lvl5pPr>
            <a:lvl6pPr marL="457200" eaLnBrk="0" fontAlgn="base" hangingPunct="0">
              <a:spcBef>
                <a:spcPct val="0"/>
              </a:spcBef>
              <a:spcAft>
                <a:spcPct val="0"/>
              </a:spcAft>
              <a:defRPr sz="3200" b="1">
                <a:solidFill>
                  <a:schemeClr val="tx1"/>
                </a:solidFill>
                <a:latin typeface="Tahoma" charset="0"/>
                <a:ea typeface="ＭＳ Ｐゴシック" charset="0"/>
              </a:defRPr>
            </a:lvl6pPr>
            <a:lvl7pPr marL="914400" eaLnBrk="0" fontAlgn="base" hangingPunct="0">
              <a:spcBef>
                <a:spcPct val="0"/>
              </a:spcBef>
              <a:spcAft>
                <a:spcPct val="0"/>
              </a:spcAft>
              <a:defRPr sz="3200" b="1">
                <a:solidFill>
                  <a:schemeClr val="tx1"/>
                </a:solidFill>
                <a:latin typeface="Tahoma" charset="0"/>
                <a:ea typeface="ＭＳ Ｐゴシック" charset="0"/>
              </a:defRPr>
            </a:lvl7pPr>
            <a:lvl8pPr marL="1371600" eaLnBrk="0" fontAlgn="base" hangingPunct="0">
              <a:spcBef>
                <a:spcPct val="0"/>
              </a:spcBef>
              <a:spcAft>
                <a:spcPct val="0"/>
              </a:spcAft>
              <a:defRPr sz="3200" b="1">
                <a:solidFill>
                  <a:schemeClr val="tx1"/>
                </a:solidFill>
                <a:latin typeface="Tahoma" charset="0"/>
                <a:ea typeface="ＭＳ Ｐゴシック" charset="0"/>
              </a:defRPr>
            </a:lvl8pPr>
            <a:lvl9pPr marL="1828800" eaLnBrk="0" fontAlgn="base" hangingPunct="0">
              <a:spcBef>
                <a:spcPct val="0"/>
              </a:spcBef>
              <a:spcAft>
                <a:spcPct val="0"/>
              </a:spcAft>
              <a:defRPr sz="3200" b="1">
                <a:solidFill>
                  <a:schemeClr val="tx1"/>
                </a:solidFill>
                <a:latin typeface="Tahoma" charset="0"/>
                <a:ea typeface="ＭＳ Ｐゴシック" charset="0"/>
              </a:defRPr>
            </a:lvl9pPr>
          </a:lstStyle>
          <a:p>
            <a:pPr algn="ctr"/>
            <a:r>
              <a:rPr lang="en-US" sz="1600" b="0" dirty="0">
                <a:solidFill>
                  <a:srgbClr val="000000"/>
                </a:solidFill>
                <a:latin typeface="Courier New" charset="0"/>
              </a:rPr>
              <a:t>close()</a:t>
            </a:r>
          </a:p>
        </p:txBody>
      </p:sp>
      <p:sp>
        <p:nvSpPr>
          <p:cNvPr id="1189899" name="Text Box 11"/>
          <p:cNvSpPr txBox="1">
            <a:spLocks noChangeArrowheads="1"/>
          </p:cNvSpPr>
          <p:nvPr/>
        </p:nvSpPr>
        <p:spPr bwMode="auto">
          <a:xfrm>
            <a:off x="5391150" y="4927600"/>
            <a:ext cx="1447800" cy="349250"/>
          </a:xfrm>
          <a:prstGeom prst="rect">
            <a:avLst/>
          </a:prstGeom>
          <a:noFill/>
          <a:ln w="12700">
            <a:solidFill>
              <a:schemeClr val="tx1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lIns="90000" tIns="46800" rIns="90000" bIns="46800">
            <a:spAutoFit/>
          </a:bodyPr>
          <a:lstStyle>
            <a:lvl1pPr>
              <a:defRPr sz="3200" b="1">
                <a:solidFill>
                  <a:schemeClr val="tx1"/>
                </a:solidFill>
                <a:latin typeface="Tahoma" charset="0"/>
                <a:ea typeface="ＭＳ Ｐゴシック" charset="0"/>
                <a:cs typeface="ＭＳ Ｐゴシック" charset="0"/>
              </a:defRPr>
            </a:lvl1pPr>
            <a:lvl2pPr marL="37931725" indent="-37474525">
              <a:defRPr sz="3200" b="1">
                <a:solidFill>
                  <a:schemeClr val="tx1"/>
                </a:solidFill>
                <a:latin typeface="Tahoma" charset="0"/>
                <a:ea typeface="ＭＳ Ｐゴシック" charset="0"/>
              </a:defRPr>
            </a:lvl2pPr>
            <a:lvl3pPr>
              <a:defRPr sz="3200" b="1">
                <a:solidFill>
                  <a:schemeClr val="tx1"/>
                </a:solidFill>
                <a:latin typeface="Tahoma" charset="0"/>
                <a:ea typeface="ＭＳ Ｐゴシック" charset="0"/>
              </a:defRPr>
            </a:lvl3pPr>
            <a:lvl4pPr>
              <a:defRPr sz="3200" b="1">
                <a:solidFill>
                  <a:schemeClr val="tx1"/>
                </a:solidFill>
                <a:latin typeface="Tahoma" charset="0"/>
                <a:ea typeface="ＭＳ Ｐゴシック" charset="0"/>
              </a:defRPr>
            </a:lvl4pPr>
            <a:lvl5pPr>
              <a:defRPr sz="3200" b="1">
                <a:solidFill>
                  <a:schemeClr val="tx1"/>
                </a:solidFill>
                <a:latin typeface="Tahoma" charset="0"/>
                <a:ea typeface="ＭＳ Ｐゴシック" charset="0"/>
              </a:defRPr>
            </a:lvl5pPr>
            <a:lvl6pPr marL="457200" eaLnBrk="0" fontAlgn="base" hangingPunct="0">
              <a:spcBef>
                <a:spcPct val="0"/>
              </a:spcBef>
              <a:spcAft>
                <a:spcPct val="0"/>
              </a:spcAft>
              <a:defRPr sz="3200" b="1">
                <a:solidFill>
                  <a:schemeClr val="tx1"/>
                </a:solidFill>
                <a:latin typeface="Tahoma" charset="0"/>
                <a:ea typeface="ＭＳ Ｐゴシック" charset="0"/>
              </a:defRPr>
            </a:lvl6pPr>
            <a:lvl7pPr marL="914400" eaLnBrk="0" fontAlgn="base" hangingPunct="0">
              <a:spcBef>
                <a:spcPct val="0"/>
              </a:spcBef>
              <a:spcAft>
                <a:spcPct val="0"/>
              </a:spcAft>
              <a:defRPr sz="3200" b="1">
                <a:solidFill>
                  <a:schemeClr val="tx1"/>
                </a:solidFill>
                <a:latin typeface="Tahoma" charset="0"/>
                <a:ea typeface="ＭＳ Ｐゴシック" charset="0"/>
              </a:defRPr>
            </a:lvl7pPr>
            <a:lvl8pPr marL="1371600" eaLnBrk="0" fontAlgn="base" hangingPunct="0">
              <a:spcBef>
                <a:spcPct val="0"/>
              </a:spcBef>
              <a:spcAft>
                <a:spcPct val="0"/>
              </a:spcAft>
              <a:defRPr sz="3200" b="1">
                <a:solidFill>
                  <a:schemeClr val="tx1"/>
                </a:solidFill>
                <a:latin typeface="Tahoma" charset="0"/>
                <a:ea typeface="ＭＳ Ｐゴシック" charset="0"/>
              </a:defRPr>
            </a:lvl8pPr>
            <a:lvl9pPr marL="1828800" eaLnBrk="0" fontAlgn="base" hangingPunct="0">
              <a:spcBef>
                <a:spcPct val="0"/>
              </a:spcBef>
              <a:spcAft>
                <a:spcPct val="0"/>
              </a:spcAft>
              <a:defRPr sz="3200" b="1">
                <a:solidFill>
                  <a:schemeClr val="tx1"/>
                </a:solidFill>
                <a:latin typeface="Tahoma" charset="0"/>
                <a:ea typeface="ＭＳ Ｐゴシック" charset="0"/>
              </a:defRPr>
            </a:lvl9pPr>
          </a:lstStyle>
          <a:p>
            <a:pPr algn="ctr"/>
            <a:r>
              <a:rPr lang="en-US" sz="1600" b="0" dirty="0" smtClean="0">
                <a:solidFill>
                  <a:srgbClr val="000000"/>
                </a:solidFill>
                <a:latin typeface="Courier New" charset="0"/>
              </a:rPr>
              <a:t>YOUR CODE</a:t>
            </a:r>
            <a:endParaRPr lang="en-US" sz="1600" b="0" dirty="0">
              <a:solidFill>
                <a:srgbClr val="000000"/>
              </a:solidFill>
              <a:latin typeface="Courier New" charset="0"/>
            </a:endParaRPr>
          </a:p>
        </p:txBody>
      </p:sp>
      <p:sp>
        <p:nvSpPr>
          <p:cNvPr id="1189900" name="Text Box 12"/>
          <p:cNvSpPr txBox="1">
            <a:spLocks noChangeArrowheads="1"/>
          </p:cNvSpPr>
          <p:nvPr/>
        </p:nvSpPr>
        <p:spPr bwMode="auto">
          <a:xfrm>
            <a:off x="5391150" y="5657850"/>
            <a:ext cx="1447800" cy="349250"/>
          </a:xfrm>
          <a:prstGeom prst="rect">
            <a:avLst/>
          </a:prstGeom>
          <a:noFill/>
          <a:ln w="12700">
            <a:solidFill>
              <a:schemeClr val="tx1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lIns="90000" tIns="46800" rIns="90000" bIns="46800">
            <a:spAutoFit/>
          </a:bodyPr>
          <a:lstStyle>
            <a:lvl1pPr>
              <a:defRPr sz="3200" b="1">
                <a:solidFill>
                  <a:schemeClr val="tx1"/>
                </a:solidFill>
                <a:latin typeface="Tahoma" charset="0"/>
                <a:ea typeface="ＭＳ Ｐゴシック" charset="0"/>
                <a:cs typeface="ＭＳ Ｐゴシック" charset="0"/>
              </a:defRPr>
            </a:lvl1pPr>
            <a:lvl2pPr marL="37931725" indent="-37474525">
              <a:defRPr sz="3200" b="1">
                <a:solidFill>
                  <a:schemeClr val="tx1"/>
                </a:solidFill>
                <a:latin typeface="Tahoma" charset="0"/>
                <a:ea typeface="ＭＳ Ｐゴシック" charset="0"/>
              </a:defRPr>
            </a:lvl2pPr>
            <a:lvl3pPr>
              <a:defRPr sz="3200" b="1">
                <a:solidFill>
                  <a:schemeClr val="tx1"/>
                </a:solidFill>
                <a:latin typeface="Tahoma" charset="0"/>
                <a:ea typeface="ＭＳ Ｐゴシック" charset="0"/>
              </a:defRPr>
            </a:lvl3pPr>
            <a:lvl4pPr>
              <a:defRPr sz="3200" b="1">
                <a:solidFill>
                  <a:schemeClr val="tx1"/>
                </a:solidFill>
                <a:latin typeface="Tahoma" charset="0"/>
                <a:ea typeface="ＭＳ Ｐゴシック" charset="0"/>
              </a:defRPr>
            </a:lvl4pPr>
            <a:lvl5pPr>
              <a:defRPr sz="3200" b="1">
                <a:solidFill>
                  <a:schemeClr val="tx1"/>
                </a:solidFill>
                <a:latin typeface="Tahoma" charset="0"/>
                <a:ea typeface="ＭＳ Ｐゴシック" charset="0"/>
              </a:defRPr>
            </a:lvl5pPr>
            <a:lvl6pPr marL="457200" eaLnBrk="0" fontAlgn="base" hangingPunct="0">
              <a:spcBef>
                <a:spcPct val="0"/>
              </a:spcBef>
              <a:spcAft>
                <a:spcPct val="0"/>
              </a:spcAft>
              <a:defRPr sz="3200" b="1">
                <a:solidFill>
                  <a:schemeClr val="tx1"/>
                </a:solidFill>
                <a:latin typeface="Tahoma" charset="0"/>
                <a:ea typeface="ＭＳ Ｐゴシック" charset="0"/>
              </a:defRPr>
            </a:lvl6pPr>
            <a:lvl7pPr marL="914400" eaLnBrk="0" fontAlgn="base" hangingPunct="0">
              <a:spcBef>
                <a:spcPct val="0"/>
              </a:spcBef>
              <a:spcAft>
                <a:spcPct val="0"/>
              </a:spcAft>
              <a:defRPr sz="3200" b="1">
                <a:solidFill>
                  <a:schemeClr val="tx1"/>
                </a:solidFill>
                <a:latin typeface="Tahoma" charset="0"/>
                <a:ea typeface="ＭＳ Ｐゴシック" charset="0"/>
              </a:defRPr>
            </a:lvl7pPr>
            <a:lvl8pPr marL="1371600" eaLnBrk="0" fontAlgn="base" hangingPunct="0">
              <a:spcBef>
                <a:spcPct val="0"/>
              </a:spcBef>
              <a:spcAft>
                <a:spcPct val="0"/>
              </a:spcAft>
              <a:defRPr sz="3200" b="1">
                <a:solidFill>
                  <a:schemeClr val="tx1"/>
                </a:solidFill>
                <a:latin typeface="Tahoma" charset="0"/>
                <a:ea typeface="ＭＳ Ｐゴシック" charset="0"/>
              </a:defRPr>
            </a:lvl8pPr>
            <a:lvl9pPr marL="1828800" eaLnBrk="0" fontAlgn="base" hangingPunct="0">
              <a:spcBef>
                <a:spcPct val="0"/>
              </a:spcBef>
              <a:spcAft>
                <a:spcPct val="0"/>
              </a:spcAft>
              <a:defRPr sz="3200" b="1">
                <a:solidFill>
                  <a:schemeClr val="tx1"/>
                </a:solidFill>
                <a:latin typeface="Tahoma" charset="0"/>
                <a:ea typeface="ＭＳ Ｐゴシック" charset="0"/>
              </a:defRPr>
            </a:lvl9pPr>
          </a:lstStyle>
          <a:p>
            <a:pPr algn="ctr"/>
            <a:r>
              <a:rPr lang="en-US" sz="1600" b="0" dirty="0">
                <a:solidFill>
                  <a:srgbClr val="000000"/>
                </a:solidFill>
                <a:latin typeface="Courier New" charset="0"/>
              </a:rPr>
              <a:t>close()</a:t>
            </a:r>
          </a:p>
        </p:txBody>
      </p:sp>
      <p:sp>
        <p:nvSpPr>
          <p:cNvPr id="1189901" name="Text Box 13"/>
          <p:cNvSpPr txBox="1">
            <a:spLocks noChangeArrowheads="1"/>
          </p:cNvSpPr>
          <p:nvPr/>
        </p:nvSpPr>
        <p:spPr bwMode="auto">
          <a:xfrm>
            <a:off x="5391149" y="3426583"/>
            <a:ext cx="1447800" cy="349250"/>
          </a:xfrm>
          <a:prstGeom prst="rect">
            <a:avLst/>
          </a:prstGeom>
          <a:noFill/>
          <a:ln w="12700">
            <a:solidFill>
              <a:schemeClr val="tx1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lIns="90000" tIns="46800" rIns="90000" bIns="46800">
            <a:spAutoFit/>
          </a:bodyPr>
          <a:lstStyle>
            <a:lvl1pPr>
              <a:defRPr sz="3200" b="1">
                <a:solidFill>
                  <a:schemeClr val="tx1"/>
                </a:solidFill>
                <a:latin typeface="Tahoma" charset="0"/>
                <a:ea typeface="ＭＳ Ｐゴシック" charset="0"/>
                <a:cs typeface="ＭＳ Ｐゴシック" charset="0"/>
              </a:defRPr>
            </a:lvl1pPr>
            <a:lvl2pPr marL="37931725" indent="-37474525">
              <a:defRPr sz="3200" b="1">
                <a:solidFill>
                  <a:schemeClr val="tx1"/>
                </a:solidFill>
                <a:latin typeface="Tahoma" charset="0"/>
                <a:ea typeface="ＭＳ Ｐゴシック" charset="0"/>
              </a:defRPr>
            </a:lvl2pPr>
            <a:lvl3pPr>
              <a:defRPr sz="3200" b="1">
                <a:solidFill>
                  <a:schemeClr val="tx1"/>
                </a:solidFill>
                <a:latin typeface="Tahoma" charset="0"/>
                <a:ea typeface="ＭＳ Ｐゴシック" charset="0"/>
              </a:defRPr>
            </a:lvl3pPr>
            <a:lvl4pPr>
              <a:defRPr sz="3200" b="1">
                <a:solidFill>
                  <a:schemeClr val="tx1"/>
                </a:solidFill>
                <a:latin typeface="Tahoma" charset="0"/>
                <a:ea typeface="ＭＳ Ｐゴシック" charset="0"/>
              </a:defRPr>
            </a:lvl4pPr>
            <a:lvl5pPr>
              <a:defRPr sz="3200" b="1">
                <a:solidFill>
                  <a:schemeClr val="tx1"/>
                </a:solidFill>
                <a:latin typeface="Tahoma" charset="0"/>
                <a:ea typeface="ＭＳ Ｐゴシック" charset="0"/>
              </a:defRPr>
            </a:lvl5pPr>
            <a:lvl6pPr marL="457200" eaLnBrk="0" fontAlgn="base" hangingPunct="0">
              <a:spcBef>
                <a:spcPct val="0"/>
              </a:spcBef>
              <a:spcAft>
                <a:spcPct val="0"/>
              </a:spcAft>
              <a:defRPr sz="3200" b="1">
                <a:solidFill>
                  <a:schemeClr val="tx1"/>
                </a:solidFill>
                <a:latin typeface="Tahoma" charset="0"/>
                <a:ea typeface="ＭＳ Ｐゴシック" charset="0"/>
              </a:defRPr>
            </a:lvl6pPr>
            <a:lvl7pPr marL="914400" eaLnBrk="0" fontAlgn="base" hangingPunct="0">
              <a:spcBef>
                <a:spcPct val="0"/>
              </a:spcBef>
              <a:spcAft>
                <a:spcPct val="0"/>
              </a:spcAft>
              <a:defRPr sz="3200" b="1">
                <a:solidFill>
                  <a:schemeClr val="tx1"/>
                </a:solidFill>
                <a:latin typeface="Tahoma" charset="0"/>
                <a:ea typeface="ＭＳ Ｐゴシック" charset="0"/>
              </a:defRPr>
            </a:lvl7pPr>
            <a:lvl8pPr marL="1371600" eaLnBrk="0" fontAlgn="base" hangingPunct="0">
              <a:spcBef>
                <a:spcPct val="0"/>
              </a:spcBef>
              <a:spcAft>
                <a:spcPct val="0"/>
              </a:spcAft>
              <a:defRPr sz="3200" b="1">
                <a:solidFill>
                  <a:schemeClr val="tx1"/>
                </a:solidFill>
                <a:latin typeface="Tahoma" charset="0"/>
                <a:ea typeface="ＭＳ Ｐゴシック" charset="0"/>
              </a:defRPr>
            </a:lvl8pPr>
            <a:lvl9pPr marL="1828800" eaLnBrk="0" fontAlgn="base" hangingPunct="0">
              <a:spcBef>
                <a:spcPct val="0"/>
              </a:spcBef>
              <a:spcAft>
                <a:spcPct val="0"/>
              </a:spcAft>
              <a:defRPr sz="3200" b="1">
                <a:solidFill>
                  <a:schemeClr val="tx1"/>
                </a:solidFill>
                <a:latin typeface="Tahoma" charset="0"/>
                <a:ea typeface="ＭＳ Ｐゴシック" charset="0"/>
              </a:defRPr>
            </a:lvl9pPr>
          </a:lstStyle>
          <a:p>
            <a:pPr algn="ctr"/>
            <a:r>
              <a:rPr lang="en-US" sz="1600" b="0" dirty="0">
                <a:solidFill>
                  <a:srgbClr val="000000"/>
                </a:solidFill>
                <a:latin typeface="Courier New" charset="0"/>
              </a:rPr>
              <a:t>socket()</a:t>
            </a:r>
          </a:p>
        </p:txBody>
      </p:sp>
      <p:sp>
        <p:nvSpPr>
          <p:cNvPr id="1189902" name="Text Box 14"/>
          <p:cNvSpPr txBox="1">
            <a:spLocks noChangeArrowheads="1"/>
          </p:cNvSpPr>
          <p:nvPr/>
        </p:nvSpPr>
        <p:spPr bwMode="auto">
          <a:xfrm>
            <a:off x="5391149" y="4156833"/>
            <a:ext cx="1447800" cy="349250"/>
          </a:xfrm>
          <a:prstGeom prst="rect">
            <a:avLst/>
          </a:prstGeom>
          <a:noFill/>
          <a:ln w="12700">
            <a:solidFill>
              <a:schemeClr val="tx1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lIns="90000" tIns="46800" rIns="90000" bIns="46800">
            <a:spAutoFit/>
          </a:bodyPr>
          <a:lstStyle>
            <a:lvl1pPr>
              <a:defRPr sz="3200" b="1">
                <a:solidFill>
                  <a:schemeClr val="tx1"/>
                </a:solidFill>
                <a:latin typeface="Tahoma" charset="0"/>
                <a:ea typeface="ＭＳ Ｐゴシック" charset="0"/>
                <a:cs typeface="ＭＳ Ｐゴシック" charset="0"/>
              </a:defRPr>
            </a:lvl1pPr>
            <a:lvl2pPr marL="37931725" indent="-37474525">
              <a:defRPr sz="3200" b="1">
                <a:solidFill>
                  <a:schemeClr val="tx1"/>
                </a:solidFill>
                <a:latin typeface="Tahoma" charset="0"/>
                <a:ea typeface="ＭＳ Ｐゴシック" charset="0"/>
              </a:defRPr>
            </a:lvl2pPr>
            <a:lvl3pPr>
              <a:defRPr sz="3200" b="1">
                <a:solidFill>
                  <a:schemeClr val="tx1"/>
                </a:solidFill>
                <a:latin typeface="Tahoma" charset="0"/>
                <a:ea typeface="ＭＳ Ｐゴシック" charset="0"/>
              </a:defRPr>
            </a:lvl3pPr>
            <a:lvl4pPr>
              <a:defRPr sz="3200" b="1">
                <a:solidFill>
                  <a:schemeClr val="tx1"/>
                </a:solidFill>
                <a:latin typeface="Tahoma" charset="0"/>
                <a:ea typeface="ＭＳ Ｐゴシック" charset="0"/>
              </a:defRPr>
            </a:lvl4pPr>
            <a:lvl5pPr>
              <a:defRPr sz="3200" b="1">
                <a:solidFill>
                  <a:schemeClr val="tx1"/>
                </a:solidFill>
                <a:latin typeface="Tahoma" charset="0"/>
                <a:ea typeface="ＭＳ Ｐゴシック" charset="0"/>
              </a:defRPr>
            </a:lvl5pPr>
            <a:lvl6pPr marL="457200" eaLnBrk="0" fontAlgn="base" hangingPunct="0">
              <a:spcBef>
                <a:spcPct val="0"/>
              </a:spcBef>
              <a:spcAft>
                <a:spcPct val="0"/>
              </a:spcAft>
              <a:defRPr sz="3200" b="1">
                <a:solidFill>
                  <a:schemeClr val="tx1"/>
                </a:solidFill>
                <a:latin typeface="Tahoma" charset="0"/>
                <a:ea typeface="ＭＳ Ｐゴシック" charset="0"/>
              </a:defRPr>
            </a:lvl6pPr>
            <a:lvl7pPr marL="914400" eaLnBrk="0" fontAlgn="base" hangingPunct="0">
              <a:spcBef>
                <a:spcPct val="0"/>
              </a:spcBef>
              <a:spcAft>
                <a:spcPct val="0"/>
              </a:spcAft>
              <a:defRPr sz="3200" b="1">
                <a:solidFill>
                  <a:schemeClr val="tx1"/>
                </a:solidFill>
                <a:latin typeface="Tahoma" charset="0"/>
                <a:ea typeface="ＭＳ Ｐゴシック" charset="0"/>
              </a:defRPr>
            </a:lvl7pPr>
            <a:lvl8pPr marL="1371600" eaLnBrk="0" fontAlgn="base" hangingPunct="0">
              <a:spcBef>
                <a:spcPct val="0"/>
              </a:spcBef>
              <a:spcAft>
                <a:spcPct val="0"/>
              </a:spcAft>
              <a:defRPr sz="3200" b="1">
                <a:solidFill>
                  <a:schemeClr val="tx1"/>
                </a:solidFill>
                <a:latin typeface="Tahoma" charset="0"/>
                <a:ea typeface="ＭＳ Ｐゴシック" charset="0"/>
              </a:defRPr>
            </a:lvl8pPr>
            <a:lvl9pPr marL="1828800" eaLnBrk="0" fontAlgn="base" hangingPunct="0">
              <a:spcBef>
                <a:spcPct val="0"/>
              </a:spcBef>
              <a:spcAft>
                <a:spcPct val="0"/>
              </a:spcAft>
              <a:defRPr sz="3200" b="1">
                <a:solidFill>
                  <a:schemeClr val="tx1"/>
                </a:solidFill>
                <a:latin typeface="Tahoma" charset="0"/>
                <a:ea typeface="ＭＳ Ｐゴシック" charset="0"/>
              </a:defRPr>
            </a:lvl9pPr>
          </a:lstStyle>
          <a:p>
            <a:pPr algn="ctr"/>
            <a:r>
              <a:rPr lang="en-US" sz="1600" b="0" dirty="0">
                <a:solidFill>
                  <a:srgbClr val="000000"/>
                </a:solidFill>
                <a:latin typeface="Courier New" charset="0"/>
              </a:rPr>
              <a:t>connect()</a:t>
            </a:r>
          </a:p>
        </p:txBody>
      </p:sp>
      <p:sp>
        <p:nvSpPr>
          <p:cNvPr id="1189903" name="Text Box 15"/>
          <p:cNvSpPr txBox="1">
            <a:spLocks noChangeArrowheads="1"/>
          </p:cNvSpPr>
          <p:nvPr/>
        </p:nvSpPr>
        <p:spPr bwMode="auto">
          <a:xfrm>
            <a:off x="5773736" y="3020183"/>
            <a:ext cx="682625" cy="3365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90000" tIns="46800" rIns="90000" bIns="46800">
            <a:spAutoFit/>
          </a:bodyPr>
          <a:lstStyle>
            <a:lvl1pPr>
              <a:defRPr sz="3200" b="1">
                <a:solidFill>
                  <a:schemeClr val="tx1"/>
                </a:solidFill>
                <a:latin typeface="Tahoma" charset="0"/>
                <a:ea typeface="ＭＳ Ｐゴシック" charset="0"/>
                <a:cs typeface="ＭＳ Ｐゴシック" charset="0"/>
              </a:defRPr>
            </a:lvl1pPr>
            <a:lvl2pPr marL="37931725" indent="-37474525">
              <a:defRPr sz="3200" b="1">
                <a:solidFill>
                  <a:schemeClr val="tx1"/>
                </a:solidFill>
                <a:latin typeface="Tahoma" charset="0"/>
                <a:ea typeface="ＭＳ Ｐゴシック" charset="0"/>
              </a:defRPr>
            </a:lvl2pPr>
            <a:lvl3pPr>
              <a:defRPr sz="3200" b="1">
                <a:solidFill>
                  <a:schemeClr val="tx1"/>
                </a:solidFill>
                <a:latin typeface="Tahoma" charset="0"/>
                <a:ea typeface="ＭＳ Ｐゴシック" charset="0"/>
              </a:defRPr>
            </a:lvl3pPr>
            <a:lvl4pPr>
              <a:defRPr sz="3200" b="1">
                <a:solidFill>
                  <a:schemeClr val="tx1"/>
                </a:solidFill>
                <a:latin typeface="Tahoma" charset="0"/>
                <a:ea typeface="ＭＳ Ｐゴシック" charset="0"/>
              </a:defRPr>
            </a:lvl4pPr>
            <a:lvl5pPr>
              <a:defRPr sz="3200" b="1">
                <a:solidFill>
                  <a:schemeClr val="tx1"/>
                </a:solidFill>
                <a:latin typeface="Tahoma" charset="0"/>
                <a:ea typeface="ＭＳ Ｐゴシック" charset="0"/>
              </a:defRPr>
            </a:lvl5pPr>
            <a:lvl6pPr marL="457200" eaLnBrk="0" fontAlgn="base" hangingPunct="0">
              <a:spcBef>
                <a:spcPct val="0"/>
              </a:spcBef>
              <a:spcAft>
                <a:spcPct val="0"/>
              </a:spcAft>
              <a:defRPr sz="3200" b="1">
                <a:solidFill>
                  <a:schemeClr val="tx1"/>
                </a:solidFill>
                <a:latin typeface="Tahoma" charset="0"/>
                <a:ea typeface="ＭＳ Ｐゴシック" charset="0"/>
              </a:defRPr>
            </a:lvl6pPr>
            <a:lvl7pPr marL="914400" eaLnBrk="0" fontAlgn="base" hangingPunct="0">
              <a:spcBef>
                <a:spcPct val="0"/>
              </a:spcBef>
              <a:spcAft>
                <a:spcPct val="0"/>
              </a:spcAft>
              <a:defRPr sz="3200" b="1">
                <a:solidFill>
                  <a:schemeClr val="tx1"/>
                </a:solidFill>
                <a:latin typeface="Tahoma" charset="0"/>
                <a:ea typeface="ＭＳ Ｐゴシック" charset="0"/>
              </a:defRPr>
            </a:lvl7pPr>
            <a:lvl8pPr marL="1371600" eaLnBrk="0" fontAlgn="base" hangingPunct="0">
              <a:spcBef>
                <a:spcPct val="0"/>
              </a:spcBef>
              <a:spcAft>
                <a:spcPct val="0"/>
              </a:spcAft>
              <a:defRPr sz="3200" b="1">
                <a:solidFill>
                  <a:schemeClr val="tx1"/>
                </a:solidFill>
                <a:latin typeface="Tahoma" charset="0"/>
                <a:ea typeface="ＭＳ Ｐゴシック" charset="0"/>
              </a:defRPr>
            </a:lvl8pPr>
            <a:lvl9pPr marL="1828800" eaLnBrk="0" fontAlgn="base" hangingPunct="0">
              <a:spcBef>
                <a:spcPct val="0"/>
              </a:spcBef>
              <a:spcAft>
                <a:spcPct val="0"/>
              </a:spcAft>
              <a:defRPr sz="3200" b="1">
                <a:solidFill>
                  <a:schemeClr val="tx1"/>
                </a:solidFill>
                <a:latin typeface="Tahoma" charset="0"/>
                <a:ea typeface="ＭＳ Ｐゴシック" charset="0"/>
              </a:defRPr>
            </a:lvl9pPr>
          </a:lstStyle>
          <a:p>
            <a:r>
              <a:rPr lang="en-US" sz="1600" b="0" dirty="0">
                <a:solidFill>
                  <a:srgbClr val="3333CC"/>
                </a:solidFill>
              </a:rPr>
              <a:t>Client</a:t>
            </a:r>
          </a:p>
        </p:txBody>
      </p:sp>
      <p:sp>
        <p:nvSpPr>
          <p:cNvPr id="1189904" name="Text Box 16"/>
          <p:cNvSpPr txBox="1">
            <a:spLocks noChangeArrowheads="1"/>
          </p:cNvSpPr>
          <p:nvPr/>
        </p:nvSpPr>
        <p:spPr bwMode="auto">
          <a:xfrm>
            <a:off x="2125662" y="841375"/>
            <a:ext cx="754063" cy="3365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90000" tIns="46800" rIns="90000" bIns="46800">
            <a:spAutoFit/>
          </a:bodyPr>
          <a:lstStyle>
            <a:lvl1pPr>
              <a:defRPr sz="3200" b="1">
                <a:solidFill>
                  <a:schemeClr val="tx1"/>
                </a:solidFill>
                <a:latin typeface="Tahoma" charset="0"/>
                <a:ea typeface="ＭＳ Ｐゴシック" charset="0"/>
                <a:cs typeface="ＭＳ Ｐゴシック" charset="0"/>
              </a:defRPr>
            </a:lvl1pPr>
            <a:lvl2pPr marL="37931725" indent="-37474525">
              <a:defRPr sz="3200" b="1">
                <a:solidFill>
                  <a:schemeClr val="tx1"/>
                </a:solidFill>
                <a:latin typeface="Tahoma" charset="0"/>
                <a:ea typeface="ＭＳ Ｐゴシック" charset="0"/>
              </a:defRPr>
            </a:lvl2pPr>
            <a:lvl3pPr>
              <a:defRPr sz="3200" b="1">
                <a:solidFill>
                  <a:schemeClr val="tx1"/>
                </a:solidFill>
                <a:latin typeface="Tahoma" charset="0"/>
                <a:ea typeface="ＭＳ Ｐゴシック" charset="0"/>
              </a:defRPr>
            </a:lvl3pPr>
            <a:lvl4pPr>
              <a:defRPr sz="3200" b="1">
                <a:solidFill>
                  <a:schemeClr val="tx1"/>
                </a:solidFill>
                <a:latin typeface="Tahoma" charset="0"/>
                <a:ea typeface="ＭＳ Ｐゴシック" charset="0"/>
              </a:defRPr>
            </a:lvl4pPr>
            <a:lvl5pPr>
              <a:defRPr sz="3200" b="1">
                <a:solidFill>
                  <a:schemeClr val="tx1"/>
                </a:solidFill>
                <a:latin typeface="Tahoma" charset="0"/>
                <a:ea typeface="ＭＳ Ｐゴシック" charset="0"/>
              </a:defRPr>
            </a:lvl5pPr>
            <a:lvl6pPr marL="457200" eaLnBrk="0" fontAlgn="base" hangingPunct="0">
              <a:spcBef>
                <a:spcPct val="0"/>
              </a:spcBef>
              <a:spcAft>
                <a:spcPct val="0"/>
              </a:spcAft>
              <a:defRPr sz="3200" b="1">
                <a:solidFill>
                  <a:schemeClr val="tx1"/>
                </a:solidFill>
                <a:latin typeface="Tahoma" charset="0"/>
                <a:ea typeface="ＭＳ Ｐゴシック" charset="0"/>
              </a:defRPr>
            </a:lvl6pPr>
            <a:lvl7pPr marL="914400" eaLnBrk="0" fontAlgn="base" hangingPunct="0">
              <a:spcBef>
                <a:spcPct val="0"/>
              </a:spcBef>
              <a:spcAft>
                <a:spcPct val="0"/>
              </a:spcAft>
              <a:defRPr sz="3200" b="1">
                <a:solidFill>
                  <a:schemeClr val="tx1"/>
                </a:solidFill>
                <a:latin typeface="Tahoma" charset="0"/>
                <a:ea typeface="ＭＳ Ｐゴシック" charset="0"/>
              </a:defRPr>
            </a:lvl7pPr>
            <a:lvl8pPr marL="1371600" eaLnBrk="0" fontAlgn="base" hangingPunct="0">
              <a:spcBef>
                <a:spcPct val="0"/>
              </a:spcBef>
              <a:spcAft>
                <a:spcPct val="0"/>
              </a:spcAft>
              <a:defRPr sz="3200" b="1">
                <a:solidFill>
                  <a:schemeClr val="tx1"/>
                </a:solidFill>
                <a:latin typeface="Tahoma" charset="0"/>
                <a:ea typeface="ＭＳ Ｐゴシック" charset="0"/>
              </a:defRPr>
            </a:lvl8pPr>
            <a:lvl9pPr marL="1828800" eaLnBrk="0" fontAlgn="base" hangingPunct="0">
              <a:spcBef>
                <a:spcPct val="0"/>
              </a:spcBef>
              <a:spcAft>
                <a:spcPct val="0"/>
              </a:spcAft>
              <a:defRPr sz="3200" b="1">
                <a:solidFill>
                  <a:schemeClr val="tx1"/>
                </a:solidFill>
                <a:latin typeface="Tahoma" charset="0"/>
                <a:ea typeface="ＭＳ Ｐゴシック" charset="0"/>
              </a:defRPr>
            </a:lvl9pPr>
          </a:lstStyle>
          <a:p>
            <a:r>
              <a:rPr lang="en-US" sz="1600" b="0" dirty="0">
                <a:solidFill>
                  <a:srgbClr val="3333CC"/>
                </a:solidFill>
              </a:rPr>
              <a:t>Server</a:t>
            </a:r>
          </a:p>
        </p:txBody>
      </p:sp>
      <p:sp>
        <p:nvSpPr>
          <p:cNvPr id="1189905" name="Line 17"/>
          <p:cNvSpPr>
            <a:spLocks noChangeShapeType="1"/>
          </p:cNvSpPr>
          <p:nvPr/>
        </p:nvSpPr>
        <p:spPr bwMode="auto">
          <a:xfrm>
            <a:off x="2503487" y="1658937"/>
            <a:ext cx="0" cy="238125"/>
          </a:xfrm>
          <a:prstGeom prst="line">
            <a:avLst/>
          </a:prstGeom>
          <a:noFill/>
          <a:ln w="12700">
            <a:solidFill>
              <a:schemeClr val="tx1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lIns="90000" tIns="46800" rIns="90000" bIns="46800"/>
          <a:lstStyle/>
          <a:p>
            <a:endParaRPr lang="en-US" dirty="0">
              <a:solidFill>
                <a:srgbClr val="000000"/>
              </a:solidFill>
            </a:endParaRPr>
          </a:p>
        </p:txBody>
      </p:sp>
      <p:sp>
        <p:nvSpPr>
          <p:cNvPr id="1189906" name="Line 18"/>
          <p:cNvSpPr>
            <a:spLocks noChangeShapeType="1"/>
          </p:cNvSpPr>
          <p:nvPr/>
        </p:nvSpPr>
        <p:spPr bwMode="auto">
          <a:xfrm>
            <a:off x="2503487" y="2379662"/>
            <a:ext cx="0" cy="238125"/>
          </a:xfrm>
          <a:prstGeom prst="line">
            <a:avLst/>
          </a:prstGeom>
          <a:noFill/>
          <a:ln w="12700">
            <a:solidFill>
              <a:schemeClr val="tx1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lIns="90000" tIns="46800" rIns="90000" bIns="46800"/>
          <a:lstStyle/>
          <a:p>
            <a:endParaRPr lang="en-US" dirty="0">
              <a:solidFill>
                <a:srgbClr val="000000"/>
              </a:solidFill>
            </a:endParaRPr>
          </a:p>
        </p:txBody>
      </p:sp>
      <p:sp>
        <p:nvSpPr>
          <p:cNvPr id="1189907" name="Line 19"/>
          <p:cNvSpPr>
            <a:spLocks noChangeShapeType="1"/>
          </p:cNvSpPr>
          <p:nvPr/>
        </p:nvSpPr>
        <p:spPr bwMode="auto">
          <a:xfrm>
            <a:off x="2503487" y="3100387"/>
            <a:ext cx="0" cy="238125"/>
          </a:xfrm>
          <a:prstGeom prst="line">
            <a:avLst/>
          </a:prstGeom>
          <a:noFill/>
          <a:ln w="12700">
            <a:solidFill>
              <a:schemeClr val="tx1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lIns="90000" tIns="46800" rIns="90000" bIns="46800"/>
          <a:lstStyle/>
          <a:p>
            <a:endParaRPr lang="en-US" dirty="0">
              <a:solidFill>
                <a:srgbClr val="000000"/>
              </a:solidFill>
            </a:endParaRPr>
          </a:p>
        </p:txBody>
      </p:sp>
      <p:sp>
        <p:nvSpPr>
          <p:cNvPr id="1189908" name="Line 20"/>
          <p:cNvSpPr>
            <a:spLocks noChangeShapeType="1"/>
          </p:cNvSpPr>
          <p:nvPr/>
        </p:nvSpPr>
        <p:spPr bwMode="auto">
          <a:xfrm>
            <a:off x="2503487" y="3819525"/>
            <a:ext cx="0" cy="238125"/>
          </a:xfrm>
          <a:prstGeom prst="line">
            <a:avLst/>
          </a:prstGeom>
          <a:noFill/>
          <a:ln w="12700">
            <a:solidFill>
              <a:schemeClr val="tx1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lIns="90000" tIns="46800" rIns="90000" bIns="46800"/>
          <a:lstStyle/>
          <a:p>
            <a:endParaRPr lang="en-US" dirty="0">
              <a:solidFill>
                <a:srgbClr val="000000"/>
              </a:solidFill>
            </a:endParaRPr>
          </a:p>
        </p:txBody>
      </p:sp>
      <p:sp>
        <p:nvSpPr>
          <p:cNvPr id="1189909" name="Line 21"/>
          <p:cNvSpPr>
            <a:spLocks noChangeShapeType="1"/>
          </p:cNvSpPr>
          <p:nvPr/>
        </p:nvSpPr>
        <p:spPr bwMode="auto">
          <a:xfrm>
            <a:off x="2503487" y="4540250"/>
            <a:ext cx="0" cy="238125"/>
          </a:xfrm>
          <a:prstGeom prst="line">
            <a:avLst/>
          </a:prstGeom>
          <a:noFill/>
          <a:ln w="12700">
            <a:solidFill>
              <a:schemeClr val="tx1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lIns="90000" tIns="46800" rIns="90000" bIns="46800"/>
          <a:lstStyle/>
          <a:p>
            <a:endParaRPr lang="en-US" dirty="0">
              <a:solidFill>
                <a:srgbClr val="000000"/>
              </a:solidFill>
            </a:endParaRPr>
          </a:p>
        </p:txBody>
      </p:sp>
      <p:sp>
        <p:nvSpPr>
          <p:cNvPr id="1189910" name="Line 22"/>
          <p:cNvSpPr>
            <a:spLocks noChangeShapeType="1"/>
          </p:cNvSpPr>
          <p:nvPr/>
        </p:nvSpPr>
        <p:spPr bwMode="auto">
          <a:xfrm>
            <a:off x="2503487" y="5260975"/>
            <a:ext cx="0" cy="238125"/>
          </a:xfrm>
          <a:prstGeom prst="line">
            <a:avLst/>
          </a:prstGeom>
          <a:noFill/>
          <a:ln w="12700">
            <a:solidFill>
              <a:schemeClr val="tx1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lIns="90000" tIns="46800" rIns="90000" bIns="46800"/>
          <a:lstStyle/>
          <a:p>
            <a:endParaRPr lang="en-US" dirty="0">
              <a:solidFill>
                <a:srgbClr val="000000"/>
              </a:solidFill>
            </a:endParaRPr>
          </a:p>
        </p:txBody>
      </p:sp>
      <p:sp>
        <p:nvSpPr>
          <p:cNvPr id="1189911" name="Line 23"/>
          <p:cNvSpPr>
            <a:spLocks noChangeShapeType="1"/>
          </p:cNvSpPr>
          <p:nvPr/>
        </p:nvSpPr>
        <p:spPr bwMode="auto">
          <a:xfrm>
            <a:off x="6115049" y="3847270"/>
            <a:ext cx="0" cy="238125"/>
          </a:xfrm>
          <a:prstGeom prst="line">
            <a:avLst/>
          </a:prstGeom>
          <a:noFill/>
          <a:ln w="12700">
            <a:solidFill>
              <a:schemeClr val="tx1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lIns="90000" tIns="46800" rIns="90000" bIns="46800"/>
          <a:lstStyle/>
          <a:p>
            <a:endParaRPr lang="en-US" dirty="0">
              <a:solidFill>
                <a:srgbClr val="000000"/>
              </a:solidFill>
            </a:endParaRPr>
          </a:p>
        </p:txBody>
      </p:sp>
      <p:sp>
        <p:nvSpPr>
          <p:cNvPr id="1189912" name="Line 24"/>
          <p:cNvSpPr>
            <a:spLocks noChangeShapeType="1"/>
          </p:cNvSpPr>
          <p:nvPr/>
        </p:nvSpPr>
        <p:spPr bwMode="auto">
          <a:xfrm>
            <a:off x="6115049" y="4577520"/>
            <a:ext cx="0" cy="238125"/>
          </a:xfrm>
          <a:prstGeom prst="line">
            <a:avLst/>
          </a:prstGeom>
          <a:noFill/>
          <a:ln w="12700">
            <a:solidFill>
              <a:schemeClr val="tx1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lIns="90000" tIns="46800" rIns="90000" bIns="46800"/>
          <a:lstStyle/>
          <a:p>
            <a:endParaRPr lang="en-US" dirty="0">
              <a:solidFill>
                <a:srgbClr val="000000"/>
              </a:solidFill>
            </a:endParaRPr>
          </a:p>
        </p:txBody>
      </p:sp>
      <p:sp>
        <p:nvSpPr>
          <p:cNvPr id="1189914" name="Line 26"/>
          <p:cNvSpPr>
            <a:spLocks noChangeShapeType="1"/>
          </p:cNvSpPr>
          <p:nvPr/>
        </p:nvSpPr>
        <p:spPr bwMode="auto">
          <a:xfrm>
            <a:off x="6115050" y="5348287"/>
            <a:ext cx="0" cy="238125"/>
          </a:xfrm>
          <a:prstGeom prst="line">
            <a:avLst/>
          </a:prstGeom>
          <a:noFill/>
          <a:ln w="12700">
            <a:solidFill>
              <a:schemeClr val="tx1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lIns="90000" tIns="46800" rIns="90000" bIns="46800"/>
          <a:lstStyle/>
          <a:p>
            <a:endParaRPr lang="en-US" dirty="0">
              <a:solidFill>
                <a:srgbClr val="000000"/>
              </a:solidFill>
            </a:endParaRPr>
          </a:p>
        </p:txBody>
      </p:sp>
      <p:sp>
        <p:nvSpPr>
          <p:cNvPr id="48163" name="Text Box 29"/>
          <p:cNvSpPr txBox="1">
            <a:spLocks noChangeArrowheads="1"/>
          </p:cNvSpPr>
          <p:nvPr/>
        </p:nvSpPr>
        <p:spPr bwMode="auto">
          <a:xfrm rot="677554">
            <a:off x="3663778" y="3919077"/>
            <a:ext cx="1117707" cy="33263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90000" tIns="46800" rIns="90000" bIns="46800">
            <a:spAutoFit/>
          </a:bodyPr>
          <a:lstStyle>
            <a:lvl1pPr>
              <a:defRPr sz="3200" b="1">
                <a:solidFill>
                  <a:schemeClr val="tx1"/>
                </a:solidFill>
                <a:latin typeface="Tahoma" charset="0"/>
                <a:ea typeface="ＭＳ Ｐゴシック" charset="0"/>
                <a:cs typeface="ＭＳ Ｐゴシック" charset="0"/>
              </a:defRPr>
            </a:lvl1pPr>
            <a:lvl2pPr marL="37931725" indent="-37474525">
              <a:defRPr sz="3200" b="1">
                <a:solidFill>
                  <a:schemeClr val="tx1"/>
                </a:solidFill>
                <a:latin typeface="Tahoma" charset="0"/>
                <a:ea typeface="ＭＳ Ｐゴシック" charset="0"/>
              </a:defRPr>
            </a:lvl2pPr>
            <a:lvl3pPr>
              <a:defRPr sz="3200" b="1">
                <a:solidFill>
                  <a:schemeClr val="tx1"/>
                </a:solidFill>
                <a:latin typeface="Tahoma" charset="0"/>
                <a:ea typeface="ＭＳ Ｐゴシック" charset="0"/>
              </a:defRPr>
            </a:lvl3pPr>
            <a:lvl4pPr>
              <a:defRPr sz="3200" b="1">
                <a:solidFill>
                  <a:schemeClr val="tx1"/>
                </a:solidFill>
                <a:latin typeface="Tahoma" charset="0"/>
                <a:ea typeface="ＭＳ Ｐゴシック" charset="0"/>
              </a:defRPr>
            </a:lvl4pPr>
            <a:lvl5pPr>
              <a:defRPr sz="3200" b="1">
                <a:solidFill>
                  <a:schemeClr val="tx1"/>
                </a:solidFill>
                <a:latin typeface="Tahoma" charset="0"/>
                <a:ea typeface="ＭＳ Ｐゴシック" charset="0"/>
              </a:defRPr>
            </a:lvl5pPr>
            <a:lvl6pPr marL="457200" eaLnBrk="0" fontAlgn="base" hangingPunct="0">
              <a:spcBef>
                <a:spcPct val="0"/>
              </a:spcBef>
              <a:spcAft>
                <a:spcPct val="0"/>
              </a:spcAft>
              <a:defRPr sz="3200" b="1">
                <a:solidFill>
                  <a:schemeClr val="tx1"/>
                </a:solidFill>
                <a:latin typeface="Tahoma" charset="0"/>
                <a:ea typeface="ＭＳ Ｐゴシック" charset="0"/>
              </a:defRPr>
            </a:lvl6pPr>
            <a:lvl7pPr marL="914400" eaLnBrk="0" fontAlgn="base" hangingPunct="0">
              <a:spcBef>
                <a:spcPct val="0"/>
              </a:spcBef>
              <a:spcAft>
                <a:spcPct val="0"/>
              </a:spcAft>
              <a:defRPr sz="3200" b="1">
                <a:solidFill>
                  <a:schemeClr val="tx1"/>
                </a:solidFill>
                <a:latin typeface="Tahoma" charset="0"/>
                <a:ea typeface="ＭＳ Ｐゴシック" charset="0"/>
              </a:defRPr>
            </a:lvl7pPr>
            <a:lvl8pPr marL="1371600" eaLnBrk="0" fontAlgn="base" hangingPunct="0">
              <a:spcBef>
                <a:spcPct val="0"/>
              </a:spcBef>
              <a:spcAft>
                <a:spcPct val="0"/>
              </a:spcAft>
              <a:defRPr sz="3200" b="1">
                <a:solidFill>
                  <a:schemeClr val="tx1"/>
                </a:solidFill>
                <a:latin typeface="Tahoma" charset="0"/>
                <a:ea typeface="ＭＳ Ｐゴシック" charset="0"/>
              </a:defRPr>
            </a:lvl8pPr>
            <a:lvl9pPr marL="1828800" eaLnBrk="0" fontAlgn="base" hangingPunct="0">
              <a:spcBef>
                <a:spcPct val="0"/>
              </a:spcBef>
              <a:spcAft>
                <a:spcPct val="0"/>
              </a:spcAft>
              <a:defRPr sz="3200" b="1">
                <a:solidFill>
                  <a:schemeClr val="tx1"/>
                </a:solidFill>
                <a:latin typeface="Tahoma" charset="0"/>
                <a:ea typeface="ＭＳ Ｐゴシック" charset="0"/>
              </a:defRPr>
            </a:lvl9pPr>
          </a:lstStyle>
          <a:p>
            <a:pPr algn="ctr"/>
            <a:r>
              <a:rPr lang="en-US" sz="1200" b="0" dirty="0">
                <a:solidFill>
                  <a:srgbClr val="3333CC"/>
                </a:solidFill>
              </a:rPr>
              <a:t>connection </a:t>
            </a:r>
            <a:br>
              <a:rPr lang="en-US" sz="1200" b="0" dirty="0">
                <a:solidFill>
                  <a:srgbClr val="3333CC"/>
                </a:solidFill>
              </a:rPr>
            </a:br>
            <a:r>
              <a:rPr lang="en-US" sz="1200" b="0" dirty="0">
                <a:solidFill>
                  <a:srgbClr val="3333CC"/>
                </a:solidFill>
              </a:rPr>
              <a:t>establishment</a:t>
            </a:r>
          </a:p>
        </p:txBody>
      </p:sp>
      <p:cxnSp>
        <p:nvCxnSpPr>
          <p:cNvPr id="6" name="Elbow Connector 5"/>
          <p:cNvCxnSpPr>
            <a:stCxn id="1189910" idx="0"/>
            <a:endCxn id="1189894" idx="1"/>
          </p:cNvCxnSpPr>
          <p:nvPr/>
        </p:nvCxnSpPr>
        <p:spPr bwMode="auto">
          <a:xfrm rot="5400000" flipH="1">
            <a:off x="1300162" y="4057650"/>
            <a:ext cx="1682750" cy="723900"/>
          </a:xfrm>
          <a:prstGeom prst="bentConnector4">
            <a:avLst>
              <a:gd name="adj1" fmla="val -5616"/>
              <a:gd name="adj2" fmla="val 131579"/>
            </a:avLst>
          </a:prstGeom>
          <a:ln w="12700">
            <a:solidFill>
              <a:schemeClr val="tx1"/>
            </a:solidFill>
            <a:headEnd type="none" w="med" len="med"/>
            <a:tailEnd type="arrow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11" name="Straight Arrow Connector 10"/>
          <p:cNvCxnSpPr>
            <a:endCxn id="1189894" idx="3"/>
          </p:cNvCxnSpPr>
          <p:nvPr/>
        </p:nvCxnSpPr>
        <p:spPr bwMode="auto">
          <a:xfrm flipH="1" flipV="1">
            <a:off x="3227387" y="3578225"/>
            <a:ext cx="2117725" cy="578608"/>
          </a:xfrm>
          <a:prstGeom prst="straightConnector1">
            <a:avLst/>
          </a:prstGeom>
          <a:solidFill>
            <a:schemeClr val="accent1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arrow"/>
          </a:ln>
          <a:effectLst/>
        </p:spPr>
      </p:cxnSp>
      <p:cxnSp>
        <p:nvCxnSpPr>
          <p:cNvPr id="22" name="Straight Arrow Connector 21"/>
          <p:cNvCxnSpPr>
            <a:stCxn id="1189895" idx="3"/>
          </p:cNvCxnSpPr>
          <p:nvPr/>
        </p:nvCxnSpPr>
        <p:spPr bwMode="auto">
          <a:xfrm>
            <a:off x="3227387" y="4298950"/>
            <a:ext cx="2117725" cy="207133"/>
          </a:xfrm>
          <a:prstGeom prst="straightConnector1">
            <a:avLst/>
          </a:prstGeom>
          <a:solidFill>
            <a:schemeClr val="accent1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arrow"/>
          </a:ln>
          <a:effectLst/>
        </p:spPr>
      </p:cxnSp>
      <p:sp>
        <p:nvSpPr>
          <p:cNvPr id="56" name="Text Box 29"/>
          <p:cNvSpPr txBox="1">
            <a:spLocks noChangeArrowheads="1"/>
          </p:cNvSpPr>
          <p:nvPr/>
        </p:nvSpPr>
        <p:spPr bwMode="auto">
          <a:xfrm rot="239268">
            <a:off x="3406061" y="4736785"/>
            <a:ext cx="1824836" cy="27918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90000" tIns="46800" rIns="90000" bIns="46800">
            <a:spAutoFit/>
          </a:bodyPr>
          <a:lstStyle>
            <a:lvl1pPr>
              <a:defRPr sz="3200" b="1">
                <a:solidFill>
                  <a:schemeClr val="tx1"/>
                </a:solidFill>
                <a:latin typeface="Tahoma" charset="0"/>
                <a:ea typeface="ＭＳ Ｐゴシック" charset="0"/>
                <a:cs typeface="ＭＳ Ｐゴシック" charset="0"/>
              </a:defRPr>
            </a:lvl1pPr>
            <a:lvl2pPr marL="37931725" indent="-37474525">
              <a:defRPr sz="3200" b="1">
                <a:solidFill>
                  <a:schemeClr val="tx1"/>
                </a:solidFill>
                <a:latin typeface="Tahoma" charset="0"/>
                <a:ea typeface="ＭＳ Ｐゴシック" charset="0"/>
              </a:defRPr>
            </a:lvl2pPr>
            <a:lvl3pPr>
              <a:defRPr sz="3200" b="1">
                <a:solidFill>
                  <a:schemeClr val="tx1"/>
                </a:solidFill>
                <a:latin typeface="Tahoma" charset="0"/>
                <a:ea typeface="ＭＳ Ｐゴシック" charset="0"/>
              </a:defRPr>
            </a:lvl3pPr>
            <a:lvl4pPr>
              <a:defRPr sz="3200" b="1">
                <a:solidFill>
                  <a:schemeClr val="tx1"/>
                </a:solidFill>
                <a:latin typeface="Tahoma" charset="0"/>
                <a:ea typeface="ＭＳ Ｐゴシック" charset="0"/>
              </a:defRPr>
            </a:lvl4pPr>
            <a:lvl5pPr>
              <a:defRPr sz="3200" b="1">
                <a:solidFill>
                  <a:schemeClr val="tx1"/>
                </a:solidFill>
                <a:latin typeface="Tahoma" charset="0"/>
                <a:ea typeface="ＭＳ Ｐゴシック" charset="0"/>
              </a:defRPr>
            </a:lvl5pPr>
            <a:lvl6pPr marL="457200" eaLnBrk="0" fontAlgn="base" hangingPunct="0">
              <a:spcBef>
                <a:spcPct val="0"/>
              </a:spcBef>
              <a:spcAft>
                <a:spcPct val="0"/>
              </a:spcAft>
              <a:defRPr sz="3200" b="1">
                <a:solidFill>
                  <a:schemeClr val="tx1"/>
                </a:solidFill>
                <a:latin typeface="Tahoma" charset="0"/>
                <a:ea typeface="ＭＳ Ｐゴシック" charset="0"/>
              </a:defRPr>
            </a:lvl6pPr>
            <a:lvl7pPr marL="914400" eaLnBrk="0" fontAlgn="base" hangingPunct="0">
              <a:spcBef>
                <a:spcPct val="0"/>
              </a:spcBef>
              <a:spcAft>
                <a:spcPct val="0"/>
              </a:spcAft>
              <a:defRPr sz="3200" b="1">
                <a:solidFill>
                  <a:schemeClr val="tx1"/>
                </a:solidFill>
                <a:latin typeface="Tahoma" charset="0"/>
                <a:ea typeface="ＭＳ Ｐゴシック" charset="0"/>
              </a:defRPr>
            </a:lvl7pPr>
            <a:lvl8pPr marL="1371600" eaLnBrk="0" fontAlgn="base" hangingPunct="0">
              <a:spcBef>
                <a:spcPct val="0"/>
              </a:spcBef>
              <a:spcAft>
                <a:spcPct val="0"/>
              </a:spcAft>
              <a:defRPr sz="3200" b="1">
                <a:solidFill>
                  <a:schemeClr val="tx1"/>
                </a:solidFill>
                <a:latin typeface="Tahoma" charset="0"/>
                <a:ea typeface="ＭＳ Ｐゴシック" charset="0"/>
              </a:defRPr>
            </a:lvl8pPr>
            <a:lvl9pPr marL="1828800" eaLnBrk="0" fontAlgn="base" hangingPunct="0">
              <a:spcBef>
                <a:spcPct val="0"/>
              </a:spcBef>
              <a:spcAft>
                <a:spcPct val="0"/>
              </a:spcAft>
              <a:defRPr sz="3200" b="1">
                <a:solidFill>
                  <a:schemeClr val="tx1"/>
                </a:solidFill>
                <a:latin typeface="Tahoma" charset="0"/>
                <a:ea typeface="ＭＳ Ｐゴシック" charset="0"/>
              </a:defRPr>
            </a:lvl9pPr>
          </a:lstStyle>
          <a:p>
            <a:pPr algn="ctr"/>
            <a:r>
              <a:rPr lang="nb-NO" sz="1200" b="0" dirty="0" err="1" smtClean="0">
                <a:solidFill>
                  <a:srgbClr val="3333CC"/>
                </a:solidFill>
              </a:rPr>
              <a:t>Communication</a:t>
            </a:r>
            <a:r>
              <a:rPr lang="nb-NO" sz="1200" b="0" dirty="0" smtClean="0">
                <a:solidFill>
                  <a:srgbClr val="3333CC"/>
                </a:solidFill>
              </a:rPr>
              <a:t> </a:t>
            </a:r>
            <a:r>
              <a:rPr lang="nb-NO" sz="1200" b="0" dirty="0" err="1" smtClean="0">
                <a:solidFill>
                  <a:srgbClr val="3333CC"/>
                </a:solidFill>
              </a:rPr>
              <a:t>possible</a:t>
            </a:r>
            <a:endParaRPr lang="en-US" sz="1200" b="0" dirty="0">
              <a:solidFill>
                <a:srgbClr val="3333CC"/>
              </a:solidFill>
            </a:endParaRPr>
          </a:p>
        </p:txBody>
      </p:sp>
      <p:cxnSp>
        <p:nvCxnSpPr>
          <p:cNvPr id="26" name="Straight Arrow Connector 25"/>
          <p:cNvCxnSpPr/>
          <p:nvPr/>
        </p:nvCxnSpPr>
        <p:spPr bwMode="auto">
          <a:xfrm>
            <a:off x="3342011" y="5015417"/>
            <a:ext cx="1952941" cy="86808"/>
          </a:xfrm>
          <a:prstGeom prst="straightConnector1">
            <a:avLst/>
          </a:prstGeom>
          <a:solidFill>
            <a:schemeClr val="accent1"/>
          </a:solidFill>
          <a:ln w="12700" cap="flat" cmpd="sng" algn="ctr">
            <a:solidFill>
              <a:schemeClr val="tx1"/>
            </a:solidFill>
            <a:prstDash val="dash"/>
            <a:round/>
            <a:headEnd type="arrow"/>
            <a:tailEnd type="arrow"/>
          </a:ln>
          <a:effectLst/>
        </p:spPr>
      </p:cxnSp>
      <p:sp>
        <p:nvSpPr>
          <p:cNvPr id="60" name="Text Box 29"/>
          <p:cNvSpPr txBox="1">
            <a:spLocks noChangeArrowheads="1"/>
          </p:cNvSpPr>
          <p:nvPr/>
        </p:nvSpPr>
        <p:spPr bwMode="auto">
          <a:xfrm>
            <a:off x="297377" y="4132630"/>
            <a:ext cx="1179980" cy="46384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90000" tIns="46800" rIns="90000" bIns="46800">
            <a:spAutoFit/>
          </a:bodyPr>
          <a:lstStyle>
            <a:lvl1pPr>
              <a:defRPr sz="3200" b="1">
                <a:solidFill>
                  <a:schemeClr val="tx1"/>
                </a:solidFill>
                <a:latin typeface="Tahoma" charset="0"/>
                <a:ea typeface="ＭＳ Ｐゴシック" charset="0"/>
                <a:cs typeface="ＭＳ Ｐゴシック" charset="0"/>
              </a:defRPr>
            </a:lvl1pPr>
            <a:lvl2pPr marL="37931725" indent="-37474525">
              <a:defRPr sz="3200" b="1">
                <a:solidFill>
                  <a:schemeClr val="tx1"/>
                </a:solidFill>
                <a:latin typeface="Tahoma" charset="0"/>
                <a:ea typeface="ＭＳ Ｐゴシック" charset="0"/>
              </a:defRPr>
            </a:lvl2pPr>
            <a:lvl3pPr>
              <a:defRPr sz="3200" b="1">
                <a:solidFill>
                  <a:schemeClr val="tx1"/>
                </a:solidFill>
                <a:latin typeface="Tahoma" charset="0"/>
                <a:ea typeface="ＭＳ Ｐゴシック" charset="0"/>
              </a:defRPr>
            </a:lvl3pPr>
            <a:lvl4pPr>
              <a:defRPr sz="3200" b="1">
                <a:solidFill>
                  <a:schemeClr val="tx1"/>
                </a:solidFill>
                <a:latin typeface="Tahoma" charset="0"/>
                <a:ea typeface="ＭＳ Ｐゴシック" charset="0"/>
              </a:defRPr>
            </a:lvl4pPr>
            <a:lvl5pPr>
              <a:defRPr sz="3200" b="1">
                <a:solidFill>
                  <a:schemeClr val="tx1"/>
                </a:solidFill>
                <a:latin typeface="Tahoma" charset="0"/>
                <a:ea typeface="ＭＳ Ｐゴシック" charset="0"/>
              </a:defRPr>
            </a:lvl5pPr>
            <a:lvl6pPr marL="457200" eaLnBrk="0" fontAlgn="base" hangingPunct="0">
              <a:spcBef>
                <a:spcPct val="0"/>
              </a:spcBef>
              <a:spcAft>
                <a:spcPct val="0"/>
              </a:spcAft>
              <a:defRPr sz="3200" b="1">
                <a:solidFill>
                  <a:schemeClr val="tx1"/>
                </a:solidFill>
                <a:latin typeface="Tahoma" charset="0"/>
                <a:ea typeface="ＭＳ Ｐゴシック" charset="0"/>
              </a:defRPr>
            </a:lvl6pPr>
            <a:lvl7pPr marL="914400" eaLnBrk="0" fontAlgn="base" hangingPunct="0">
              <a:spcBef>
                <a:spcPct val="0"/>
              </a:spcBef>
              <a:spcAft>
                <a:spcPct val="0"/>
              </a:spcAft>
              <a:defRPr sz="3200" b="1">
                <a:solidFill>
                  <a:schemeClr val="tx1"/>
                </a:solidFill>
                <a:latin typeface="Tahoma" charset="0"/>
                <a:ea typeface="ＭＳ Ｐゴシック" charset="0"/>
              </a:defRPr>
            </a:lvl7pPr>
            <a:lvl8pPr marL="1371600" eaLnBrk="0" fontAlgn="base" hangingPunct="0">
              <a:spcBef>
                <a:spcPct val="0"/>
              </a:spcBef>
              <a:spcAft>
                <a:spcPct val="0"/>
              </a:spcAft>
              <a:defRPr sz="3200" b="1">
                <a:solidFill>
                  <a:schemeClr val="tx1"/>
                </a:solidFill>
                <a:latin typeface="Tahoma" charset="0"/>
                <a:ea typeface="ＭＳ Ｐゴシック" charset="0"/>
              </a:defRPr>
            </a:lvl8pPr>
            <a:lvl9pPr marL="1828800" eaLnBrk="0" fontAlgn="base" hangingPunct="0">
              <a:spcBef>
                <a:spcPct val="0"/>
              </a:spcBef>
              <a:spcAft>
                <a:spcPct val="0"/>
              </a:spcAft>
              <a:defRPr sz="3200" b="1">
                <a:solidFill>
                  <a:schemeClr val="tx1"/>
                </a:solidFill>
                <a:latin typeface="Tahoma" charset="0"/>
                <a:ea typeface="ＭＳ Ｐゴシック" charset="0"/>
              </a:defRPr>
            </a:lvl9pPr>
          </a:lstStyle>
          <a:p>
            <a:pPr algn="ctr"/>
            <a:r>
              <a:rPr lang="nb-NO" sz="1200" b="0" dirty="0" smtClean="0">
                <a:solidFill>
                  <a:srgbClr val="3333CC"/>
                </a:solidFill>
              </a:rPr>
              <a:t>Loop to </a:t>
            </a:r>
            <a:r>
              <a:rPr lang="nb-NO" sz="1200" b="0" dirty="0" err="1" smtClean="0">
                <a:solidFill>
                  <a:srgbClr val="3333CC"/>
                </a:solidFill>
              </a:rPr>
              <a:t>accept</a:t>
            </a:r>
            <a:endParaRPr lang="nb-NO" sz="1200" b="0" dirty="0">
              <a:solidFill>
                <a:srgbClr val="3333CC"/>
              </a:solidFill>
            </a:endParaRPr>
          </a:p>
          <a:p>
            <a:pPr algn="ctr"/>
            <a:r>
              <a:rPr lang="nb-NO" sz="1200" b="0" dirty="0" err="1" smtClean="0">
                <a:solidFill>
                  <a:srgbClr val="3333CC"/>
                </a:solidFill>
              </a:rPr>
              <a:t>new</a:t>
            </a:r>
            <a:r>
              <a:rPr lang="nb-NO" sz="1200" b="0" dirty="0" smtClean="0">
                <a:solidFill>
                  <a:srgbClr val="3333CC"/>
                </a:solidFill>
              </a:rPr>
              <a:t> </a:t>
            </a:r>
            <a:r>
              <a:rPr lang="nb-NO" sz="1200" b="0" dirty="0" err="1" smtClean="0">
                <a:solidFill>
                  <a:srgbClr val="3333CC"/>
                </a:solidFill>
              </a:rPr>
              <a:t>clients</a:t>
            </a:r>
            <a:endParaRPr lang="en-US" sz="1200" b="0" dirty="0">
              <a:solidFill>
                <a:srgbClr val="3333CC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249873764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8990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7" dur="500"/>
                                        <p:tgtEl>
                                          <p:spTgt spid="118990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 nodeType="afterGroup">
                            <p:stCondLst>
                              <p:cond delay="500"/>
                            </p:stCondLst>
                            <p:childTnLst>
                              <p:par>
                                <p:cTn id="9" presetID="22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8989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1" dur="500"/>
                                        <p:tgtEl>
                                          <p:spTgt spid="118989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 nodeType="afterGroup">
                            <p:stCondLst>
                              <p:cond delay="1000"/>
                            </p:stCondLst>
                            <p:childTnLst>
                              <p:par>
                                <p:cTn id="13" presetID="22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8990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5" dur="500"/>
                                        <p:tgtEl>
                                          <p:spTgt spid="118990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 nodeType="afterGroup">
                            <p:stCondLst>
                              <p:cond delay="1500"/>
                            </p:stCondLst>
                            <p:childTnLst>
                              <p:par>
                                <p:cTn id="17" presetID="22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8989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9" dur="500"/>
                                        <p:tgtEl>
                                          <p:spTgt spid="118989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0" fill="hold" nodeType="afterGroup">
                            <p:stCondLst>
                              <p:cond delay="2000"/>
                            </p:stCondLst>
                            <p:childTnLst>
                              <p:par>
                                <p:cTn id="21" presetID="22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8990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23" dur="500"/>
                                        <p:tgtEl>
                                          <p:spTgt spid="118990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4" fill="hold" nodeType="afterGroup">
                            <p:stCondLst>
                              <p:cond delay="2500"/>
                            </p:stCondLst>
                            <p:childTnLst>
                              <p:par>
                                <p:cTn id="25" presetID="22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8989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27" dur="500"/>
                                        <p:tgtEl>
                                          <p:spTgt spid="118989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8" fill="hold" nodeType="afterGroup">
                            <p:stCondLst>
                              <p:cond delay="3000"/>
                            </p:stCondLst>
                            <p:childTnLst>
                              <p:par>
                                <p:cTn id="29" presetID="22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8990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31" dur="500"/>
                                        <p:tgtEl>
                                          <p:spTgt spid="118990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2" fill="hold" nodeType="afterGroup">
                            <p:stCondLst>
                              <p:cond delay="3500"/>
                            </p:stCondLst>
                            <p:childTnLst>
                              <p:par>
                                <p:cTn id="33" presetID="22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8989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35" dur="500"/>
                                        <p:tgtEl>
                                          <p:spTgt spid="118989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6" fill="hold" nodeType="afterGroup">
                            <p:stCondLst>
                              <p:cond delay="4000"/>
                            </p:stCondLst>
                            <p:childTnLst>
                              <p:par>
                                <p:cTn id="37" presetID="22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8990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39" dur="500"/>
                                        <p:tgtEl>
                                          <p:spTgt spid="118990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0" fill="hold" nodeType="clickPar">
                      <p:stCondLst>
                        <p:cond delay="indefinite"/>
                      </p:stCondLst>
                      <p:childTnLst>
                        <p:par>
                          <p:cTn id="41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42" presetID="22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8990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44" dur="500"/>
                                        <p:tgtEl>
                                          <p:spTgt spid="118990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5" fill="hold" nodeType="afterGroup">
                            <p:stCondLst>
                              <p:cond delay="500"/>
                            </p:stCondLst>
                            <p:childTnLst>
                              <p:par>
                                <p:cTn id="46" presetID="22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8990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48" dur="500"/>
                                        <p:tgtEl>
                                          <p:spTgt spid="118990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9" fill="hold" nodeType="afterGroup">
                            <p:stCondLst>
                              <p:cond delay="1000"/>
                            </p:stCondLst>
                            <p:childTnLst>
                              <p:par>
                                <p:cTn id="50" presetID="22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899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52" dur="500"/>
                                        <p:tgtEl>
                                          <p:spTgt spid="11899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3" fill="hold" nodeType="afterGroup">
                            <p:stCondLst>
                              <p:cond delay="1500"/>
                            </p:stCondLst>
                            <p:childTnLst>
                              <p:par>
                                <p:cTn id="54" presetID="22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8990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56" dur="500"/>
                                        <p:tgtEl>
                                          <p:spTgt spid="118990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7" fill="hold" nodeType="clickPar">
                      <p:stCondLst>
                        <p:cond delay="indefinite"/>
                      </p:stCondLst>
                      <p:childTnLst>
                        <p:par>
                          <p:cTn id="58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9" presetID="22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899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61" dur="500"/>
                                        <p:tgtEl>
                                          <p:spTgt spid="11899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2" fill="hold" nodeType="clickPar">
                      <p:stCondLst>
                        <p:cond delay="indefinite"/>
                      </p:stCondLst>
                      <p:childTnLst>
                        <p:par>
                          <p:cTn id="63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64" presetID="22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8989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66" dur="500"/>
                                        <p:tgtEl>
                                          <p:spTgt spid="118989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7" fill="hold" nodeType="clickPar">
                      <p:stCondLst>
                        <p:cond delay="indefinite"/>
                      </p:stCondLst>
                      <p:childTnLst>
                        <p:par>
                          <p:cTn id="68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69" presetID="22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8990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71" dur="500"/>
                                        <p:tgtEl>
                                          <p:spTgt spid="118990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2" fill="hold" nodeType="afterGroup">
                            <p:stCondLst>
                              <p:cond delay="500"/>
                            </p:stCondLst>
                            <p:childTnLst>
                              <p:par>
                                <p:cTn id="73" presetID="22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8989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75" dur="500"/>
                                        <p:tgtEl>
                                          <p:spTgt spid="118989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6" fill="hold" nodeType="afterGroup">
                            <p:stCondLst>
                              <p:cond delay="1000"/>
                            </p:stCondLst>
                            <p:childTnLst>
                              <p:par>
                                <p:cTn id="77" presetID="22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8989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79" dur="500"/>
                                        <p:tgtEl>
                                          <p:spTgt spid="118989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0" fill="hold" nodeType="clickPar">
                      <p:stCondLst>
                        <p:cond delay="indefinite"/>
                      </p:stCondLst>
                      <p:childTnLst>
                        <p:par>
                          <p:cTn id="81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82" presetID="22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899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84" dur="500"/>
                                        <p:tgtEl>
                                          <p:spTgt spid="11899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5" presetID="22" presetClass="entr" presetSubtype="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899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87" dur="500"/>
                                        <p:tgtEl>
                                          <p:spTgt spid="11899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8" fill="hold" nodeType="afterGroup">
                            <p:stCondLst>
                              <p:cond delay="500"/>
                            </p:stCondLst>
                            <p:childTnLst>
                              <p:par>
                                <p:cTn id="89" presetID="22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8990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91" dur="500"/>
                                        <p:tgtEl>
                                          <p:spTgt spid="118990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92" presetID="22" presetClass="entr" presetSubtype="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8989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94" dur="500"/>
                                        <p:tgtEl>
                                          <p:spTgt spid="118989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189891" grpId="0" animBg="1"/>
      <p:bldP spid="1189892" grpId="0" animBg="1"/>
      <p:bldP spid="1189893" grpId="0" animBg="1"/>
      <p:bldP spid="1189894" grpId="0" animBg="1"/>
      <p:bldP spid="1189895" grpId="0" animBg="1"/>
      <p:bldP spid="1189896" grpId="0" animBg="1"/>
      <p:bldP spid="1189897" grpId="0" animBg="1"/>
      <p:bldP spid="1189899" grpId="0" animBg="1"/>
      <p:bldP spid="1189900" grpId="0" animBg="1"/>
      <p:bldP spid="1189901" grpId="0" animBg="1"/>
      <p:bldP spid="1189902" grpId="0" animBg="1"/>
      <p:bldP spid="1189903" grpId="0"/>
      <p:bldP spid="1189904" grpId="0"/>
      <p:bldP spid="1189905" grpId="0" animBg="1"/>
      <p:bldP spid="1189906" grpId="0" animBg="1"/>
      <p:bldP spid="1189907" grpId="0" animBg="1"/>
      <p:bldP spid="1189908" grpId="0" animBg="1"/>
      <p:bldP spid="1189909" grpId="0" animBg="1"/>
      <p:bldP spid="1189910" grpId="0" animBg="1"/>
      <p:bldP spid="1189911" grpId="0" animBg="1"/>
      <p:bldP spid="1189912" grpId="0" animBg="1"/>
      <p:bldP spid="1189914" grpId="0" animBg="1"/>
    </p:bldLst>
  </p:timing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8130" name="Rectangle 2"/>
          <p:cNvSpPr>
            <a:spLocks noGrp="1" noChangeArrowheads="1"/>
          </p:cNvSpPr>
          <p:nvPr>
            <p:ph type="title"/>
          </p:nvPr>
        </p:nvSpPr>
        <p:spPr>
          <a:xfrm>
            <a:off x="431800" y="-95250"/>
            <a:ext cx="8172450" cy="718338"/>
          </a:xfrm>
        </p:spPr>
        <p:txBody>
          <a:bodyPr/>
          <a:lstStyle/>
          <a:p>
            <a:pPr eaLnBrk="1" hangingPunct="1"/>
            <a:r>
              <a:rPr lang="en-US" sz="2600" dirty="0" smtClean="0">
                <a:latin typeface="Tahoma" charset="0"/>
                <a:ea typeface="ＭＳ Ｐゴシック" charset="0"/>
                <a:cs typeface="ＭＳ Ｐゴシック" charset="0"/>
              </a:rPr>
              <a:t>Outline for select based iterative server</a:t>
            </a:r>
            <a:endParaRPr lang="en-US" sz="2600" dirty="0">
              <a:latin typeface="Tahoma" charset="0"/>
              <a:ea typeface="ＭＳ Ｐゴシック" charset="0"/>
              <a:cs typeface="ＭＳ Ｐゴシック" charset="0"/>
            </a:endParaRPr>
          </a:p>
        </p:txBody>
      </p:sp>
      <p:sp>
        <p:nvSpPr>
          <p:cNvPr id="1189891" name="Text Box 3"/>
          <p:cNvSpPr txBox="1">
            <a:spLocks noChangeArrowheads="1"/>
          </p:cNvSpPr>
          <p:nvPr/>
        </p:nvSpPr>
        <p:spPr bwMode="auto">
          <a:xfrm>
            <a:off x="1779587" y="1243012"/>
            <a:ext cx="1447800" cy="349250"/>
          </a:xfrm>
          <a:prstGeom prst="rect">
            <a:avLst/>
          </a:prstGeom>
          <a:noFill/>
          <a:ln w="12700">
            <a:solidFill>
              <a:schemeClr val="tx1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lIns="90000" tIns="46800" rIns="90000" bIns="46800">
            <a:spAutoFit/>
          </a:bodyPr>
          <a:lstStyle>
            <a:lvl1pPr>
              <a:defRPr sz="3200" b="1">
                <a:solidFill>
                  <a:schemeClr val="tx1"/>
                </a:solidFill>
                <a:latin typeface="Tahoma" charset="0"/>
                <a:ea typeface="ＭＳ Ｐゴシック" charset="0"/>
                <a:cs typeface="ＭＳ Ｐゴシック" charset="0"/>
              </a:defRPr>
            </a:lvl1pPr>
            <a:lvl2pPr marL="37931725" indent="-37474525">
              <a:defRPr sz="3200" b="1">
                <a:solidFill>
                  <a:schemeClr val="tx1"/>
                </a:solidFill>
                <a:latin typeface="Tahoma" charset="0"/>
                <a:ea typeface="ＭＳ Ｐゴシック" charset="0"/>
              </a:defRPr>
            </a:lvl2pPr>
            <a:lvl3pPr>
              <a:defRPr sz="3200" b="1">
                <a:solidFill>
                  <a:schemeClr val="tx1"/>
                </a:solidFill>
                <a:latin typeface="Tahoma" charset="0"/>
                <a:ea typeface="ＭＳ Ｐゴシック" charset="0"/>
              </a:defRPr>
            </a:lvl3pPr>
            <a:lvl4pPr>
              <a:defRPr sz="3200" b="1">
                <a:solidFill>
                  <a:schemeClr val="tx1"/>
                </a:solidFill>
                <a:latin typeface="Tahoma" charset="0"/>
                <a:ea typeface="ＭＳ Ｐゴシック" charset="0"/>
              </a:defRPr>
            </a:lvl4pPr>
            <a:lvl5pPr>
              <a:defRPr sz="3200" b="1">
                <a:solidFill>
                  <a:schemeClr val="tx1"/>
                </a:solidFill>
                <a:latin typeface="Tahoma" charset="0"/>
                <a:ea typeface="ＭＳ Ｐゴシック" charset="0"/>
              </a:defRPr>
            </a:lvl5pPr>
            <a:lvl6pPr marL="457200" eaLnBrk="0" fontAlgn="base" hangingPunct="0">
              <a:spcBef>
                <a:spcPct val="0"/>
              </a:spcBef>
              <a:spcAft>
                <a:spcPct val="0"/>
              </a:spcAft>
              <a:defRPr sz="3200" b="1">
                <a:solidFill>
                  <a:schemeClr val="tx1"/>
                </a:solidFill>
                <a:latin typeface="Tahoma" charset="0"/>
                <a:ea typeface="ＭＳ Ｐゴシック" charset="0"/>
              </a:defRPr>
            </a:lvl6pPr>
            <a:lvl7pPr marL="914400" eaLnBrk="0" fontAlgn="base" hangingPunct="0">
              <a:spcBef>
                <a:spcPct val="0"/>
              </a:spcBef>
              <a:spcAft>
                <a:spcPct val="0"/>
              </a:spcAft>
              <a:defRPr sz="3200" b="1">
                <a:solidFill>
                  <a:schemeClr val="tx1"/>
                </a:solidFill>
                <a:latin typeface="Tahoma" charset="0"/>
                <a:ea typeface="ＭＳ Ｐゴシック" charset="0"/>
              </a:defRPr>
            </a:lvl7pPr>
            <a:lvl8pPr marL="1371600" eaLnBrk="0" fontAlgn="base" hangingPunct="0">
              <a:spcBef>
                <a:spcPct val="0"/>
              </a:spcBef>
              <a:spcAft>
                <a:spcPct val="0"/>
              </a:spcAft>
              <a:defRPr sz="3200" b="1">
                <a:solidFill>
                  <a:schemeClr val="tx1"/>
                </a:solidFill>
                <a:latin typeface="Tahoma" charset="0"/>
                <a:ea typeface="ＭＳ Ｐゴシック" charset="0"/>
              </a:defRPr>
            </a:lvl8pPr>
            <a:lvl9pPr marL="1828800" eaLnBrk="0" fontAlgn="base" hangingPunct="0">
              <a:spcBef>
                <a:spcPct val="0"/>
              </a:spcBef>
              <a:spcAft>
                <a:spcPct val="0"/>
              </a:spcAft>
              <a:defRPr sz="3200" b="1">
                <a:solidFill>
                  <a:schemeClr val="tx1"/>
                </a:solidFill>
                <a:latin typeface="Tahoma" charset="0"/>
                <a:ea typeface="ＭＳ Ｐゴシック" charset="0"/>
              </a:defRPr>
            </a:lvl9pPr>
          </a:lstStyle>
          <a:p>
            <a:pPr algn="ctr"/>
            <a:r>
              <a:rPr lang="en-US" sz="1600" b="0" dirty="0">
                <a:solidFill>
                  <a:srgbClr val="000000"/>
                </a:solidFill>
                <a:latin typeface="Courier New" charset="0"/>
              </a:rPr>
              <a:t>socket()</a:t>
            </a:r>
          </a:p>
        </p:txBody>
      </p:sp>
      <p:sp>
        <p:nvSpPr>
          <p:cNvPr id="1189892" name="Text Box 4"/>
          <p:cNvSpPr txBox="1">
            <a:spLocks noChangeArrowheads="1"/>
          </p:cNvSpPr>
          <p:nvPr/>
        </p:nvSpPr>
        <p:spPr bwMode="auto">
          <a:xfrm>
            <a:off x="1779587" y="1963737"/>
            <a:ext cx="1447800" cy="349250"/>
          </a:xfrm>
          <a:prstGeom prst="rect">
            <a:avLst/>
          </a:prstGeom>
          <a:noFill/>
          <a:ln w="12700">
            <a:solidFill>
              <a:schemeClr val="tx1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lIns="90000" tIns="46800" rIns="90000" bIns="46800">
            <a:spAutoFit/>
          </a:bodyPr>
          <a:lstStyle>
            <a:lvl1pPr>
              <a:defRPr sz="3200" b="1">
                <a:solidFill>
                  <a:schemeClr val="tx1"/>
                </a:solidFill>
                <a:latin typeface="Tahoma" charset="0"/>
                <a:ea typeface="ＭＳ Ｐゴシック" charset="0"/>
                <a:cs typeface="ＭＳ Ｐゴシック" charset="0"/>
              </a:defRPr>
            </a:lvl1pPr>
            <a:lvl2pPr marL="37931725" indent="-37474525">
              <a:defRPr sz="3200" b="1">
                <a:solidFill>
                  <a:schemeClr val="tx1"/>
                </a:solidFill>
                <a:latin typeface="Tahoma" charset="0"/>
                <a:ea typeface="ＭＳ Ｐゴシック" charset="0"/>
              </a:defRPr>
            </a:lvl2pPr>
            <a:lvl3pPr>
              <a:defRPr sz="3200" b="1">
                <a:solidFill>
                  <a:schemeClr val="tx1"/>
                </a:solidFill>
                <a:latin typeface="Tahoma" charset="0"/>
                <a:ea typeface="ＭＳ Ｐゴシック" charset="0"/>
              </a:defRPr>
            </a:lvl3pPr>
            <a:lvl4pPr>
              <a:defRPr sz="3200" b="1">
                <a:solidFill>
                  <a:schemeClr val="tx1"/>
                </a:solidFill>
                <a:latin typeface="Tahoma" charset="0"/>
                <a:ea typeface="ＭＳ Ｐゴシック" charset="0"/>
              </a:defRPr>
            </a:lvl4pPr>
            <a:lvl5pPr>
              <a:defRPr sz="3200" b="1">
                <a:solidFill>
                  <a:schemeClr val="tx1"/>
                </a:solidFill>
                <a:latin typeface="Tahoma" charset="0"/>
                <a:ea typeface="ＭＳ Ｐゴシック" charset="0"/>
              </a:defRPr>
            </a:lvl5pPr>
            <a:lvl6pPr marL="457200" eaLnBrk="0" fontAlgn="base" hangingPunct="0">
              <a:spcBef>
                <a:spcPct val="0"/>
              </a:spcBef>
              <a:spcAft>
                <a:spcPct val="0"/>
              </a:spcAft>
              <a:defRPr sz="3200" b="1">
                <a:solidFill>
                  <a:schemeClr val="tx1"/>
                </a:solidFill>
                <a:latin typeface="Tahoma" charset="0"/>
                <a:ea typeface="ＭＳ Ｐゴシック" charset="0"/>
              </a:defRPr>
            </a:lvl6pPr>
            <a:lvl7pPr marL="914400" eaLnBrk="0" fontAlgn="base" hangingPunct="0">
              <a:spcBef>
                <a:spcPct val="0"/>
              </a:spcBef>
              <a:spcAft>
                <a:spcPct val="0"/>
              </a:spcAft>
              <a:defRPr sz="3200" b="1">
                <a:solidFill>
                  <a:schemeClr val="tx1"/>
                </a:solidFill>
                <a:latin typeface="Tahoma" charset="0"/>
                <a:ea typeface="ＭＳ Ｐゴシック" charset="0"/>
              </a:defRPr>
            </a:lvl7pPr>
            <a:lvl8pPr marL="1371600" eaLnBrk="0" fontAlgn="base" hangingPunct="0">
              <a:spcBef>
                <a:spcPct val="0"/>
              </a:spcBef>
              <a:spcAft>
                <a:spcPct val="0"/>
              </a:spcAft>
              <a:defRPr sz="3200" b="1">
                <a:solidFill>
                  <a:schemeClr val="tx1"/>
                </a:solidFill>
                <a:latin typeface="Tahoma" charset="0"/>
                <a:ea typeface="ＭＳ Ｐゴシック" charset="0"/>
              </a:defRPr>
            </a:lvl8pPr>
            <a:lvl9pPr marL="1828800" eaLnBrk="0" fontAlgn="base" hangingPunct="0">
              <a:spcBef>
                <a:spcPct val="0"/>
              </a:spcBef>
              <a:spcAft>
                <a:spcPct val="0"/>
              </a:spcAft>
              <a:defRPr sz="3200" b="1">
                <a:solidFill>
                  <a:schemeClr val="tx1"/>
                </a:solidFill>
                <a:latin typeface="Tahoma" charset="0"/>
                <a:ea typeface="ＭＳ Ｐゴシック" charset="0"/>
              </a:defRPr>
            </a:lvl9pPr>
          </a:lstStyle>
          <a:p>
            <a:pPr algn="ctr"/>
            <a:r>
              <a:rPr lang="en-US" sz="1600" b="0" dirty="0">
                <a:solidFill>
                  <a:srgbClr val="000000"/>
                </a:solidFill>
                <a:latin typeface="Courier New" charset="0"/>
              </a:rPr>
              <a:t>bind()</a:t>
            </a:r>
          </a:p>
        </p:txBody>
      </p:sp>
      <p:sp>
        <p:nvSpPr>
          <p:cNvPr id="1189893" name="Text Box 5"/>
          <p:cNvSpPr txBox="1">
            <a:spLocks noChangeArrowheads="1"/>
          </p:cNvSpPr>
          <p:nvPr/>
        </p:nvSpPr>
        <p:spPr bwMode="auto">
          <a:xfrm>
            <a:off x="1779587" y="2684462"/>
            <a:ext cx="1447800" cy="349250"/>
          </a:xfrm>
          <a:prstGeom prst="rect">
            <a:avLst/>
          </a:prstGeom>
          <a:noFill/>
          <a:ln w="12700">
            <a:solidFill>
              <a:schemeClr val="tx1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lIns="90000" tIns="46800" rIns="90000" bIns="46800">
            <a:spAutoFit/>
          </a:bodyPr>
          <a:lstStyle>
            <a:lvl1pPr>
              <a:defRPr sz="3200" b="1">
                <a:solidFill>
                  <a:schemeClr val="tx1"/>
                </a:solidFill>
                <a:latin typeface="Tahoma" charset="0"/>
                <a:ea typeface="ＭＳ Ｐゴシック" charset="0"/>
                <a:cs typeface="ＭＳ Ｐゴシック" charset="0"/>
              </a:defRPr>
            </a:lvl1pPr>
            <a:lvl2pPr marL="37931725" indent="-37474525">
              <a:defRPr sz="3200" b="1">
                <a:solidFill>
                  <a:schemeClr val="tx1"/>
                </a:solidFill>
                <a:latin typeface="Tahoma" charset="0"/>
                <a:ea typeface="ＭＳ Ｐゴシック" charset="0"/>
              </a:defRPr>
            </a:lvl2pPr>
            <a:lvl3pPr>
              <a:defRPr sz="3200" b="1">
                <a:solidFill>
                  <a:schemeClr val="tx1"/>
                </a:solidFill>
                <a:latin typeface="Tahoma" charset="0"/>
                <a:ea typeface="ＭＳ Ｐゴシック" charset="0"/>
              </a:defRPr>
            </a:lvl3pPr>
            <a:lvl4pPr>
              <a:defRPr sz="3200" b="1">
                <a:solidFill>
                  <a:schemeClr val="tx1"/>
                </a:solidFill>
                <a:latin typeface="Tahoma" charset="0"/>
                <a:ea typeface="ＭＳ Ｐゴシック" charset="0"/>
              </a:defRPr>
            </a:lvl4pPr>
            <a:lvl5pPr>
              <a:defRPr sz="3200" b="1">
                <a:solidFill>
                  <a:schemeClr val="tx1"/>
                </a:solidFill>
                <a:latin typeface="Tahoma" charset="0"/>
                <a:ea typeface="ＭＳ Ｐゴシック" charset="0"/>
              </a:defRPr>
            </a:lvl5pPr>
            <a:lvl6pPr marL="457200" eaLnBrk="0" fontAlgn="base" hangingPunct="0">
              <a:spcBef>
                <a:spcPct val="0"/>
              </a:spcBef>
              <a:spcAft>
                <a:spcPct val="0"/>
              </a:spcAft>
              <a:defRPr sz="3200" b="1">
                <a:solidFill>
                  <a:schemeClr val="tx1"/>
                </a:solidFill>
                <a:latin typeface="Tahoma" charset="0"/>
                <a:ea typeface="ＭＳ Ｐゴシック" charset="0"/>
              </a:defRPr>
            </a:lvl6pPr>
            <a:lvl7pPr marL="914400" eaLnBrk="0" fontAlgn="base" hangingPunct="0">
              <a:spcBef>
                <a:spcPct val="0"/>
              </a:spcBef>
              <a:spcAft>
                <a:spcPct val="0"/>
              </a:spcAft>
              <a:defRPr sz="3200" b="1">
                <a:solidFill>
                  <a:schemeClr val="tx1"/>
                </a:solidFill>
                <a:latin typeface="Tahoma" charset="0"/>
                <a:ea typeface="ＭＳ Ｐゴシック" charset="0"/>
              </a:defRPr>
            </a:lvl7pPr>
            <a:lvl8pPr marL="1371600" eaLnBrk="0" fontAlgn="base" hangingPunct="0">
              <a:spcBef>
                <a:spcPct val="0"/>
              </a:spcBef>
              <a:spcAft>
                <a:spcPct val="0"/>
              </a:spcAft>
              <a:defRPr sz="3200" b="1">
                <a:solidFill>
                  <a:schemeClr val="tx1"/>
                </a:solidFill>
                <a:latin typeface="Tahoma" charset="0"/>
                <a:ea typeface="ＭＳ Ｐゴシック" charset="0"/>
              </a:defRPr>
            </a:lvl8pPr>
            <a:lvl9pPr marL="1828800" eaLnBrk="0" fontAlgn="base" hangingPunct="0">
              <a:spcBef>
                <a:spcPct val="0"/>
              </a:spcBef>
              <a:spcAft>
                <a:spcPct val="0"/>
              </a:spcAft>
              <a:defRPr sz="3200" b="1">
                <a:solidFill>
                  <a:schemeClr val="tx1"/>
                </a:solidFill>
                <a:latin typeface="Tahoma" charset="0"/>
                <a:ea typeface="ＭＳ Ｐゴシック" charset="0"/>
              </a:defRPr>
            </a:lvl9pPr>
          </a:lstStyle>
          <a:p>
            <a:pPr algn="ctr"/>
            <a:r>
              <a:rPr lang="en-US" sz="1600" b="0" dirty="0">
                <a:solidFill>
                  <a:srgbClr val="000000"/>
                </a:solidFill>
                <a:latin typeface="Courier New" charset="0"/>
              </a:rPr>
              <a:t>listen()</a:t>
            </a:r>
          </a:p>
        </p:txBody>
      </p:sp>
      <p:sp>
        <p:nvSpPr>
          <p:cNvPr id="1189894" name="Text Box 6"/>
          <p:cNvSpPr txBox="1">
            <a:spLocks noChangeArrowheads="1"/>
          </p:cNvSpPr>
          <p:nvPr/>
        </p:nvSpPr>
        <p:spPr bwMode="auto">
          <a:xfrm>
            <a:off x="1779587" y="3403600"/>
            <a:ext cx="1447800" cy="349250"/>
          </a:xfrm>
          <a:prstGeom prst="rect">
            <a:avLst/>
          </a:prstGeom>
          <a:noFill/>
          <a:ln w="12700">
            <a:solidFill>
              <a:schemeClr val="tx1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lIns="90000" tIns="46800" rIns="90000" bIns="46800">
            <a:spAutoFit/>
          </a:bodyPr>
          <a:lstStyle>
            <a:lvl1pPr>
              <a:defRPr sz="3200" b="1">
                <a:solidFill>
                  <a:schemeClr val="tx1"/>
                </a:solidFill>
                <a:latin typeface="Tahoma" charset="0"/>
                <a:ea typeface="ＭＳ Ｐゴシック" charset="0"/>
                <a:cs typeface="ＭＳ Ｐゴシック" charset="0"/>
              </a:defRPr>
            </a:lvl1pPr>
            <a:lvl2pPr marL="37931725" indent="-37474525">
              <a:defRPr sz="3200" b="1">
                <a:solidFill>
                  <a:schemeClr val="tx1"/>
                </a:solidFill>
                <a:latin typeface="Tahoma" charset="0"/>
                <a:ea typeface="ＭＳ Ｐゴシック" charset="0"/>
              </a:defRPr>
            </a:lvl2pPr>
            <a:lvl3pPr>
              <a:defRPr sz="3200" b="1">
                <a:solidFill>
                  <a:schemeClr val="tx1"/>
                </a:solidFill>
                <a:latin typeface="Tahoma" charset="0"/>
                <a:ea typeface="ＭＳ Ｐゴシック" charset="0"/>
              </a:defRPr>
            </a:lvl3pPr>
            <a:lvl4pPr>
              <a:defRPr sz="3200" b="1">
                <a:solidFill>
                  <a:schemeClr val="tx1"/>
                </a:solidFill>
                <a:latin typeface="Tahoma" charset="0"/>
                <a:ea typeface="ＭＳ Ｐゴシック" charset="0"/>
              </a:defRPr>
            </a:lvl4pPr>
            <a:lvl5pPr>
              <a:defRPr sz="3200" b="1">
                <a:solidFill>
                  <a:schemeClr val="tx1"/>
                </a:solidFill>
                <a:latin typeface="Tahoma" charset="0"/>
                <a:ea typeface="ＭＳ Ｐゴシック" charset="0"/>
              </a:defRPr>
            </a:lvl5pPr>
            <a:lvl6pPr marL="457200" eaLnBrk="0" fontAlgn="base" hangingPunct="0">
              <a:spcBef>
                <a:spcPct val="0"/>
              </a:spcBef>
              <a:spcAft>
                <a:spcPct val="0"/>
              </a:spcAft>
              <a:defRPr sz="3200" b="1">
                <a:solidFill>
                  <a:schemeClr val="tx1"/>
                </a:solidFill>
                <a:latin typeface="Tahoma" charset="0"/>
                <a:ea typeface="ＭＳ Ｐゴシック" charset="0"/>
              </a:defRPr>
            </a:lvl6pPr>
            <a:lvl7pPr marL="914400" eaLnBrk="0" fontAlgn="base" hangingPunct="0">
              <a:spcBef>
                <a:spcPct val="0"/>
              </a:spcBef>
              <a:spcAft>
                <a:spcPct val="0"/>
              </a:spcAft>
              <a:defRPr sz="3200" b="1">
                <a:solidFill>
                  <a:schemeClr val="tx1"/>
                </a:solidFill>
                <a:latin typeface="Tahoma" charset="0"/>
                <a:ea typeface="ＭＳ Ｐゴシック" charset="0"/>
              </a:defRPr>
            </a:lvl7pPr>
            <a:lvl8pPr marL="1371600" eaLnBrk="0" fontAlgn="base" hangingPunct="0">
              <a:spcBef>
                <a:spcPct val="0"/>
              </a:spcBef>
              <a:spcAft>
                <a:spcPct val="0"/>
              </a:spcAft>
              <a:defRPr sz="3200" b="1">
                <a:solidFill>
                  <a:schemeClr val="tx1"/>
                </a:solidFill>
                <a:latin typeface="Tahoma" charset="0"/>
                <a:ea typeface="ＭＳ Ｐゴシック" charset="0"/>
              </a:defRPr>
            </a:lvl8pPr>
            <a:lvl9pPr marL="1828800" eaLnBrk="0" fontAlgn="base" hangingPunct="0">
              <a:spcBef>
                <a:spcPct val="0"/>
              </a:spcBef>
              <a:spcAft>
                <a:spcPct val="0"/>
              </a:spcAft>
              <a:defRPr sz="3200" b="1">
                <a:solidFill>
                  <a:schemeClr val="tx1"/>
                </a:solidFill>
                <a:latin typeface="Tahoma" charset="0"/>
                <a:ea typeface="ＭＳ Ｐゴシック" charset="0"/>
              </a:defRPr>
            </a:lvl9pPr>
          </a:lstStyle>
          <a:p>
            <a:pPr algn="ctr"/>
            <a:r>
              <a:rPr lang="en-US" sz="1600" b="0" dirty="0" smtClean="0">
                <a:solidFill>
                  <a:srgbClr val="000000"/>
                </a:solidFill>
                <a:latin typeface="Courier New" charset="0"/>
              </a:rPr>
              <a:t>select()</a:t>
            </a:r>
            <a:endParaRPr lang="en-US" sz="1600" b="0" dirty="0">
              <a:solidFill>
                <a:srgbClr val="000000"/>
              </a:solidFill>
              <a:latin typeface="Courier New" charset="0"/>
            </a:endParaRPr>
          </a:p>
        </p:txBody>
      </p:sp>
      <p:sp>
        <p:nvSpPr>
          <p:cNvPr id="1189895" name="Text Box 7"/>
          <p:cNvSpPr txBox="1">
            <a:spLocks noChangeArrowheads="1"/>
          </p:cNvSpPr>
          <p:nvPr/>
        </p:nvSpPr>
        <p:spPr bwMode="auto">
          <a:xfrm>
            <a:off x="1779587" y="4124325"/>
            <a:ext cx="1447800" cy="349250"/>
          </a:xfrm>
          <a:prstGeom prst="rect">
            <a:avLst/>
          </a:prstGeom>
          <a:noFill/>
          <a:ln w="12700">
            <a:solidFill>
              <a:schemeClr val="tx1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lIns="90000" tIns="46800" rIns="90000" bIns="46800">
            <a:spAutoFit/>
          </a:bodyPr>
          <a:lstStyle>
            <a:lvl1pPr>
              <a:defRPr sz="3200" b="1">
                <a:solidFill>
                  <a:schemeClr val="tx1"/>
                </a:solidFill>
                <a:latin typeface="Tahoma" charset="0"/>
                <a:ea typeface="ＭＳ Ｐゴシック" charset="0"/>
                <a:cs typeface="ＭＳ Ｐゴシック" charset="0"/>
              </a:defRPr>
            </a:lvl1pPr>
            <a:lvl2pPr marL="37931725" indent="-37474525">
              <a:defRPr sz="3200" b="1">
                <a:solidFill>
                  <a:schemeClr val="tx1"/>
                </a:solidFill>
                <a:latin typeface="Tahoma" charset="0"/>
                <a:ea typeface="ＭＳ Ｐゴシック" charset="0"/>
              </a:defRPr>
            </a:lvl2pPr>
            <a:lvl3pPr>
              <a:defRPr sz="3200" b="1">
                <a:solidFill>
                  <a:schemeClr val="tx1"/>
                </a:solidFill>
                <a:latin typeface="Tahoma" charset="0"/>
                <a:ea typeface="ＭＳ Ｐゴシック" charset="0"/>
              </a:defRPr>
            </a:lvl3pPr>
            <a:lvl4pPr>
              <a:defRPr sz="3200" b="1">
                <a:solidFill>
                  <a:schemeClr val="tx1"/>
                </a:solidFill>
                <a:latin typeface="Tahoma" charset="0"/>
                <a:ea typeface="ＭＳ Ｐゴシック" charset="0"/>
              </a:defRPr>
            </a:lvl4pPr>
            <a:lvl5pPr>
              <a:defRPr sz="3200" b="1">
                <a:solidFill>
                  <a:schemeClr val="tx1"/>
                </a:solidFill>
                <a:latin typeface="Tahoma" charset="0"/>
                <a:ea typeface="ＭＳ Ｐゴシック" charset="0"/>
              </a:defRPr>
            </a:lvl5pPr>
            <a:lvl6pPr marL="457200" eaLnBrk="0" fontAlgn="base" hangingPunct="0">
              <a:spcBef>
                <a:spcPct val="0"/>
              </a:spcBef>
              <a:spcAft>
                <a:spcPct val="0"/>
              </a:spcAft>
              <a:defRPr sz="3200" b="1">
                <a:solidFill>
                  <a:schemeClr val="tx1"/>
                </a:solidFill>
                <a:latin typeface="Tahoma" charset="0"/>
                <a:ea typeface="ＭＳ Ｐゴシック" charset="0"/>
              </a:defRPr>
            </a:lvl6pPr>
            <a:lvl7pPr marL="914400" eaLnBrk="0" fontAlgn="base" hangingPunct="0">
              <a:spcBef>
                <a:spcPct val="0"/>
              </a:spcBef>
              <a:spcAft>
                <a:spcPct val="0"/>
              </a:spcAft>
              <a:defRPr sz="3200" b="1">
                <a:solidFill>
                  <a:schemeClr val="tx1"/>
                </a:solidFill>
                <a:latin typeface="Tahoma" charset="0"/>
                <a:ea typeface="ＭＳ Ｐゴシック" charset="0"/>
              </a:defRPr>
            </a:lvl7pPr>
            <a:lvl8pPr marL="1371600" eaLnBrk="0" fontAlgn="base" hangingPunct="0">
              <a:spcBef>
                <a:spcPct val="0"/>
              </a:spcBef>
              <a:spcAft>
                <a:spcPct val="0"/>
              </a:spcAft>
              <a:defRPr sz="3200" b="1">
                <a:solidFill>
                  <a:schemeClr val="tx1"/>
                </a:solidFill>
                <a:latin typeface="Tahoma" charset="0"/>
                <a:ea typeface="ＭＳ Ｐゴシック" charset="0"/>
              </a:defRPr>
            </a:lvl8pPr>
            <a:lvl9pPr marL="1828800" eaLnBrk="0" fontAlgn="base" hangingPunct="0">
              <a:spcBef>
                <a:spcPct val="0"/>
              </a:spcBef>
              <a:spcAft>
                <a:spcPct val="0"/>
              </a:spcAft>
              <a:defRPr sz="3200" b="1">
                <a:solidFill>
                  <a:schemeClr val="tx1"/>
                </a:solidFill>
                <a:latin typeface="Tahoma" charset="0"/>
                <a:ea typeface="ＭＳ Ｐゴシック" charset="0"/>
              </a:defRPr>
            </a:lvl9pPr>
          </a:lstStyle>
          <a:p>
            <a:pPr algn="ctr"/>
            <a:r>
              <a:rPr lang="en-US" sz="1600" b="0" dirty="0" smtClean="0">
                <a:solidFill>
                  <a:srgbClr val="000000"/>
                </a:solidFill>
                <a:latin typeface="Courier New" charset="0"/>
              </a:rPr>
              <a:t>accept()</a:t>
            </a:r>
            <a:endParaRPr lang="en-US" sz="1600" b="0" dirty="0">
              <a:solidFill>
                <a:srgbClr val="000000"/>
              </a:solidFill>
              <a:latin typeface="Courier New" charset="0"/>
            </a:endParaRPr>
          </a:p>
        </p:txBody>
      </p:sp>
      <p:sp>
        <p:nvSpPr>
          <p:cNvPr id="1189896" name="Text Box 8"/>
          <p:cNvSpPr txBox="1">
            <a:spLocks noChangeArrowheads="1"/>
          </p:cNvSpPr>
          <p:nvPr/>
        </p:nvSpPr>
        <p:spPr bwMode="auto">
          <a:xfrm>
            <a:off x="1779587" y="4845050"/>
            <a:ext cx="1447800" cy="340735"/>
          </a:xfrm>
          <a:prstGeom prst="rect">
            <a:avLst/>
          </a:prstGeom>
          <a:noFill/>
          <a:ln w="12700">
            <a:solidFill>
              <a:schemeClr val="tx1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lIns="90000" tIns="46800" rIns="90000" bIns="46800">
            <a:spAutoFit/>
          </a:bodyPr>
          <a:lstStyle>
            <a:lvl1pPr>
              <a:defRPr sz="3200" b="1">
                <a:solidFill>
                  <a:schemeClr val="tx1"/>
                </a:solidFill>
                <a:latin typeface="Tahoma" charset="0"/>
                <a:ea typeface="ＭＳ Ｐゴシック" charset="0"/>
                <a:cs typeface="ＭＳ Ｐゴシック" charset="0"/>
              </a:defRPr>
            </a:lvl1pPr>
            <a:lvl2pPr marL="37931725" indent="-37474525">
              <a:defRPr sz="3200" b="1">
                <a:solidFill>
                  <a:schemeClr val="tx1"/>
                </a:solidFill>
                <a:latin typeface="Tahoma" charset="0"/>
                <a:ea typeface="ＭＳ Ｐゴシック" charset="0"/>
              </a:defRPr>
            </a:lvl2pPr>
            <a:lvl3pPr>
              <a:defRPr sz="3200" b="1">
                <a:solidFill>
                  <a:schemeClr val="tx1"/>
                </a:solidFill>
                <a:latin typeface="Tahoma" charset="0"/>
                <a:ea typeface="ＭＳ Ｐゴシック" charset="0"/>
              </a:defRPr>
            </a:lvl3pPr>
            <a:lvl4pPr>
              <a:defRPr sz="3200" b="1">
                <a:solidFill>
                  <a:schemeClr val="tx1"/>
                </a:solidFill>
                <a:latin typeface="Tahoma" charset="0"/>
                <a:ea typeface="ＭＳ Ｐゴシック" charset="0"/>
              </a:defRPr>
            </a:lvl4pPr>
            <a:lvl5pPr>
              <a:defRPr sz="3200" b="1">
                <a:solidFill>
                  <a:schemeClr val="tx1"/>
                </a:solidFill>
                <a:latin typeface="Tahoma" charset="0"/>
                <a:ea typeface="ＭＳ Ｐゴシック" charset="0"/>
              </a:defRPr>
            </a:lvl5pPr>
            <a:lvl6pPr marL="457200" eaLnBrk="0" fontAlgn="base" hangingPunct="0">
              <a:spcBef>
                <a:spcPct val="0"/>
              </a:spcBef>
              <a:spcAft>
                <a:spcPct val="0"/>
              </a:spcAft>
              <a:defRPr sz="3200" b="1">
                <a:solidFill>
                  <a:schemeClr val="tx1"/>
                </a:solidFill>
                <a:latin typeface="Tahoma" charset="0"/>
                <a:ea typeface="ＭＳ Ｐゴシック" charset="0"/>
              </a:defRPr>
            </a:lvl6pPr>
            <a:lvl7pPr marL="914400" eaLnBrk="0" fontAlgn="base" hangingPunct="0">
              <a:spcBef>
                <a:spcPct val="0"/>
              </a:spcBef>
              <a:spcAft>
                <a:spcPct val="0"/>
              </a:spcAft>
              <a:defRPr sz="3200" b="1">
                <a:solidFill>
                  <a:schemeClr val="tx1"/>
                </a:solidFill>
                <a:latin typeface="Tahoma" charset="0"/>
                <a:ea typeface="ＭＳ Ｐゴシック" charset="0"/>
              </a:defRPr>
            </a:lvl7pPr>
            <a:lvl8pPr marL="1371600" eaLnBrk="0" fontAlgn="base" hangingPunct="0">
              <a:spcBef>
                <a:spcPct val="0"/>
              </a:spcBef>
              <a:spcAft>
                <a:spcPct val="0"/>
              </a:spcAft>
              <a:defRPr sz="3200" b="1">
                <a:solidFill>
                  <a:schemeClr val="tx1"/>
                </a:solidFill>
                <a:latin typeface="Tahoma" charset="0"/>
                <a:ea typeface="ＭＳ Ｐゴシック" charset="0"/>
              </a:defRPr>
            </a:lvl8pPr>
            <a:lvl9pPr marL="1828800" eaLnBrk="0" fontAlgn="base" hangingPunct="0">
              <a:spcBef>
                <a:spcPct val="0"/>
              </a:spcBef>
              <a:spcAft>
                <a:spcPct val="0"/>
              </a:spcAft>
              <a:defRPr sz="3200" b="1">
                <a:solidFill>
                  <a:schemeClr val="tx1"/>
                </a:solidFill>
                <a:latin typeface="Tahoma" charset="0"/>
                <a:ea typeface="ＭＳ Ｐゴシック" charset="0"/>
              </a:defRPr>
            </a:lvl9pPr>
          </a:lstStyle>
          <a:p>
            <a:pPr algn="ctr"/>
            <a:r>
              <a:rPr lang="nb-NO" sz="1600" b="0" dirty="0" smtClean="0">
                <a:solidFill>
                  <a:srgbClr val="000000"/>
                </a:solidFill>
                <a:latin typeface="Courier New" charset="0"/>
              </a:rPr>
              <a:t>YOUR CODE</a:t>
            </a:r>
            <a:endParaRPr lang="en-US" sz="1600" b="0" dirty="0">
              <a:solidFill>
                <a:srgbClr val="000000"/>
              </a:solidFill>
              <a:latin typeface="Courier New" charset="0"/>
            </a:endParaRPr>
          </a:p>
        </p:txBody>
      </p:sp>
      <p:sp>
        <p:nvSpPr>
          <p:cNvPr id="1189897" name="Text Box 9"/>
          <p:cNvSpPr txBox="1">
            <a:spLocks noChangeArrowheads="1"/>
          </p:cNvSpPr>
          <p:nvPr/>
        </p:nvSpPr>
        <p:spPr bwMode="auto">
          <a:xfrm>
            <a:off x="1779587" y="5565775"/>
            <a:ext cx="1447800" cy="349250"/>
          </a:xfrm>
          <a:prstGeom prst="rect">
            <a:avLst/>
          </a:prstGeom>
          <a:noFill/>
          <a:ln w="12700">
            <a:solidFill>
              <a:schemeClr val="tx1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lIns="90000" tIns="46800" rIns="90000" bIns="46800">
            <a:spAutoFit/>
          </a:bodyPr>
          <a:lstStyle>
            <a:lvl1pPr>
              <a:defRPr sz="3200" b="1">
                <a:solidFill>
                  <a:schemeClr val="tx1"/>
                </a:solidFill>
                <a:latin typeface="Tahoma" charset="0"/>
                <a:ea typeface="ＭＳ Ｐゴシック" charset="0"/>
                <a:cs typeface="ＭＳ Ｐゴシック" charset="0"/>
              </a:defRPr>
            </a:lvl1pPr>
            <a:lvl2pPr marL="37931725" indent="-37474525">
              <a:defRPr sz="3200" b="1">
                <a:solidFill>
                  <a:schemeClr val="tx1"/>
                </a:solidFill>
                <a:latin typeface="Tahoma" charset="0"/>
                <a:ea typeface="ＭＳ Ｐゴシック" charset="0"/>
              </a:defRPr>
            </a:lvl2pPr>
            <a:lvl3pPr>
              <a:defRPr sz="3200" b="1">
                <a:solidFill>
                  <a:schemeClr val="tx1"/>
                </a:solidFill>
                <a:latin typeface="Tahoma" charset="0"/>
                <a:ea typeface="ＭＳ Ｐゴシック" charset="0"/>
              </a:defRPr>
            </a:lvl3pPr>
            <a:lvl4pPr>
              <a:defRPr sz="3200" b="1">
                <a:solidFill>
                  <a:schemeClr val="tx1"/>
                </a:solidFill>
                <a:latin typeface="Tahoma" charset="0"/>
                <a:ea typeface="ＭＳ Ｐゴシック" charset="0"/>
              </a:defRPr>
            </a:lvl4pPr>
            <a:lvl5pPr>
              <a:defRPr sz="3200" b="1">
                <a:solidFill>
                  <a:schemeClr val="tx1"/>
                </a:solidFill>
                <a:latin typeface="Tahoma" charset="0"/>
                <a:ea typeface="ＭＳ Ｐゴシック" charset="0"/>
              </a:defRPr>
            </a:lvl5pPr>
            <a:lvl6pPr marL="457200" eaLnBrk="0" fontAlgn="base" hangingPunct="0">
              <a:spcBef>
                <a:spcPct val="0"/>
              </a:spcBef>
              <a:spcAft>
                <a:spcPct val="0"/>
              </a:spcAft>
              <a:defRPr sz="3200" b="1">
                <a:solidFill>
                  <a:schemeClr val="tx1"/>
                </a:solidFill>
                <a:latin typeface="Tahoma" charset="0"/>
                <a:ea typeface="ＭＳ Ｐゴシック" charset="0"/>
              </a:defRPr>
            </a:lvl6pPr>
            <a:lvl7pPr marL="914400" eaLnBrk="0" fontAlgn="base" hangingPunct="0">
              <a:spcBef>
                <a:spcPct val="0"/>
              </a:spcBef>
              <a:spcAft>
                <a:spcPct val="0"/>
              </a:spcAft>
              <a:defRPr sz="3200" b="1">
                <a:solidFill>
                  <a:schemeClr val="tx1"/>
                </a:solidFill>
                <a:latin typeface="Tahoma" charset="0"/>
                <a:ea typeface="ＭＳ Ｐゴシック" charset="0"/>
              </a:defRPr>
            </a:lvl7pPr>
            <a:lvl8pPr marL="1371600" eaLnBrk="0" fontAlgn="base" hangingPunct="0">
              <a:spcBef>
                <a:spcPct val="0"/>
              </a:spcBef>
              <a:spcAft>
                <a:spcPct val="0"/>
              </a:spcAft>
              <a:defRPr sz="3200" b="1">
                <a:solidFill>
                  <a:schemeClr val="tx1"/>
                </a:solidFill>
                <a:latin typeface="Tahoma" charset="0"/>
                <a:ea typeface="ＭＳ Ｐゴシック" charset="0"/>
              </a:defRPr>
            </a:lvl8pPr>
            <a:lvl9pPr marL="1828800" eaLnBrk="0" fontAlgn="base" hangingPunct="0">
              <a:spcBef>
                <a:spcPct val="0"/>
              </a:spcBef>
              <a:spcAft>
                <a:spcPct val="0"/>
              </a:spcAft>
              <a:defRPr sz="3200" b="1">
                <a:solidFill>
                  <a:schemeClr val="tx1"/>
                </a:solidFill>
                <a:latin typeface="Tahoma" charset="0"/>
                <a:ea typeface="ＭＳ Ｐゴシック" charset="0"/>
              </a:defRPr>
            </a:lvl9pPr>
          </a:lstStyle>
          <a:p>
            <a:pPr algn="ctr"/>
            <a:r>
              <a:rPr lang="en-US" sz="1600" b="0" dirty="0">
                <a:solidFill>
                  <a:srgbClr val="000000"/>
                </a:solidFill>
                <a:latin typeface="Courier New" charset="0"/>
              </a:rPr>
              <a:t>close()</a:t>
            </a:r>
          </a:p>
        </p:txBody>
      </p:sp>
      <p:sp>
        <p:nvSpPr>
          <p:cNvPr id="1189899" name="Text Box 11"/>
          <p:cNvSpPr txBox="1">
            <a:spLocks noChangeArrowheads="1"/>
          </p:cNvSpPr>
          <p:nvPr/>
        </p:nvSpPr>
        <p:spPr bwMode="auto">
          <a:xfrm>
            <a:off x="5391150" y="4927600"/>
            <a:ext cx="1447800" cy="349250"/>
          </a:xfrm>
          <a:prstGeom prst="rect">
            <a:avLst/>
          </a:prstGeom>
          <a:noFill/>
          <a:ln w="12700">
            <a:solidFill>
              <a:schemeClr val="tx1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lIns="90000" tIns="46800" rIns="90000" bIns="46800">
            <a:spAutoFit/>
          </a:bodyPr>
          <a:lstStyle>
            <a:lvl1pPr>
              <a:defRPr sz="3200" b="1">
                <a:solidFill>
                  <a:schemeClr val="tx1"/>
                </a:solidFill>
                <a:latin typeface="Tahoma" charset="0"/>
                <a:ea typeface="ＭＳ Ｐゴシック" charset="0"/>
                <a:cs typeface="ＭＳ Ｐゴシック" charset="0"/>
              </a:defRPr>
            </a:lvl1pPr>
            <a:lvl2pPr marL="37931725" indent="-37474525">
              <a:defRPr sz="3200" b="1">
                <a:solidFill>
                  <a:schemeClr val="tx1"/>
                </a:solidFill>
                <a:latin typeface="Tahoma" charset="0"/>
                <a:ea typeface="ＭＳ Ｐゴシック" charset="0"/>
              </a:defRPr>
            </a:lvl2pPr>
            <a:lvl3pPr>
              <a:defRPr sz="3200" b="1">
                <a:solidFill>
                  <a:schemeClr val="tx1"/>
                </a:solidFill>
                <a:latin typeface="Tahoma" charset="0"/>
                <a:ea typeface="ＭＳ Ｐゴシック" charset="0"/>
              </a:defRPr>
            </a:lvl3pPr>
            <a:lvl4pPr>
              <a:defRPr sz="3200" b="1">
                <a:solidFill>
                  <a:schemeClr val="tx1"/>
                </a:solidFill>
                <a:latin typeface="Tahoma" charset="0"/>
                <a:ea typeface="ＭＳ Ｐゴシック" charset="0"/>
              </a:defRPr>
            </a:lvl4pPr>
            <a:lvl5pPr>
              <a:defRPr sz="3200" b="1">
                <a:solidFill>
                  <a:schemeClr val="tx1"/>
                </a:solidFill>
                <a:latin typeface="Tahoma" charset="0"/>
                <a:ea typeface="ＭＳ Ｐゴシック" charset="0"/>
              </a:defRPr>
            </a:lvl5pPr>
            <a:lvl6pPr marL="457200" eaLnBrk="0" fontAlgn="base" hangingPunct="0">
              <a:spcBef>
                <a:spcPct val="0"/>
              </a:spcBef>
              <a:spcAft>
                <a:spcPct val="0"/>
              </a:spcAft>
              <a:defRPr sz="3200" b="1">
                <a:solidFill>
                  <a:schemeClr val="tx1"/>
                </a:solidFill>
                <a:latin typeface="Tahoma" charset="0"/>
                <a:ea typeface="ＭＳ Ｐゴシック" charset="0"/>
              </a:defRPr>
            </a:lvl6pPr>
            <a:lvl7pPr marL="914400" eaLnBrk="0" fontAlgn="base" hangingPunct="0">
              <a:spcBef>
                <a:spcPct val="0"/>
              </a:spcBef>
              <a:spcAft>
                <a:spcPct val="0"/>
              </a:spcAft>
              <a:defRPr sz="3200" b="1">
                <a:solidFill>
                  <a:schemeClr val="tx1"/>
                </a:solidFill>
                <a:latin typeface="Tahoma" charset="0"/>
                <a:ea typeface="ＭＳ Ｐゴシック" charset="0"/>
              </a:defRPr>
            </a:lvl7pPr>
            <a:lvl8pPr marL="1371600" eaLnBrk="0" fontAlgn="base" hangingPunct="0">
              <a:spcBef>
                <a:spcPct val="0"/>
              </a:spcBef>
              <a:spcAft>
                <a:spcPct val="0"/>
              </a:spcAft>
              <a:defRPr sz="3200" b="1">
                <a:solidFill>
                  <a:schemeClr val="tx1"/>
                </a:solidFill>
                <a:latin typeface="Tahoma" charset="0"/>
                <a:ea typeface="ＭＳ Ｐゴシック" charset="0"/>
              </a:defRPr>
            </a:lvl8pPr>
            <a:lvl9pPr marL="1828800" eaLnBrk="0" fontAlgn="base" hangingPunct="0">
              <a:spcBef>
                <a:spcPct val="0"/>
              </a:spcBef>
              <a:spcAft>
                <a:spcPct val="0"/>
              </a:spcAft>
              <a:defRPr sz="3200" b="1">
                <a:solidFill>
                  <a:schemeClr val="tx1"/>
                </a:solidFill>
                <a:latin typeface="Tahoma" charset="0"/>
                <a:ea typeface="ＭＳ Ｐゴシック" charset="0"/>
              </a:defRPr>
            </a:lvl9pPr>
          </a:lstStyle>
          <a:p>
            <a:pPr algn="ctr"/>
            <a:r>
              <a:rPr lang="en-US" sz="1600" b="0" dirty="0" smtClean="0">
                <a:solidFill>
                  <a:srgbClr val="000000"/>
                </a:solidFill>
                <a:latin typeface="Courier New" charset="0"/>
              </a:rPr>
              <a:t>YOUR CODE</a:t>
            </a:r>
            <a:endParaRPr lang="en-US" sz="1600" b="0" dirty="0">
              <a:solidFill>
                <a:srgbClr val="000000"/>
              </a:solidFill>
              <a:latin typeface="Courier New" charset="0"/>
            </a:endParaRPr>
          </a:p>
        </p:txBody>
      </p:sp>
      <p:sp>
        <p:nvSpPr>
          <p:cNvPr id="1189900" name="Text Box 12"/>
          <p:cNvSpPr txBox="1">
            <a:spLocks noChangeArrowheads="1"/>
          </p:cNvSpPr>
          <p:nvPr/>
        </p:nvSpPr>
        <p:spPr bwMode="auto">
          <a:xfrm>
            <a:off x="5391150" y="5657850"/>
            <a:ext cx="1447800" cy="349250"/>
          </a:xfrm>
          <a:prstGeom prst="rect">
            <a:avLst/>
          </a:prstGeom>
          <a:noFill/>
          <a:ln w="12700">
            <a:solidFill>
              <a:schemeClr val="tx1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lIns="90000" tIns="46800" rIns="90000" bIns="46800">
            <a:spAutoFit/>
          </a:bodyPr>
          <a:lstStyle>
            <a:lvl1pPr>
              <a:defRPr sz="3200" b="1">
                <a:solidFill>
                  <a:schemeClr val="tx1"/>
                </a:solidFill>
                <a:latin typeface="Tahoma" charset="0"/>
                <a:ea typeface="ＭＳ Ｐゴシック" charset="0"/>
                <a:cs typeface="ＭＳ Ｐゴシック" charset="0"/>
              </a:defRPr>
            </a:lvl1pPr>
            <a:lvl2pPr marL="37931725" indent="-37474525">
              <a:defRPr sz="3200" b="1">
                <a:solidFill>
                  <a:schemeClr val="tx1"/>
                </a:solidFill>
                <a:latin typeface="Tahoma" charset="0"/>
                <a:ea typeface="ＭＳ Ｐゴシック" charset="0"/>
              </a:defRPr>
            </a:lvl2pPr>
            <a:lvl3pPr>
              <a:defRPr sz="3200" b="1">
                <a:solidFill>
                  <a:schemeClr val="tx1"/>
                </a:solidFill>
                <a:latin typeface="Tahoma" charset="0"/>
                <a:ea typeface="ＭＳ Ｐゴシック" charset="0"/>
              </a:defRPr>
            </a:lvl3pPr>
            <a:lvl4pPr>
              <a:defRPr sz="3200" b="1">
                <a:solidFill>
                  <a:schemeClr val="tx1"/>
                </a:solidFill>
                <a:latin typeface="Tahoma" charset="0"/>
                <a:ea typeface="ＭＳ Ｐゴシック" charset="0"/>
              </a:defRPr>
            </a:lvl4pPr>
            <a:lvl5pPr>
              <a:defRPr sz="3200" b="1">
                <a:solidFill>
                  <a:schemeClr val="tx1"/>
                </a:solidFill>
                <a:latin typeface="Tahoma" charset="0"/>
                <a:ea typeface="ＭＳ Ｐゴシック" charset="0"/>
              </a:defRPr>
            </a:lvl5pPr>
            <a:lvl6pPr marL="457200" eaLnBrk="0" fontAlgn="base" hangingPunct="0">
              <a:spcBef>
                <a:spcPct val="0"/>
              </a:spcBef>
              <a:spcAft>
                <a:spcPct val="0"/>
              </a:spcAft>
              <a:defRPr sz="3200" b="1">
                <a:solidFill>
                  <a:schemeClr val="tx1"/>
                </a:solidFill>
                <a:latin typeface="Tahoma" charset="0"/>
                <a:ea typeface="ＭＳ Ｐゴシック" charset="0"/>
              </a:defRPr>
            </a:lvl6pPr>
            <a:lvl7pPr marL="914400" eaLnBrk="0" fontAlgn="base" hangingPunct="0">
              <a:spcBef>
                <a:spcPct val="0"/>
              </a:spcBef>
              <a:spcAft>
                <a:spcPct val="0"/>
              </a:spcAft>
              <a:defRPr sz="3200" b="1">
                <a:solidFill>
                  <a:schemeClr val="tx1"/>
                </a:solidFill>
                <a:latin typeface="Tahoma" charset="0"/>
                <a:ea typeface="ＭＳ Ｐゴシック" charset="0"/>
              </a:defRPr>
            </a:lvl7pPr>
            <a:lvl8pPr marL="1371600" eaLnBrk="0" fontAlgn="base" hangingPunct="0">
              <a:spcBef>
                <a:spcPct val="0"/>
              </a:spcBef>
              <a:spcAft>
                <a:spcPct val="0"/>
              </a:spcAft>
              <a:defRPr sz="3200" b="1">
                <a:solidFill>
                  <a:schemeClr val="tx1"/>
                </a:solidFill>
                <a:latin typeface="Tahoma" charset="0"/>
                <a:ea typeface="ＭＳ Ｐゴシック" charset="0"/>
              </a:defRPr>
            </a:lvl8pPr>
            <a:lvl9pPr marL="1828800" eaLnBrk="0" fontAlgn="base" hangingPunct="0">
              <a:spcBef>
                <a:spcPct val="0"/>
              </a:spcBef>
              <a:spcAft>
                <a:spcPct val="0"/>
              </a:spcAft>
              <a:defRPr sz="3200" b="1">
                <a:solidFill>
                  <a:schemeClr val="tx1"/>
                </a:solidFill>
                <a:latin typeface="Tahoma" charset="0"/>
                <a:ea typeface="ＭＳ Ｐゴシック" charset="0"/>
              </a:defRPr>
            </a:lvl9pPr>
          </a:lstStyle>
          <a:p>
            <a:pPr algn="ctr"/>
            <a:r>
              <a:rPr lang="en-US" sz="1600" b="0" dirty="0">
                <a:solidFill>
                  <a:srgbClr val="000000"/>
                </a:solidFill>
                <a:latin typeface="Courier New" charset="0"/>
              </a:rPr>
              <a:t>close()</a:t>
            </a:r>
          </a:p>
        </p:txBody>
      </p:sp>
      <p:sp>
        <p:nvSpPr>
          <p:cNvPr id="1189901" name="Text Box 13"/>
          <p:cNvSpPr txBox="1">
            <a:spLocks noChangeArrowheads="1"/>
          </p:cNvSpPr>
          <p:nvPr/>
        </p:nvSpPr>
        <p:spPr bwMode="auto">
          <a:xfrm>
            <a:off x="5391149" y="3426583"/>
            <a:ext cx="1447800" cy="349250"/>
          </a:xfrm>
          <a:prstGeom prst="rect">
            <a:avLst/>
          </a:prstGeom>
          <a:noFill/>
          <a:ln w="12700">
            <a:solidFill>
              <a:schemeClr val="tx1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lIns="90000" tIns="46800" rIns="90000" bIns="46800">
            <a:spAutoFit/>
          </a:bodyPr>
          <a:lstStyle>
            <a:lvl1pPr>
              <a:defRPr sz="3200" b="1">
                <a:solidFill>
                  <a:schemeClr val="tx1"/>
                </a:solidFill>
                <a:latin typeface="Tahoma" charset="0"/>
                <a:ea typeface="ＭＳ Ｐゴシック" charset="0"/>
                <a:cs typeface="ＭＳ Ｐゴシック" charset="0"/>
              </a:defRPr>
            </a:lvl1pPr>
            <a:lvl2pPr marL="37931725" indent="-37474525">
              <a:defRPr sz="3200" b="1">
                <a:solidFill>
                  <a:schemeClr val="tx1"/>
                </a:solidFill>
                <a:latin typeface="Tahoma" charset="0"/>
                <a:ea typeface="ＭＳ Ｐゴシック" charset="0"/>
              </a:defRPr>
            </a:lvl2pPr>
            <a:lvl3pPr>
              <a:defRPr sz="3200" b="1">
                <a:solidFill>
                  <a:schemeClr val="tx1"/>
                </a:solidFill>
                <a:latin typeface="Tahoma" charset="0"/>
                <a:ea typeface="ＭＳ Ｐゴシック" charset="0"/>
              </a:defRPr>
            </a:lvl3pPr>
            <a:lvl4pPr>
              <a:defRPr sz="3200" b="1">
                <a:solidFill>
                  <a:schemeClr val="tx1"/>
                </a:solidFill>
                <a:latin typeface="Tahoma" charset="0"/>
                <a:ea typeface="ＭＳ Ｐゴシック" charset="0"/>
              </a:defRPr>
            </a:lvl4pPr>
            <a:lvl5pPr>
              <a:defRPr sz="3200" b="1">
                <a:solidFill>
                  <a:schemeClr val="tx1"/>
                </a:solidFill>
                <a:latin typeface="Tahoma" charset="0"/>
                <a:ea typeface="ＭＳ Ｐゴシック" charset="0"/>
              </a:defRPr>
            </a:lvl5pPr>
            <a:lvl6pPr marL="457200" eaLnBrk="0" fontAlgn="base" hangingPunct="0">
              <a:spcBef>
                <a:spcPct val="0"/>
              </a:spcBef>
              <a:spcAft>
                <a:spcPct val="0"/>
              </a:spcAft>
              <a:defRPr sz="3200" b="1">
                <a:solidFill>
                  <a:schemeClr val="tx1"/>
                </a:solidFill>
                <a:latin typeface="Tahoma" charset="0"/>
                <a:ea typeface="ＭＳ Ｐゴシック" charset="0"/>
              </a:defRPr>
            </a:lvl6pPr>
            <a:lvl7pPr marL="914400" eaLnBrk="0" fontAlgn="base" hangingPunct="0">
              <a:spcBef>
                <a:spcPct val="0"/>
              </a:spcBef>
              <a:spcAft>
                <a:spcPct val="0"/>
              </a:spcAft>
              <a:defRPr sz="3200" b="1">
                <a:solidFill>
                  <a:schemeClr val="tx1"/>
                </a:solidFill>
                <a:latin typeface="Tahoma" charset="0"/>
                <a:ea typeface="ＭＳ Ｐゴシック" charset="0"/>
              </a:defRPr>
            </a:lvl7pPr>
            <a:lvl8pPr marL="1371600" eaLnBrk="0" fontAlgn="base" hangingPunct="0">
              <a:spcBef>
                <a:spcPct val="0"/>
              </a:spcBef>
              <a:spcAft>
                <a:spcPct val="0"/>
              </a:spcAft>
              <a:defRPr sz="3200" b="1">
                <a:solidFill>
                  <a:schemeClr val="tx1"/>
                </a:solidFill>
                <a:latin typeface="Tahoma" charset="0"/>
                <a:ea typeface="ＭＳ Ｐゴシック" charset="0"/>
              </a:defRPr>
            </a:lvl8pPr>
            <a:lvl9pPr marL="1828800" eaLnBrk="0" fontAlgn="base" hangingPunct="0">
              <a:spcBef>
                <a:spcPct val="0"/>
              </a:spcBef>
              <a:spcAft>
                <a:spcPct val="0"/>
              </a:spcAft>
              <a:defRPr sz="3200" b="1">
                <a:solidFill>
                  <a:schemeClr val="tx1"/>
                </a:solidFill>
                <a:latin typeface="Tahoma" charset="0"/>
                <a:ea typeface="ＭＳ Ｐゴシック" charset="0"/>
              </a:defRPr>
            </a:lvl9pPr>
          </a:lstStyle>
          <a:p>
            <a:pPr algn="ctr"/>
            <a:r>
              <a:rPr lang="en-US" sz="1600" b="0" dirty="0">
                <a:solidFill>
                  <a:srgbClr val="000000"/>
                </a:solidFill>
                <a:latin typeface="Courier New" charset="0"/>
              </a:rPr>
              <a:t>socket()</a:t>
            </a:r>
          </a:p>
        </p:txBody>
      </p:sp>
      <p:sp>
        <p:nvSpPr>
          <p:cNvPr id="1189902" name="Text Box 14"/>
          <p:cNvSpPr txBox="1">
            <a:spLocks noChangeArrowheads="1"/>
          </p:cNvSpPr>
          <p:nvPr/>
        </p:nvSpPr>
        <p:spPr bwMode="auto">
          <a:xfrm>
            <a:off x="5391149" y="4156833"/>
            <a:ext cx="1447800" cy="349250"/>
          </a:xfrm>
          <a:prstGeom prst="rect">
            <a:avLst/>
          </a:prstGeom>
          <a:noFill/>
          <a:ln w="12700">
            <a:solidFill>
              <a:schemeClr val="tx1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lIns="90000" tIns="46800" rIns="90000" bIns="46800">
            <a:spAutoFit/>
          </a:bodyPr>
          <a:lstStyle>
            <a:lvl1pPr>
              <a:defRPr sz="3200" b="1">
                <a:solidFill>
                  <a:schemeClr val="tx1"/>
                </a:solidFill>
                <a:latin typeface="Tahoma" charset="0"/>
                <a:ea typeface="ＭＳ Ｐゴシック" charset="0"/>
                <a:cs typeface="ＭＳ Ｐゴシック" charset="0"/>
              </a:defRPr>
            </a:lvl1pPr>
            <a:lvl2pPr marL="37931725" indent="-37474525">
              <a:defRPr sz="3200" b="1">
                <a:solidFill>
                  <a:schemeClr val="tx1"/>
                </a:solidFill>
                <a:latin typeface="Tahoma" charset="0"/>
                <a:ea typeface="ＭＳ Ｐゴシック" charset="0"/>
              </a:defRPr>
            </a:lvl2pPr>
            <a:lvl3pPr>
              <a:defRPr sz="3200" b="1">
                <a:solidFill>
                  <a:schemeClr val="tx1"/>
                </a:solidFill>
                <a:latin typeface="Tahoma" charset="0"/>
                <a:ea typeface="ＭＳ Ｐゴシック" charset="0"/>
              </a:defRPr>
            </a:lvl3pPr>
            <a:lvl4pPr>
              <a:defRPr sz="3200" b="1">
                <a:solidFill>
                  <a:schemeClr val="tx1"/>
                </a:solidFill>
                <a:latin typeface="Tahoma" charset="0"/>
                <a:ea typeface="ＭＳ Ｐゴシック" charset="0"/>
              </a:defRPr>
            </a:lvl4pPr>
            <a:lvl5pPr>
              <a:defRPr sz="3200" b="1">
                <a:solidFill>
                  <a:schemeClr val="tx1"/>
                </a:solidFill>
                <a:latin typeface="Tahoma" charset="0"/>
                <a:ea typeface="ＭＳ Ｐゴシック" charset="0"/>
              </a:defRPr>
            </a:lvl5pPr>
            <a:lvl6pPr marL="457200" eaLnBrk="0" fontAlgn="base" hangingPunct="0">
              <a:spcBef>
                <a:spcPct val="0"/>
              </a:spcBef>
              <a:spcAft>
                <a:spcPct val="0"/>
              </a:spcAft>
              <a:defRPr sz="3200" b="1">
                <a:solidFill>
                  <a:schemeClr val="tx1"/>
                </a:solidFill>
                <a:latin typeface="Tahoma" charset="0"/>
                <a:ea typeface="ＭＳ Ｐゴシック" charset="0"/>
              </a:defRPr>
            </a:lvl6pPr>
            <a:lvl7pPr marL="914400" eaLnBrk="0" fontAlgn="base" hangingPunct="0">
              <a:spcBef>
                <a:spcPct val="0"/>
              </a:spcBef>
              <a:spcAft>
                <a:spcPct val="0"/>
              </a:spcAft>
              <a:defRPr sz="3200" b="1">
                <a:solidFill>
                  <a:schemeClr val="tx1"/>
                </a:solidFill>
                <a:latin typeface="Tahoma" charset="0"/>
                <a:ea typeface="ＭＳ Ｐゴシック" charset="0"/>
              </a:defRPr>
            </a:lvl7pPr>
            <a:lvl8pPr marL="1371600" eaLnBrk="0" fontAlgn="base" hangingPunct="0">
              <a:spcBef>
                <a:spcPct val="0"/>
              </a:spcBef>
              <a:spcAft>
                <a:spcPct val="0"/>
              </a:spcAft>
              <a:defRPr sz="3200" b="1">
                <a:solidFill>
                  <a:schemeClr val="tx1"/>
                </a:solidFill>
                <a:latin typeface="Tahoma" charset="0"/>
                <a:ea typeface="ＭＳ Ｐゴシック" charset="0"/>
              </a:defRPr>
            </a:lvl8pPr>
            <a:lvl9pPr marL="1828800" eaLnBrk="0" fontAlgn="base" hangingPunct="0">
              <a:spcBef>
                <a:spcPct val="0"/>
              </a:spcBef>
              <a:spcAft>
                <a:spcPct val="0"/>
              </a:spcAft>
              <a:defRPr sz="3200" b="1">
                <a:solidFill>
                  <a:schemeClr val="tx1"/>
                </a:solidFill>
                <a:latin typeface="Tahoma" charset="0"/>
                <a:ea typeface="ＭＳ Ｐゴシック" charset="0"/>
              </a:defRPr>
            </a:lvl9pPr>
          </a:lstStyle>
          <a:p>
            <a:pPr algn="ctr"/>
            <a:r>
              <a:rPr lang="en-US" sz="1600" b="0" dirty="0">
                <a:solidFill>
                  <a:srgbClr val="000000"/>
                </a:solidFill>
                <a:latin typeface="Courier New" charset="0"/>
              </a:rPr>
              <a:t>connect()</a:t>
            </a:r>
          </a:p>
        </p:txBody>
      </p:sp>
      <p:sp>
        <p:nvSpPr>
          <p:cNvPr id="1189903" name="Text Box 15"/>
          <p:cNvSpPr txBox="1">
            <a:spLocks noChangeArrowheads="1"/>
          </p:cNvSpPr>
          <p:nvPr/>
        </p:nvSpPr>
        <p:spPr bwMode="auto">
          <a:xfrm>
            <a:off x="5773736" y="3020183"/>
            <a:ext cx="682625" cy="3365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90000" tIns="46800" rIns="90000" bIns="46800">
            <a:spAutoFit/>
          </a:bodyPr>
          <a:lstStyle>
            <a:lvl1pPr>
              <a:defRPr sz="3200" b="1">
                <a:solidFill>
                  <a:schemeClr val="tx1"/>
                </a:solidFill>
                <a:latin typeface="Tahoma" charset="0"/>
                <a:ea typeface="ＭＳ Ｐゴシック" charset="0"/>
                <a:cs typeface="ＭＳ Ｐゴシック" charset="0"/>
              </a:defRPr>
            </a:lvl1pPr>
            <a:lvl2pPr marL="37931725" indent="-37474525">
              <a:defRPr sz="3200" b="1">
                <a:solidFill>
                  <a:schemeClr val="tx1"/>
                </a:solidFill>
                <a:latin typeface="Tahoma" charset="0"/>
                <a:ea typeface="ＭＳ Ｐゴシック" charset="0"/>
              </a:defRPr>
            </a:lvl2pPr>
            <a:lvl3pPr>
              <a:defRPr sz="3200" b="1">
                <a:solidFill>
                  <a:schemeClr val="tx1"/>
                </a:solidFill>
                <a:latin typeface="Tahoma" charset="0"/>
                <a:ea typeface="ＭＳ Ｐゴシック" charset="0"/>
              </a:defRPr>
            </a:lvl3pPr>
            <a:lvl4pPr>
              <a:defRPr sz="3200" b="1">
                <a:solidFill>
                  <a:schemeClr val="tx1"/>
                </a:solidFill>
                <a:latin typeface="Tahoma" charset="0"/>
                <a:ea typeface="ＭＳ Ｐゴシック" charset="0"/>
              </a:defRPr>
            </a:lvl4pPr>
            <a:lvl5pPr>
              <a:defRPr sz="3200" b="1">
                <a:solidFill>
                  <a:schemeClr val="tx1"/>
                </a:solidFill>
                <a:latin typeface="Tahoma" charset="0"/>
                <a:ea typeface="ＭＳ Ｐゴシック" charset="0"/>
              </a:defRPr>
            </a:lvl5pPr>
            <a:lvl6pPr marL="457200" eaLnBrk="0" fontAlgn="base" hangingPunct="0">
              <a:spcBef>
                <a:spcPct val="0"/>
              </a:spcBef>
              <a:spcAft>
                <a:spcPct val="0"/>
              </a:spcAft>
              <a:defRPr sz="3200" b="1">
                <a:solidFill>
                  <a:schemeClr val="tx1"/>
                </a:solidFill>
                <a:latin typeface="Tahoma" charset="0"/>
                <a:ea typeface="ＭＳ Ｐゴシック" charset="0"/>
              </a:defRPr>
            </a:lvl6pPr>
            <a:lvl7pPr marL="914400" eaLnBrk="0" fontAlgn="base" hangingPunct="0">
              <a:spcBef>
                <a:spcPct val="0"/>
              </a:spcBef>
              <a:spcAft>
                <a:spcPct val="0"/>
              </a:spcAft>
              <a:defRPr sz="3200" b="1">
                <a:solidFill>
                  <a:schemeClr val="tx1"/>
                </a:solidFill>
                <a:latin typeface="Tahoma" charset="0"/>
                <a:ea typeface="ＭＳ Ｐゴシック" charset="0"/>
              </a:defRPr>
            </a:lvl7pPr>
            <a:lvl8pPr marL="1371600" eaLnBrk="0" fontAlgn="base" hangingPunct="0">
              <a:spcBef>
                <a:spcPct val="0"/>
              </a:spcBef>
              <a:spcAft>
                <a:spcPct val="0"/>
              </a:spcAft>
              <a:defRPr sz="3200" b="1">
                <a:solidFill>
                  <a:schemeClr val="tx1"/>
                </a:solidFill>
                <a:latin typeface="Tahoma" charset="0"/>
                <a:ea typeface="ＭＳ Ｐゴシック" charset="0"/>
              </a:defRPr>
            </a:lvl8pPr>
            <a:lvl9pPr marL="1828800" eaLnBrk="0" fontAlgn="base" hangingPunct="0">
              <a:spcBef>
                <a:spcPct val="0"/>
              </a:spcBef>
              <a:spcAft>
                <a:spcPct val="0"/>
              </a:spcAft>
              <a:defRPr sz="3200" b="1">
                <a:solidFill>
                  <a:schemeClr val="tx1"/>
                </a:solidFill>
                <a:latin typeface="Tahoma" charset="0"/>
                <a:ea typeface="ＭＳ Ｐゴシック" charset="0"/>
              </a:defRPr>
            </a:lvl9pPr>
          </a:lstStyle>
          <a:p>
            <a:r>
              <a:rPr lang="en-US" sz="1600" b="0" dirty="0">
                <a:solidFill>
                  <a:srgbClr val="3333CC"/>
                </a:solidFill>
              </a:rPr>
              <a:t>Client</a:t>
            </a:r>
          </a:p>
        </p:txBody>
      </p:sp>
      <p:sp>
        <p:nvSpPr>
          <p:cNvPr id="1189904" name="Text Box 16"/>
          <p:cNvSpPr txBox="1">
            <a:spLocks noChangeArrowheads="1"/>
          </p:cNvSpPr>
          <p:nvPr/>
        </p:nvSpPr>
        <p:spPr bwMode="auto">
          <a:xfrm>
            <a:off x="2125662" y="841375"/>
            <a:ext cx="754063" cy="3365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90000" tIns="46800" rIns="90000" bIns="46800">
            <a:spAutoFit/>
          </a:bodyPr>
          <a:lstStyle>
            <a:lvl1pPr>
              <a:defRPr sz="3200" b="1">
                <a:solidFill>
                  <a:schemeClr val="tx1"/>
                </a:solidFill>
                <a:latin typeface="Tahoma" charset="0"/>
                <a:ea typeface="ＭＳ Ｐゴシック" charset="0"/>
                <a:cs typeface="ＭＳ Ｐゴシック" charset="0"/>
              </a:defRPr>
            </a:lvl1pPr>
            <a:lvl2pPr marL="37931725" indent="-37474525">
              <a:defRPr sz="3200" b="1">
                <a:solidFill>
                  <a:schemeClr val="tx1"/>
                </a:solidFill>
                <a:latin typeface="Tahoma" charset="0"/>
                <a:ea typeface="ＭＳ Ｐゴシック" charset="0"/>
              </a:defRPr>
            </a:lvl2pPr>
            <a:lvl3pPr>
              <a:defRPr sz="3200" b="1">
                <a:solidFill>
                  <a:schemeClr val="tx1"/>
                </a:solidFill>
                <a:latin typeface="Tahoma" charset="0"/>
                <a:ea typeface="ＭＳ Ｐゴシック" charset="0"/>
              </a:defRPr>
            </a:lvl3pPr>
            <a:lvl4pPr>
              <a:defRPr sz="3200" b="1">
                <a:solidFill>
                  <a:schemeClr val="tx1"/>
                </a:solidFill>
                <a:latin typeface="Tahoma" charset="0"/>
                <a:ea typeface="ＭＳ Ｐゴシック" charset="0"/>
              </a:defRPr>
            </a:lvl4pPr>
            <a:lvl5pPr>
              <a:defRPr sz="3200" b="1">
                <a:solidFill>
                  <a:schemeClr val="tx1"/>
                </a:solidFill>
                <a:latin typeface="Tahoma" charset="0"/>
                <a:ea typeface="ＭＳ Ｐゴシック" charset="0"/>
              </a:defRPr>
            </a:lvl5pPr>
            <a:lvl6pPr marL="457200" eaLnBrk="0" fontAlgn="base" hangingPunct="0">
              <a:spcBef>
                <a:spcPct val="0"/>
              </a:spcBef>
              <a:spcAft>
                <a:spcPct val="0"/>
              </a:spcAft>
              <a:defRPr sz="3200" b="1">
                <a:solidFill>
                  <a:schemeClr val="tx1"/>
                </a:solidFill>
                <a:latin typeface="Tahoma" charset="0"/>
                <a:ea typeface="ＭＳ Ｐゴシック" charset="0"/>
              </a:defRPr>
            </a:lvl6pPr>
            <a:lvl7pPr marL="914400" eaLnBrk="0" fontAlgn="base" hangingPunct="0">
              <a:spcBef>
                <a:spcPct val="0"/>
              </a:spcBef>
              <a:spcAft>
                <a:spcPct val="0"/>
              </a:spcAft>
              <a:defRPr sz="3200" b="1">
                <a:solidFill>
                  <a:schemeClr val="tx1"/>
                </a:solidFill>
                <a:latin typeface="Tahoma" charset="0"/>
                <a:ea typeface="ＭＳ Ｐゴシック" charset="0"/>
              </a:defRPr>
            </a:lvl7pPr>
            <a:lvl8pPr marL="1371600" eaLnBrk="0" fontAlgn="base" hangingPunct="0">
              <a:spcBef>
                <a:spcPct val="0"/>
              </a:spcBef>
              <a:spcAft>
                <a:spcPct val="0"/>
              </a:spcAft>
              <a:defRPr sz="3200" b="1">
                <a:solidFill>
                  <a:schemeClr val="tx1"/>
                </a:solidFill>
                <a:latin typeface="Tahoma" charset="0"/>
                <a:ea typeface="ＭＳ Ｐゴシック" charset="0"/>
              </a:defRPr>
            </a:lvl8pPr>
            <a:lvl9pPr marL="1828800" eaLnBrk="0" fontAlgn="base" hangingPunct="0">
              <a:spcBef>
                <a:spcPct val="0"/>
              </a:spcBef>
              <a:spcAft>
                <a:spcPct val="0"/>
              </a:spcAft>
              <a:defRPr sz="3200" b="1">
                <a:solidFill>
                  <a:schemeClr val="tx1"/>
                </a:solidFill>
                <a:latin typeface="Tahoma" charset="0"/>
                <a:ea typeface="ＭＳ Ｐゴシック" charset="0"/>
              </a:defRPr>
            </a:lvl9pPr>
          </a:lstStyle>
          <a:p>
            <a:r>
              <a:rPr lang="en-US" sz="1600" b="0" dirty="0">
                <a:solidFill>
                  <a:srgbClr val="3333CC"/>
                </a:solidFill>
              </a:rPr>
              <a:t>Server</a:t>
            </a:r>
          </a:p>
        </p:txBody>
      </p:sp>
      <p:sp>
        <p:nvSpPr>
          <p:cNvPr id="1189905" name="Line 17"/>
          <p:cNvSpPr>
            <a:spLocks noChangeShapeType="1"/>
          </p:cNvSpPr>
          <p:nvPr/>
        </p:nvSpPr>
        <p:spPr bwMode="auto">
          <a:xfrm>
            <a:off x="2503487" y="1658937"/>
            <a:ext cx="0" cy="238125"/>
          </a:xfrm>
          <a:prstGeom prst="line">
            <a:avLst/>
          </a:prstGeom>
          <a:noFill/>
          <a:ln w="12700">
            <a:solidFill>
              <a:schemeClr val="tx1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lIns="90000" tIns="46800" rIns="90000" bIns="46800"/>
          <a:lstStyle/>
          <a:p>
            <a:endParaRPr lang="en-US" dirty="0">
              <a:solidFill>
                <a:srgbClr val="000000"/>
              </a:solidFill>
            </a:endParaRPr>
          </a:p>
        </p:txBody>
      </p:sp>
      <p:sp>
        <p:nvSpPr>
          <p:cNvPr id="1189906" name="Line 18"/>
          <p:cNvSpPr>
            <a:spLocks noChangeShapeType="1"/>
          </p:cNvSpPr>
          <p:nvPr/>
        </p:nvSpPr>
        <p:spPr bwMode="auto">
          <a:xfrm>
            <a:off x="2503487" y="2379662"/>
            <a:ext cx="0" cy="238125"/>
          </a:xfrm>
          <a:prstGeom prst="line">
            <a:avLst/>
          </a:prstGeom>
          <a:noFill/>
          <a:ln w="12700">
            <a:solidFill>
              <a:schemeClr val="tx1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lIns="90000" tIns="46800" rIns="90000" bIns="46800"/>
          <a:lstStyle/>
          <a:p>
            <a:endParaRPr lang="en-US" dirty="0">
              <a:solidFill>
                <a:srgbClr val="000000"/>
              </a:solidFill>
            </a:endParaRPr>
          </a:p>
        </p:txBody>
      </p:sp>
      <p:sp>
        <p:nvSpPr>
          <p:cNvPr id="1189907" name="Line 19"/>
          <p:cNvSpPr>
            <a:spLocks noChangeShapeType="1"/>
          </p:cNvSpPr>
          <p:nvPr/>
        </p:nvSpPr>
        <p:spPr bwMode="auto">
          <a:xfrm>
            <a:off x="2503487" y="3100387"/>
            <a:ext cx="0" cy="238125"/>
          </a:xfrm>
          <a:prstGeom prst="line">
            <a:avLst/>
          </a:prstGeom>
          <a:noFill/>
          <a:ln w="12700">
            <a:solidFill>
              <a:schemeClr val="tx1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lIns="90000" tIns="46800" rIns="90000" bIns="46800"/>
          <a:lstStyle/>
          <a:p>
            <a:endParaRPr lang="en-US" dirty="0">
              <a:solidFill>
                <a:srgbClr val="000000"/>
              </a:solidFill>
            </a:endParaRPr>
          </a:p>
        </p:txBody>
      </p:sp>
      <p:sp>
        <p:nvSpPr>
          <p:cNvPr id="1189908" name="Line 20"/>
          <p:cNvSpPr>
            <a:spLocks noChangeShapeType="1"/>
          </p:cNvSpPr>
          <p:nvPr/>
        </p:nvSpPr>
        <p:spPr bwMode="auto">
          <a:xfrm>
            <a:off x="2503487" y="3819525"/>
            <a:ext cx="0" cy="238125"/>
          </a:xfrm>
          <a:prstGeom prst="line">
            <a:avLst/>
          </a:prstGeom>
          <a:noFill/>
          <a:ln w="12700">
            <a:solidFill>
              <a:schemeClr val="tx1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lIns="90000" tIns="46800" rIns="90000" bIns="46800"/>
          <a:lstStyle/>
          <a:p>
            <a:endParaRPr lang="en-US" dirty="0">
              <a:solidFill>
                <a:srgbClr val="000000"/>
              </a:solidFill>
            </a:endParaRPr>
          </a:p>
        </p:txBody>
      </p:sp>
      <p:sp>
        <p:nvSpPr>
          <p:cNvPr id="1189909" name="Line 21"/>
          <p:cNvSpPr>
            <a:spLocks noChangeShapeType="1"/>
          </p:cNvSpPr>
          <p:nvPr/>
        </p:nvSpPr>
        <p:spPr bwMode="auto">
          <a:xfrm>
            <a:off x="2503487" y="4540250"/>
            <a:ext cx="0" cy="238125"/>
          </a:xfrm>
          <a:prstGeom prst="line">
            <a:avLst/>
          </a:prstGeom>
          <a:noFill/>
          <a:ln w="12700">
            <a:solidFill>
              <a:schemeClr val="tx1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lIns="90000" tIns="46800" rIns="90000" bIns="46800"/>
          <a:lstStyle/>
          <a:p>
            <a:endParaRPr lang="en-US" dirty="0">
              <a:solidFill>
                <a:srgbClr val="000000"/>
              </a:solidFill>
            </a:endParaRPr>
          </a:p>
        </p:txBody>
      </p:sp>
      <p:sp>
        <p:nvSpPr>
          <p:cNvPr id="1189910" name="Line 22"/>
          <p:cNvSpPr>
            <a:spLocks noChangeShapeType="1"/>
          </p:cNvSpPr>
          <p:nvPr/>
        </p:nvSpPr>
        <p:spPr bwMode="auto">
          <a:xfrm>
            <a:off x="2503487" y="5260975"/>
            <a:ext cx="0" cy="238125"/>
          </a:xfrm>
          <a:prstGeom prst="line">
            <a:avLst/>
          </a:prstGeom>
          <a:noFill/>
          <a:ln w="12700">
            <a:solidFill>
              <a:schemeClr val="tx1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lIns="90000" tIns="46800" rIns="90000" bIns="46800"/>
          <a:lstStyle/>
          <a:p>
            <a:endParaRPr lang="en-US" dirty="0">
              <a:solidFill>
                <a:srgbClr val="000000"/>
              </a:solidFill>
            </a:endParaRPr>
          </a:p>
        </p:txBody>
      </p:sp>
      <p:sp>
        <p:nvSpPr>
          <p:cNvPr id="1189911" name="Line 23"/>
          <p:cNvSpPr>
            <a:spLocks noChangeShapeType="1"/>
          </p:cNvSpPr>
          <p:nvPr/>
        </p:nvSpPr>
        <p:spPr bwMode="auto">
          <a:xfrm>
            <a:off x="6115049" y="3847270"/>
            <a:ext cx="0" cy="238125"/>
          </a:xfrm>
          <a:prstGeom prst="line">
            <a:avLst/>
          </a:prstGeom>
          <a:noFill/>
          <a:ln w="12700">
            <a:solidFill>
              <a:schemeClr val="tx1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lIns="90000" tIns="46800" rIns="90000" bIns="46800"/>
          <a:lstStyle/>
          <a:p>
            <a:endParaRPr lang="en-US" dirty="0">
              <a:solidFill>
                <a:srgbClr val="000000"/>
              </a:solidFill>
            </a:endParaRPr>
          </a:p>
        </p:txBody>
      </p:sp>
      <p:sp>
        <p:nvSpPr>
          <p:cNvPr id="1189912" name="Line 24"/>
          <p:cNvSpPr>
            <a:spLocks noChangeShapeType="1"/>
          </p:cNvSpPr>
          <p:nvPr/>
        </p:nvSpPr>
        <p:spPr bwMode="auto">
          <a:xfrm>
            <a:off x="6115049" y="4577520"/>
            <a:ext cx="0" cy="238125"/>
          </a:xfrm>
          <a:prstGeom prst="line">
            <a:avLst/>
          </a:prstGeom>
          <a:noFill/>
          <a:ln w="12700">
            <a:solidFill>
              <a:schemeClr val="tx1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lIns="90000" tIns="46800" rIns="90000" bIns="46800"/>
          <a:lstStyle/>
          <a:p>
            <a:endParaRPr lang="en-US" dirty="0">
              <a:solidFill>
                <a:srgbClr val="000000"/>
              </a:solidFill>
            </a:endParaRPr>
          </a:p>
        </p:txBody>
      </p:sp>
      <p:sp>
        <p:nvSpPr>
          <p:cNvPr id="1189914" name="Line 26"/>
          <p:cNvSpPr>
            <a:spLocks noChangeShapeType="1"/>
          </p:cNvSpPr>
          <p:nvPr/>
        </p:nvSpPr>
        <p:spPr bwMode="auto">
          <a:xfrm>
            <a:off x="6115050" y="5348287"/>
            <a:ext cx="0" cy="238125"/>
          </a:xfrm>
          <a:prstGeom prst="line">
            <a:avLst/>
          </a:prstGeom>
          <a:noFill/>
          <a:ln w="12700">
            <a:solidFill>
              <a:schemeClr val="tx1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lIns="90000" tIns="46800" rIns="90000" bIns="46800"/>
          <a:lstStyle/>
          <a:p>
            <a:endParaRPr lang="en-US" dirty="0">
              <a:solidFill>
                <a:srgbClr val="000000"/>
              </a:solidFill>
            </a:endParaRPr>
          </a:p>
        </p:txBody>
      </p:sp>
      <p:cxnSp>
        <p:nvCxnSpPr>
          <p:cNvPr id="6" name="Elbow Connector 5"/>
          <p:cNvCxnSpPr>
            <a:stCxn id="1189910" idx="0"/>
            <a:endCxn id="1189894" idx="1"/>
          </p:cNvCxnSpPr>
          <p:nvPr/>
        </p:nvCxnSpPr>
        <p:spPr bwMode="auto">
          <a:xfrm rot="5400000" flipH="1">
            <a:off x="1300162" y="4057650"/>
            <a:ext cx="1682750" cy="723900"/>
          </a:xfrm>
          <a:prstGeom prst="bentConnector4">
            <a:avLst>
              <a:gd name="adj1" fmla="val -5616"/>
              <a:gd name="adj2" fmla="val 131579"/>
            </a:avLst>
          </a:prstGeom>
          <a:ln w="12700">
            <a:solidFill>
              <a:schemeClr val="tx1"/>
            </a:solidFill>
            <a:headEnd type="none" w="med" len="med"/>
            <a:tailEnd type="arrow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sp>
        <p:nvSpPr>
          <p:cNvPr id="60" name="Text Box 29"/>
          <p:cNvSpPr txBox="1">
            <a:spLocks noChangeArrowheads="1"/>
          </p:cNvSpPr>
          <p:nvPr/>
        </p:nvSpPr>
        <p:spPr bwMode="auto">
          <a:xfrm>
            <a:off x="297377" y="4132630"/>
            <a:ext cx="1179980" cy="46384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90000" tIns="46800" rIns="90000" bIns="46800">
            <a:spAutoFit/>
          </a:bodyPr>
          <a:lstStyle>
            <a:lvl1pPr>
              <a:defRPr sz="3200" b="1">
                <a:solidFill>
                  <a:schemeClr val="tx1"/>
                </a:solidFill>
                <a:latin typeface="Tahoma" charset="0"/>
                <a:ea typeface="ＭＳ Ｐゴシック" charset="0"/>
                <a:cs typeface="ＭＳ Ｐゴシック" charset="0"/>
              </a:defRPr>
            </a:lvl1pPr>
            <a:lvl2pPr marL="37931725" indent="-37474525">
              <a:defRPr sz="3200" b="1">
                <a:solidFill>
                  <a:schemeClr val="tx1"/>
                </a:solidFill>
                <a:latin typeface="Tahoma" charset="0"/>
                <a:ea typeface="ＭＳ Ｐゴシック" charset="0"/>
              </a:defRPr>
            </a:lvl2pPr>
            <a:lvl3pPr>
              <a:defRPr sz="3200" b="1">
                <a:solidFill>
                  <a:schemeClr val="tx1"/>
                </a:solidFill>
                <a:latin typeface="Tahoma" charset="0"/>
                <a:ea typeface="ＭＳ Ｐゴシック" charset="0"/>
              </a:defRPr>
            </a:lvl3pPr>
            <a:lvl4pPr>
              <a:defRPr sz="3200" b="1">
                <a:solidFill>
                  <a:schemeClr val="tx1"/>
                </a:solidFill>
                <a:latin typeface="Tahoma" charset="0"/>
                <a:ea typeface="ＭＳ Ｐゴシック" charset="0"/>
              </a:defRPr>
            </a:lvl4pPr>
            <a:lvl5pPr>
              <a:defRPr sz="3200" b="1">
                <a:solidFill>
                  <a:schemeClr val="tx1"/>
                </a:solidFill>
                <a:latin typeface="Tahoma" charset="0"/>
                <a:ea typeface="ＭＳ Ｐゴシック" charset="0"/>
              </a:defRPr>
            </a:lvl5pPr>
            <a:lvl6pPr marL="457200" eaLnBrk="0" fontAlgn="base" hangingPunct="0">
              <a:spcBef>
                <a:spcPct val="0"/>
              </a:spcBef>
              <a:spcAft>
                <a:spcPct val="0"/>
              </a:spcAft>
              <a:defRPr sz="3200" b="1">
                <a:solidFill>
                  <a:schemeClr val="tx1"/>
                </a:solidFill>
                <a:latin typeface="Tahoma" charset="0"/>
                <a:ea typeface="ＭＳ Ｐゴシック" charset="0"/>
              </a:defRPr>
            </a:lvl6pPr>
            <a:lvl7pPr marL="914400" eaLnBrk="0" fontAlgn="base" hangingPunct="0">
              <a:spcBef>
                <a:spcPct val="0"/>
              </a:spcBef>
              <a:spcAft>
                <a:spcPct val="0"/>
              </a:spcAft>
              <a:defRPr sz="3200" b="1">
                <a:solidFill>
                  <a:schemeClr val="tx1"/>
                </a:solidFill>
                <a:latin typeface="Tahoma" charset="0"/>
                <a:ea typeface="ＭＳ Ｐゴシック" charset="0"/>
              </a:defRPr>
            </a:lvl7pPr>
            <a:lvl8pPr marL="1371600" eaLnBrk="0" fontAlgn="base" hangingPunct="0">
              <a:spcBef>
                <a:spcPct val="0"/>
              </a:spcBef>
              <a:spcAft>
                <a:spcPct val="0"/>
              </a:spcAft>
              <a:defRPr sz="3200" b="1">
                <a:solidFill>
                  <a:schemeClr val="tx1"/>
                </a:solidFill>
                <a:latin typeface="Tahoma" charset="0"/>
                <a:ea typeface="ＭＳ Ｐゴシック" charset="0"/>
              </a:defRPr>
            </a:lvl8pPr>
            <a:lvl9pPr marL="1828800" eaLnBrk="0" fontAlgn="base" hangingPunct="0">
              <a:spcBef>
                <a:spcPct val="0"/>
              </a:spcBef>
              <a:spcAft>
                <a:spcPct val="0"/>
              </a:spcAft>
              <a:defRPr sz="3200" b="1">
                <a:solidFill>
                  <a:schemeClr val="tx1"/>
                </a:solidFill>
                <a:latin typeface="Tahoma" charset="0"/>
                <a:ea typeface="ＭＳ Ｐゴシック" charset="0"/>
              </a:defRPr>
            </a:lvl9pPr>
          </a:lstStyle>
          <a:p>
            <a:pPr algn="ctr"/>
            <a:r>
              <a:rPr lang="nb-NO" sz="1200" b="0" dirty="0" smtClean="0">
                <a:solidFill>
                  <a:srgbClr val="3333CC"/>
                </a:solidFill>
              </a:rPr>
              <a:t>Loop to </a:t>
            </a:r>
            <a:r>
              <a:rPr lang="nb-NO" sz="1200" b="0" dirty="0" err="1" smtClean="0">
                <a:solidFill>
                  <a:srgbClr val="3333CC"/>
                </a:solidFill>
              </a:rPr>
              <a:t>accept</a:t>
            </a:r>
            <a:endParaRPr lang="nb-NO" sz="1200" b="0" dirty="0">
              <a:solidFill>
                <a:srgbClr val="3333CC"/>
              </a:solidFill>
            </a:endParaRPr>
          </a:p>
          <a:p>
            <a:pPr algn="ctr"/>
            <a:r>
              <a:rPr lang="nb-NO" sz="1200" b="0" dirty="0" err="1" smtClean="0">
                <a:solidFill>
                  <a:srgbClr val="3333CC"/>
                </a:solidFill>
              </a:rPr>
              <a:t>new</a:t>
            </a:r>
            <a:r>
              <a:rPr lang="nb-NO" sz="1200" b="0" dirty="0" smtClean="0">
                <a:solidFill>
                  <a:srgbClr val="3333CC"/>
                </a:solidFill>
              </a:rPr>
              <a:t> </a:t>
            </a:r>
            <a:r>
              <a:rPr lang="nb-NO" sz="1200" b="0" dirty="0" err="1" smtClean="0">
                <a:solidFill>
                  <a:srgbClr val="3333CC"/>
                </a:solidFill>
              </a:rPr>
              <a:t>clients</a:t>
            </a:r>
            <a:endParaRPr lang="en-US" sz="1200" b="0" dirty="0">
              <a:solidFill>
                <a:srgbClr val="3333CC"/>
              </a:solidFill>
            </a:endParaRPr>
          </a:p>
        </p:txBody>
      </p:sp>
      <p:cxnSp>
        <p:nvCxnSpPr>
          <p:cNvPr id="5" name="Elbow Connector 4"/>
          <p:cNvCxnSpPr>
            <a:stCxn id="1189908" idx="0"/>
            <a:endCxn id="1189896" idx="3"/>
          </p:cNvCxnSpPr>
          <p:nvPr/>
        </p:nvCxnSpPr>
        <p:spPr bwMode="auto">
          <a:xfrm rot="16200000" flipH="1">
            <a:off x="2267491" y="4055521"/>
            <a:ext cx="1195893" cy="723900"/>
          </a:xfrm>
          <a:prstGeom prst="bentConnector4">
            <a:avLst>
              <a:gd name="adj1" fmla="val 5178"/>
              <a:gd name="adj2" fmla="val 131579"/>
            </a:avLst>
          </a:prstGeom>
          <a:solidFill>
            <a:schemeClr val="accent1"/>
          </a:solidFill>
          <a:ln w="12700" cap="flat" cmpd="sng" algn="ctr">
            <a:solidFill>
              <a:schemeClr val="tx1"/>
            </a:solidFill>
            <a:prstDash val="solid"/>
            <a:round/>
            <a:headEnd type="none" w="med" len="med"/>
            <a:tailEnd type="arrow"/>
          </a:ln>
          <a:effectLst/>
        </p:spPr>
      </p:cxnSp>
      <p:cxnSp>
        <p:nvCxnSpPr>
          <p:cNvPr id="9" name="Straight Arrow Connector 8"/>
          <p:cNvCxnSpPr/>
          <p:nvPr/>
        </p:nvCxnSpPr>
        <p:spPr bwMode="auto">
          <a:xfrm flipH="1" flipV="1">
            <a:off x="3382471" y="3578225"/>
            <a:ext cx="1933996" cy="1524000"/>
          </a:xfrm>
          <a:prstGeom prst="straightConnector1">
            <a:avLst/>
          </a:prstGeom>
          <a:solidFill>
            <a:schemeClr val="accent1"/>
          </a:solidFill>
          <a:ln w="12700" cap="flat" cmpd="sng" algn="ctr">
            <a:solidFill>
              <a:schemeClr val="tx1"/>
            </a:solidFill>
            <a:prstDash val="solid"/>
            <a:round/>
            <a:headEnd type="none" w="med" len="med"/>
            <a:tailEnd type="arrow"/>
          </a:ln>
          <a:effectLst/>
        </p:spPr>
      </p:cxnSp>
      <p:sp>
        <p:nvSpPr>
          <p:cNvPr id="40" name="Text Box 29"/>
          <p:cNvSpPr txBox="1">
            <a:spLocks noChangeArrowheads="1"/>
          </p:cNvSpPr>
          <p:nvPr/>
        </p:nvSpPr>
        <p:spPr bwMode="auto">
          <a:xfrm>
            <a:off x="3612359" y="2385200"/>
            <a:ext cx="2245191" cy="6485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90000" tIns="46800" rIns="90000" bIns="46800">
            <a:spAutoFit/>
          </a:bodyPr>
          <a:lstStyle>
            <a:lvl1pPr>
              <a:defRPr sz="3200" b="1">
                <a:solidFill>
                  <a:schemeClr val="tx1"/>
                </a:solidFill>
                <a:latin typeface="Tahoma" charset="0"/>
                <a:ea typeface="ＭＳ Ｐゴシック" charset="0"/>
                <a:cs typeface="ＭＳ Ｐゴシック" charset="0"/>
              </a:defRPr>
            </a:lvl1pPr>
            <a:lvl2pPr marL="37931725" indent="-37474525">
              <a:defRPr sz="3200" b="1">
                <a:solidFill>
                  <a:schemeClr val="tx1"/>
                </a:solidFill>
                <a:latin typeface="Tahoma" charset="0"/>
                <a:ea typeface="ＭＳ Ｐゴシック" charset="0"/>
              </a:defRPr>
            </a:lvl2pPr>
            <a:lvl3pPr>
              <a:defRPr sz="3200" b="1">
                <a:solidFill>
                  <a:schemeClr val="tx1"/>
                </a:solidFill>
                <a:latin typeface="Tahoma" charset="0"/>
                <a:ea typeface="ＭＳ Ｐゴシック" charset="0"/>
              </a:defRPr>
            </a:lvl3pPr>
            <a:lvl4pPr>
              <a:defRPr sz="3200" b="1">
                <a:solidFill>
                  <a:schemeClr val="tx1"/>
                </a:solidFill>
                <a:latin typeface="Tahoma" charset="0"/>
                <a:ea typeface="ＭＳ Ｐゴシック" charset="0"/>
              </a:defRPr>
            </a:lvl4pPr>
            <a:lvl5pPr>
              <a:defRPr sz="3200" b="1">
                <a:solidFill>
                  <a:schemeClr val="tx1"/>
                </a:solidFill>
                <a:latin typeface="Tahoma" charset="0"/>
                <a:ea typeface="ＭＳ Ｐゴシック" charset="0"/>
              </a:defRPr>
            </a:lvl5pPr>
            <a:lvl6pPr marL="457200" eaLnBrk="0" fontAlgn="base" hangingPunct="0">
              <a:spcBef>
                <a:spcPct val="0"/>
              </a:spcBef>
              <a:spcAft>
                <a:spcPct val="0"/>
              </a:spcAft>
              <a:defRPr sz="3200" b="1">
                <a:solidFill>
                  <a:schemeClr val="tx1"/>
                </a:solidFill>
                <a:latin typeface="Tahoma" charset="0"/>
                <a:ea typeface="ＭＳ Ｐゴシック" charset="0"/>
              </a:defRPr>
            </a:lvl6pPr>
            <a:lvl7pPr marL="914400" eaLnBrk="0" fontAlgn="base" hangingPunct="0">
              <a:spcBef>
                <a:spcPct val="0"/>
              </a:spcBef>
              <a:spcAft>
                <a:spcPct val="0"/>
              </a:spcAft>
              <a:defRPr sz="3200" b="1">
                <a:solidFill>
                  <a:schemeClr val="tx1"/>
                </a:solidFill>
                <a:latin typeface="Tahoma" charset="0"/>
                <a:ea typeface="ＭＳ Ｐゴシック" charset="0"/>
              </a:defRPr>
            </a:lvl7pPr>
            <a:lvl8pPr marL="1371600" eaLnBrk="0" fontAlgn="base" hangingPunct="0">
              <a:spcBef>
                <a:spcPct val="0"/>
              </a:spcBef>
              <a:spcAft>
                <a:spcPct val="0"/>
              </a:spcAft>
              <a:defRPr sz="3200" b="1">
                <a:solidFill>
                  <a:schemeClr val="tx1"/>
                </a:solidFill>
                <a:latin typeface="Tahoma" charset="0"/>
                <a:ea typeface="ＭＳ Ｐゴシック" charset="0"/>
              </a:defRPr>
            </a:lvl8pPr>
            <a:lvl9pPr marL="1828800" eaLnBrk="0" fontAlgn="base" hangingPunct="0">
              <a:spcBef>
                <a:spcPct val="0"/>
              </a:spcBef>
              <a:spcAft>
                <a:spcPct val="0"/>
              </a:spcAft>
              <a:defRPr sz="3200" b="1">
                <a:solidFill>
                  <a:schemeClr val="tx1"/>
                </a:solidFill>
                <a:latin typeface="Tahoma" charset="0"/>
                <a:ea typeface="ＭＳ Ｐゴシック" charset="0"/>
              </a:defRPr>
            </a:lvl9pPr>
          </a:lstStyle>
          <a:p>
            <a:pPr algn="ctr"/>
            <a:r>
              <a:rPr lang="nb-NO" sz="1200" b="0" dirty="0" err="1" smtClean="0">
                <a:solidFill>
                  <a:srgbClr val="3333CC"/>
                </a:solidFill>
              </a:rPr>
              <a:t>We</a:t>
            </a:r>
            <a:r>
              <a:rPr lang="nb-NO" sz="1200" b="0" dirty="0" smtClean="0">
                <a:solidFill>
                  <a:srgbClr val="3333CC"/>
                </a:solidFill>
              </a:rPr>
              <a:t> </a:t>
            </a:r>
            <a:r>
              <a:rPr lang="nb-NO" sz="1200" b="0" dirty="0" err="1" smtClean="0">
                <a:solidFill>
                  <a:srgbClr val="3333CC"/>
                </a:solidFill>
              </a:rPr>
              <a:t>only</a:t>
            </a:r>
            <a:r>
              <a:rPr lang="nb-NO" sz="1200" b="0" dirty="0" smtClean="0">
                <a:solidFill>
                  <a:srgbClr val="3333CC"/>
                </a:solidFill>
              </a:rPr>
              <a:t> </a:t>
            </a:r>
            <a:r>
              <a:rPr lang="nb-NO" sz="1200" b="0" dirty="0" err="1" smtClean="0">
                <a:solidFill>
                  <a:srgbClr val="3333CC"/>
                </a:solidFill>
              </a:rPr>
              <a:t>call</a:t>
            </a:r>
            <a:r>
              <a:rPr lang="nb-NO" sz="1200" b="0" dirty="0" smtClean="0">
                <a:solidFill>
                  <a:srgbClr val="3333CC"/>
                </a:solidFill>
              </a:rPr>
              <a:t> </a:t>
            </a:r>
            <a:r>
              <a:rPr lang="nb-NO" sz="1200" b="0" dirty="0" err="1" smtClean="0">
                <a:solidFill>
                  <a:srgbClr val="3333CC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accept</a:t>
            </a:r>
            <a:r>
              <a:rPr lang="nb-NO" sz="1200" b="0" dirty="0" smtClean="0">
                <a:solidFill>
                  <a:srgbClr val="3333CC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()</a:t>
            </a:r>
          </a:p>
          <a:p>
            <a:pPr algn="ctr"/>
            <a:r>
              <a:rPr lang="nb-NO" sz="1200" b="0" dirty="0" err="1">
                <a:solidFill>
                  <a:srgbClr val="3333CC"/>
                </a:solidFill>
              </a:rPr>
              <a:t>w</a:t>
            </a:r>
            <a:r>
              <a:rPr lang="nb-NO" sz="1200" b="0" dirty="0" err="1" smtClean="0">
                <a:solidFill>
                  <a:srgbClr val="3333CC"/>
                </a:solidFill>
              </a:rPr>
              <a:t>hen</a:t>
            </a:r>
            <a:r>
              <a:rPr lang="nb-NO" sz="1200" b="0" dirty="0" smtClean="0">
                <a:solidFill>
                  <a:srgbClr val="3333CC"/>
                </a:solidFill>
              </a:rPr>
              <a:t> </a:t>
            </a:r>
            <a:r>
              <a:rPr lang="nb-NO" sz="1200" b="0" dirty="0" err="1" smtClean="0">
                <a:solidFill>
                  <a:srgbClr val="3333CC"/>
                </a:solidFill>
              </a:rPr>
              <a:t>the</a:t>
            </a:r>
            <a:r>
              <a:rPr lang="nb-NO" sz="1200" b="0" dirty="0" smtClean="0">
                <a:solidFill>
                  <a:srgbClr val="3333CC"/>
                </a:solidFill>
              </a:rPr>
              <a:t> </a:t>
            </a:r>
            <a:r>
              <a:rPr lang="nb-NO" sz="1200" b="0" dirty="0" err="1" smtClean="0">
                <a:solidFill>
                  <a:srgbClr val="3333CC"/>
                </a:solidFill>
              </a:rPr>
              <a:t>connection</a:t>
            </a:r>
            <a:r>
              <a:rPr lang="nb-NO" sz="1200" b="0" dirty="0" smtClean="0">
                <a:solidFill>
                  <a:srgbClr val="3333CC"/>
                </a:solidFill>
              </a:rPr>
              <a:t> is</a:t>
            </a:r>
          </a:p>
          <a:p>
            <a:pPr algn="ctr"/>
            <a:r>
              <a:rPr lang="nb-NO" sz="1200" b="0" dirty="0" smtClean="0">
                <a:solidFill>
                  <a:srgbClr val="3333CC"/>
                </a:solidFill>
              </a:rPr>
              <a:t>from a </a:t>
            </a:r>
            <a:r>
              <a:rPr lang="nb-NO" sz="1200" b="0" dirty="0" err="1" smtClean="0">
                <a:solidFill>
                  <a:srgbClr val="3333CC"/>
                </a:solidFill>
              </a:rPr>
              <a:t>new</a:t>
            </a:r>
            <a:r>
              <a:rPr lang="nb-NO" sz="1200" b="0" dirty="0" smtClean="0">
                <a:solidFill>
                  <a:srgbClr val="3333CC"/>
                </a:solidFill>
              </a:rPr>
              <a:t> </a:t>
            </a:r>
            <a:r>
              <a:rPr lang="nb-NO" sz="1200" b="0" dirty="0" err="1" smtClean="0">
                <a:solidFill>
                  <a:srgbClr val="3333CC"/>
                </a:solidFill>
              </a:rPr>
              <a:t>client</a:t>
            </a:r>
            <a:r>
              <a:rPr lang="nb-NO" sz="1200" b="0" dirty="0" smtClean="0">
                <a:solidFill>
                  <a:srgbClr val="3333CC"/>
                </a:solidFill>
              </a:rPr>
              <a:t>.</a:t>
            </a:r>
            <a:endParaRPr lang="en-US" sz="1200" b="0" dirty="0">
              <a:solidFill>
                <a:srgbClr val="3333CC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935273738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8990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7" dur="500"/>
                                        <p:tgtEl>
                                          <p:spTgt spid="118990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 nodeType="afterGroup">
                            <p:stCondLst>
                              <p:cond delay="500"/>
                            </p:stCondLst>
                            <p:childTnLst>
                              <p:par>
                                <p:cTn id="9" presetID="22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8989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1" dur="500"/>
                                        <p:tgtEl>
                                          <p:spTgt spid="118989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 nodeType="afterGroup">
                            <p:stCondLst>
                              <p:cond delay="1000"/>
                            </p:stCondLst>
                            <p:childTnLst>
                              <p:par>
                                <p:cTn id="13" presetID="22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8990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5" dur="500"/>
                                        <p:tgtEl>
                                          <p:spTgt spid="118990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 nodeType="afterGroup">
                            <p:stCondLst>
                              <p:cond delay="1500"/>
                            </p:stCondLst>
                            <p:childTnLst>
                              <p:par>
                                <p:cTn id="17" presetID="22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8989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9" dur="500"/>
                                        <p:tgtEl>
                                          <p:spTgt spid="118989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0" fill="hold" nodeType="afterGroup">
                            <p:stCondLst>
                              <p:cond delay="2000"/>
                            </p:stCondLst>
                            <p:childTnLst>
                              <p:par>
                                <p:cTn id="21" presetID="22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8990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23" dur="500"/>
                                        <p:tgtEl>
                                          <p:spTgt spid="118990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4" fill="hold" nodeType="afterGroup">
                            <p:stCondLst>
                              <p:cond delay="2500"/>
                            </p:stCondLst>
                            <p:childTnLst>
                              <p:par>
                                <p:cTn id="25" presetID="22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8989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27" dur="500"/>
                                        <p:tgtEl>
                                          <p:spTgt spid="118989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8" fill="hold" nodeType="afterGroup">
                            <p:stCondLst>
                              <p:cond delay="3000"/>
                            </p:stCondLst>
                            <p:childTnLst>
                              <p:par>
                                <p:cTn id="29" presetID="22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8990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31" dur="500"/>
                                        <p:tgtEl>
                                          <p:spTgt spid="118990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2" fill="hold" nodeType="afterGroup">
                            <p:stCondLst>
                              <p:cond delay="3500"/>
                            </p:stCondLst>
                            <p:childTnLst>
                              <p:par>
                                <p:cTn id="33" presetID="22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8989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35" dur="500"/>
                                        <p:tgtEl>
                                          <p:spTgt spid="118989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6" fill="hold" nodeType="afterGroup">
                            <p:stCondLst>
                              <p:cond delay="4000"/>
                            </p:stCondLst>
                            <p:childTnLst>
                              <p:par>
                                <p:cTn id="37" presetID="22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8990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39" dur="500"/>
                                        <p:tgtEl>
                                          <p:spTgt spid="118990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0" fill="hold" nodeType="clickPar">
                      <p:stCondLst>
                        <p:cond delay="indefinite"/>
                      </p:stCondLst>
                      <p:childTnLst>
                        <p:par>
                          <p:cTn id="41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42" presetID="22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8990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44" dur="500"/>
                                        <p:tgtEl>
                                          <p:spTgt spid="118990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5" fill="hold" nodeType="afterGroup">
                            <p:stCondLst>
                              <p:cond delay="500"/>
                            </p:stCondLst>
                            <p:childTnLst>
                              <p:par>
                                <p:cTn id="46" presetID="22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8990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48" dur="500"/>
                                        <p:tgtEl>
                                          <p:spTgt spid="118990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9" fill="hold" nodeType="afterGroup">
                            <p:stCondLst>
                              <p:cond delay="1000"/>
                            </p:stCondLst>
                            <p:childTnLst>
                              <p:par>
                                <p:cTn id="50" presetID="22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899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52" dur="500"/>
                                        <p:tgtEl>
                                          <p:spTgt spid="11899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3" fill="hold" nodeType="afterGroup">
                            <p:stCondLst>
                              <p:cond delay="1500"/>
                            </p:stCondLst>
                            <p:childTnLst>
                              <p:par>
                                <p:cTn id="54" presetID="22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8990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56" dur="500"/>
                                        <p:tgtEl>
                                          <p:spTgt spid="118990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7" fill="hold" nodeType="clickPar">
                      <p:stCondLst>
                        <p:cond delay="indefinite"/>
                      </p:stCondLst>
                      <p:childTnLst>
                        <p:par>
                          <p:cTn id="58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9" presetID="22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899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61" dur="500"/>
                                        <p:tgtEl>
                                          <p:spTgt spid="11899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2" fill="hold" nodeType="clickPar">
                      <p:stCondLst>
                        <p:cond delay="indefinite"/>
                      </p:stCondLst>
                      <p:childTnLst>
                        <p:par>
                          <p:cTn id="63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64" presetID="22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8989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66" dur="500"/>
                                        <p:tgtEl>
                                          <p:spTgt spid="118989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7" fill="hold" nodeType="clickPar">
                      <p:stCondLst>
                        <p:cond delay="indefinite"/>
                      </p:stCondLst>
                      <p:childTnLst>
                        <p:par>
                          <p:cTn id="68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69" presetID="22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8990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71" dur="500"/>
                                        <p:tgtEl>
                                          <p:spTgt spid="118990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2" fill="hold" nodeType="afterGroup">
                            <p:stCondLst>
                              <p:cond delay="500"/>
                            </p:stCondLst>
                            <p:childTnLst>
                              <p:par>
                                <p:cTn id="73" presetID="22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8989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75" dur="500"/>
                                        <p:tgtEl>
                                          <p:spTgt spid="118989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6" fill="hold" nodeType="afterGroup">
                            <p:stCondLst>
                              <p:cond delay="1000"/>
                            </p:stCondLst>
                            <p:childTnLst>
                              <p:par>
                                <p:cTn id="77" presetID="22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8989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79" dur="500"/>
                                        <p:tgtEl>
                                          <p:spTgt spid="118989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0" fill="hold" nodeType="clickPar">
                      <p:stCondLst>
                        <p:cond delay="indefinite"/>
                      </p:stCondLst>
                      <p:childTnLst>
                        <p:par>
                          <p:cTn id="81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82" presetID="22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899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84" dur="500"/>
                                        <p:tgtEl>
                                          <p:spTgt spid="11899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5" presetID="22" presetClass="entr" presetSubtype="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899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87" dur="500"/>
                                        <p:tgtEl>
                                          <p:spTgt spid="11899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8" fill="hold" nodeType="afterGroup">
                            <p:stCondLst>
                              <p:cond delay="500"/>
                            </p:stCondLst>
                            <p:childTnLst>
                              <p:par>
                                <p:cTn id="89" presetID="22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8990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91" dur="500"/>
                                        <p:tgtEl>
                                          <p:spTgt spid="118990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92" presetID="22" presetClass="entr" presetSubtype="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8989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94" dur="500"/>
                                        <p:tgtEl>
                                          <p:spTgt spid="118989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189891" grpId="0" animBg="1"/>
      <p:bldP spid="1189892" grpId="0" animBg="1"/>
      <p:bldP spid="1189893" grpId="0" animBg="1"/>
      <p:bldP spid="1189894" grpId="0" animBg="1"/>
      <p:bldP spid="1189895" grpId="0" animBg="1"/>
      <p:bldP spid="1189896" grpId="0" animBg="1"/>
      <p:bldP spid="1189897" grpId="0" animBg="1"/>
      <p:bldP spid="1189899" grpId="0" animBg="1"/>
      <p:bldP spid="1189900" grpId="0" animBg="1"/>
      <p:bldP spid="1189901" grpId="0" animBg="1"/>
      <p:bldP spid="1189902" grpId="0" animBg="1"/>
      <p:bldP spid="1189903" grpId="0"/>
      <p:bldP spid="1189904" grpId="0"/>
      <p:bldP spid="1189905" grpId="0" animBg="1"/>
      <p:bldP spid="1189906" grpId="0" animBg="1"/>
      <p:bldP spid="1189907" grpId="0" animBg="1"/>
      <p:bldP spid="1189908" grpId="0" animBg="1"/>
      <p:bldP spid="1189909" grpId="0" animBg="1"/>
      <p:bldP spid="1189910" grpId="0" animBg="1"/>
      <p:bldP spid="1189911" grpId="0" animBg="1"/>
      <p:bldP spid="1189912" grpId="0" animBg="1"/>
      <p:bldP spid="1189914" grpId="0" animBg="1"/>
    </p:bldLst>
  </p:timing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7346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>
                <a:latin typeface="Tahoma" charset="0"/>
                <a:ea typeface="ＭＳ Ｐゴシック" charset="0"/>
                <a:cs typeface="ＭＳ Ｐゴシック" charset="0"/>
              </a:rPr>
              <a:t>Summary</a:t>
            </a:r>
          </a:p>
        </p:txBody>
      </p:sp>
      <p:sp>
        <p:nvSpPr>
          <p:cNvPr id="57347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0" y="1419225"/>
            <a:ext cx="9144000" cy="5095875"/>
          </a:xfrm>
        </p:spPr>
        <p:txBody>
          <a:bodyPr/>
          <a:lstStyle/>
          <a:p>
            <a:pPr eaLnBrk="1" hangingPunct="1"/>
            <a:r>
              <a:rPr lang="en-US">
                <a:latin typeface="Tahoma" charset="0"/>
                <a:ea typeface="ＭＳ Ｐゴシック" charset="0"/>
                <a:cs typeface="ＭＳ Ｐゴシック" charset="0"/>
              </a:rPr>
              <a:t>We have implemented a short program where two processes communicate over a network</a:t>
            </a:r>
            <a:br>
              <a:rPr lang="en-US">
                <a:latin typeface="Tahoma" charset="0"/>
                <a:ea typeface="ＭＳ Ｐゴシック" charset="0"/>
                <a:cs typeface="ＭＳ Ｐゴシック" charset="0"/>
              </a:rPr>
            </a:br>
            <a:r>
              <a:rPr lang="en-US">
                <a:latin typeface="Tahoma" charset="0"/>
                <a:ea typeface="ＭＳ Ｐゴシック" charset="0"/>
                <a:cs typeface="ＭＳ Ｐゴシック" charset="0"/>
              </a:rPr>
              <a:t/>
            </a:r>
            <a:br>
              <a:rPr lang="en-US">
                <a:latin typeface="Tahoma" charset="0"/>
                <a:ea typeface="ＭＳ Ｐゴシック" charset="0"/>
                <a:cs typeface="ＭＳ Ｐゴシック" charset="0"/>
              </a:rPr>
            </a:br>
            <a:endParaRPr lang="en-US">
              <a:latin typeface="Tahoma" charset="0"/>
              <a:ea typeface="ＭＳ Ｐゴシック" charset="0"/>
              <a:cs typeface="ＭＳ Ｐゴシック" charset="0"/>
            </a:endParaRPr>
          </a:p>
          <a:p>
            <a:pPr eaLnBrk="1" hangingPunct="1"/>
            <a:r>
              <a:rPr lang="en-US">
                <a:latin typeface="Tahoma" charset="0"/>
                <a:ea typeface="ＭＳ Ｐゴシック" charset="0"/>
                <a:cs typeface="ＭＳ Ｐゴシック" charset="0"/>
              </a:rPr>
              <a:t>Next: the magic of how data is sent…</a:t>
            </a:r>
          </a:p>
        </p:txBody>
      </p:sp>
    </p:spTree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8370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 dirty="0">
                <a:latin typeface="Tahoma" charset="0"/>
                <a:ea typeface="ＭＳ Ｐゴシック" charset="0"/>
                <a:cs typeface="ＭＳ Ｐゴシック" charset="0"/>
              </a:rPr>
              <a:t>Literature</a:t>
            </a:r>
          </a:p>
        </p:txBody>
      </p:sp>
      <p:sp>
        <p:nvSpPr>
          <p:cNvPr id="58371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295275" y="1476375"/>
            <a:ext cx="8648700" cy="4703763"/>
          </a:xfrm>
        </p:spPr>
        <p:txBody>
          <a:bodyPr/>
          <a:lstStyle/>
          <a:p>
            <a:pPr eaLnBrk="1" hangingPunct="1"/>
            <a:r>
              <a:rPr lang="ja-JP" altLang="en-US" sz="2400" dirty="0">
                <a:latin typeface="Tahoma" charset="0"/>
                <a:ea typeface="ＭＳ Ｐゴシック" charset="0"/>
                <a:cs typeface="ＭＳ Ｐゴシック" charset="0"/>
              </a:rPr>
              <a:t>“</a:t>
            </a:r>
            <a:r>
              <a:rPr lang="en-US" sz="2400" dirty="0">
                <a:latin typeface="Tahoma" charset="0"/>
                <a:ea typeface="ＭＳ Ｐゴシック" charset="0"/>
                <a:cs typeface="ＭＳ Ｐゴシック" charset="0"/>
              </a:rPr>
              <a:t>Berkeley UNIX System Calls and Interprocess Communication</a:t>
            </a:r>
            <a:r>
              <a:rPr lang="ja-JP" altLang="en-US" sz="2400" dirty="0">
                <a:latin typeface="Tahoma" charset="0"/>
                <a:ea typeface="ＭＳ Ｐゴシック" charset="0"/>
                <a:cs typeface="ＭＳ Ｐゴシック" charset="0"/>
              </a:rPr>
              <a:t>”</a:t>
            </a:r>
            <a:r>
              <a:rPr lang="en-US" sz="2400" dirty="0">
                <a:latin typeface="Tahoma" charset="0"/>
                <a:ea typeface="ＭＳ Ｐゴシック" charset="0"/>
                <a:cs typeface="ＭＳ Ｐゴシック" charset="0"/>
              </a:rPr>
              <a:t>, Lawrence Besaw, University of Wisconsin</a:t>
            </a:r>
          </a:p>
          <a:p>
            <a:pPr lvl="1" eaLnBrk="1" hangingPunct="1"/>
            <a:r>
              <a:rPr lang="en-US" sz="2000" dirty="0">
                <a:latin typeface="Tahoma" charset="0"/>
                <a:ea typeface="ＭＳ Ｐゴシック" charset="0"/>
              </a:rPr>
              <a:t>is available through the course web pages</a:t>
            </a:r>
            <a:br>
              <a:rPr lang="en-US" sz="2000" dirty="0">
                <a:latin typeface="Tahoma" charset="0"/>
                <a:ea typeface="ＭＳ Ｐゴシック" charset="0"/>
              </a:rPr>
            </a:br>
            <a:r>
              <a:rPr lang="en-US" sz="2000" dirty="0">
                <a:latin typeface="Tahoma" charset="0"/>
                <a:ea typeface="ＭＳ Ｐゴシック" charset="0"/>
              </a:rPr>
              <a:t/>
            </a:r>
            <a:br>
              <a:rPr lang="en-US" sz="2000" dirty="0">
                <a:latin typeface="Tahoma" charset="0"/>
                <a:ea typeface="ＭＳ Ｐゴシック" charset="0"/>
              </a:rPr>
            </a:br>
            <a:endParaRPr lang="en-US" sz="2000" dirty="0">
              <a:latin typeface="Tahoma" charset="0"/>
              <a:ea typeface="ＭＳ Ｐゴシック" charset="0"/>
            </a:endParaRPr>
          </a:p>
          <a:p>
            <a:pPr eaLnBrk="1" hangingPunct="1"/>
            <a:r>
              <a:rPr lang="en-US" sz="2400" dirty="0">
                <a:latin typeface="Tahoma" charset="0"/>
                <a:ea typeface="ＭＳ Ｐゴシック" charset="0"/>
                <a:cs typeface="ＭＳ Ｐゴシック" charset="0"/>
              </a:rPr>
              <a:t>Many books:</a:t>
            </a:r>
          </a:p>
          <a:p>
            <a:pPr lvl="1" eaLnBrk="1" hangingPunct="1"/>
            <a:r>
              <a:rPr lang="en-US" sz="2000" dirty="0">
                <a:latin typeface="Tahoma" charset="0"/>
                <a:ea typeface="ＭＳ Ｐゴシック" charset="0"/>
              </a:rPr>
              <a:t>Kurose/Ross, </a:t>
            </a:r>
            <a:r>
              <a:rPr lang="ja-JP" altLang="en-US" sz="2000" dirty="0">
                <a:latin typeface="Tahoma" charset="0"/>
                <a:ea typeface="ＭＳ Ｐゴシック" charset="0"/>
              </a:rPr>
              <a:t>“</a:t>
            </a:r>
            <a:r>
              <a:rPr lang="en-US" sz="2000" dirty="0">
                <a:latin typeface="Tahoma" charset="0"/>
                <a:ea typeface="ＭＳ Ｐゴシック" charset="0"/>
              </a:rPr>
              <a:t>Computer Networking: A Top-Down Approach Featuring the Internet</a:t>
            </a:r>
            <a:r>
              <a:rPr lang="ja-JP" altLang="en-US" sz="2000" dirty="0">
                <a:latin typeface="Tahoma" charset="0"/>
                <a:ea typeface="ＭＳ Ｐゴシック" charset="0"/>
              </a:rPr>
              <a:t>”</a:t>
            </a:r>
            <a:r>
              <a:rPr lang="en-US" sz="2000" dirty="0">
                <a:latin typeface="Tahoma" charset="0"/>
                <a:ea typeface="ＭＳ Ｐゴシック" charset="0"/>
              </a:rPr>
              <a:t>, 2</a:t>
            </a:r>
            <a:r>
              <a:rPr lang="en-US" sz="2000" baseline="30000" dirty="0">
                <a:latin typeface="Tahoma" charset="0"/>
                <a:ea typeface="ＭＳ Ｐゴシック" charset="0"/>
              </a:rPr>
              <a:t>nd</a:t>
            </a:r>
            <a:r>
              <a:rPr lang="en-US" sz="2000" dirty="0">
                <a:latin typeface="Tahoma" charset="0"/>
                <a:ea typeface="ＭＳ Ｐゴシック" charset="0"/>
              </a:rPr>
              <a:t> ed., Addison-Wesley</a:t>
            </a:r>
          </a:p>
          <a:p>
            <a:pPr lvl="1" eaLnBrk="1" hangingPunct="1"/>
            <a:r>
              <a:rPr lang="en-US" sz="2000" dirty="0">
                <a:latin typeface="Tahoma" charset="0"/>
                <a:ea typeface="ＭＳ Ｐゴシック" charset="0"/>
              </a:rPr>
              <a:t>Andrew Tanenbaum, </a:t>
            </a:r>
            <a:r>
              <a:rPr lang="ja-JP" altLang="en-US" sz="2000" dirty="0">
                <a:latin typeface="Tahoma" charset="0"/>
                <a:ea typeface="ＭＳ Ｐゴシック" charset="0"/>
              </a:rPr>
              <a:t>“</a:t>
            </a:r>
            <a:r>
              <a:rPr lang="en-US" sz="2000" dirty="0">
                <a:latin typeface="Tahoma" charset="0"/>
                <a:ea typeface="ＭＳ Ｐゴシック" charset="0"/>
              </a:rPr>
              <a:t>Computer Networks</a:t>
            </a:r>
            <a:r>
              <a:rPr lang="ja-JP" altLang="en-US" sz="2000" dirty="0">
                <a:latin typeface="Tahoma" charset="0"/>
                <a:ea typeface="ＭＳ Ｐゴシック" charset="0"/>
              </a:rPr>
              <a:t>”</a:t>
            </a:r>
            <a:r>
              <a:rPr lang="en-US" sz="2000" dirty="0">
                <a:latin typeface="Tahoma" charset="0"/>
                <a:ea typeface="ＭＳ Ｐゴシック" charset="0"/>
              </a:rPr>
              <a:t>, 4</a:t>
            </a:r>
            <a:r>
              <a:rPr lang="en-US" sz="2000" baseline="30000" dirty="0">
                <a:latin typeface="Tahoma" charset="0"/>
                <a:ea typeface="ＭＳ Ｐゴシック" charset="0"/>
              </a:rPr>
              <a:t>th</a:t>
            </a:r>
            <a:r>
              <a:rPr lang="en-US" sz="2000" dirty="0">
                <a:latin typeface="Tahoma" charset="0"/>
                <a:ea typeface="ＭＳ Ｐゴシック" charset="0"/>
              </a:rPr>
              <a:t> ed., Prentice Hall</a:t>
            </a:r>
          </a:p>
          <a:p>
            <a:pPr lvl="1" eaLnBrk="1" hangingPunct="1"/>
            <a:r>
              <a:rPr lang="en-US" sz="2000" dirty="0">
                <a:solidFill>
                  <a:schemeClr val="folHlink"/>
                </a:solidFill>
                <a:latin typeface="Tahoma" charset="0"/>
                <a:ea typeface="ＭＳ Ｐゴシック" charset="0"/>
              </a:rPr>
              <a:t>W. Richard Stevens, </a:t>
            </a:r>
            <a:r>
              <a:rPr lang="ja-JP" altLang="en-US" sz="2000" dirty="0">
                <a:solidFill>
                  <a:schemeClr val="folHlink"/>
                </a:solidFill>
                <a:latin typeface="Tahoma" charset="0"/>
                <a:ea typeface="ＭＳ Ｐゴシック" charset="0"/>
              </a:rPr>
              <a:t>“</a:t>
            </a:r>
            <a:r>
              <a:rPr lang="en-US" sz="2000" dirty="0">
                <a:solidFill>
                  <a:schemeClr val="folHlink"/>
                </a:solidFill>
                <a:latin typeface="Tahoma" charset="0"/>
                <a:ea typeface="ＭＳ Ｐゴシック" charset="0"/>
              </a:rPr>
              <a:t>Unix Network Programming – Networking APIs: Sockets and XTI</a:t>
            </a:r>
            <a:r>
              <a:rPr lang="ja-JP" altLang="en-US" sz="2000" dirty="0">
                <a:solidFill>
                  <a:schemeClr val="folHlink"/>
                </a:solidFill>
                <a:latin typeface="Tahoma" charset="0"/>
                <a:ea typeface="ＭＳ Ｐゴシック" charset="0"/>
              </a:rPr>
              <a:t>”</a:t>
            </a:r>
            <a:r>
              <a:rPr lang="en-US" sz="2000" dirty="0">
                <a:solidFill>
                  <a:schemeClr val="folHlink"/>
                </a:solidFill>
                <a:latin typeface="Tahoma" charset="0"/>
                <a:ea typeface="ＭＳ Ｐゴシック" charset="0"/>
              </a:rPr>
              <a:t>, volume 1, 2</a:t>
            </a:r>
            <a:r>
              <a:rPr lang="en-US" sz="2000" baseline="30000" dirty="0">
                <a:solidFill>
                  <a:schemeClr val="folHlink"/>
                </a:solidFill>
                <a:latin typeface="Tahoma" charset="0"/>
                <a:ea typeface="ＭＳ Ｐゴシック" charset="0"/>
              </a:rPr>
              <a:t>nd</a:t>
            </a:r>
            <a:r>
              <a:rPr lang="en-US" sz="2000" dirty="0">
                <a:solidFill>
                  <a:schemeClr val="folHlink"/>
                </a:solidFill>
                <a:latin typeface="Tahoma" charset="0"/>
                <a:ea typeface="ＭＳ Ｐゴシック" charset="0"/>
              </a:rPr>
              <a:t> ed., Prentice Hall </a:t>
            </a:r>
          </a:p>
        </p:txBody>
      </p:sp>
    </p:spTree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theme/theme1.xml><?xml version="1.0" encoding="utf-8"?>
<a:theme xmlns:a="http://schemas.openxmlformats.org/drawingml/2006/main" name="1_paalh">
  <a:themeElements>
    <a:clrScheme name="1_paalh 3">
      <a:dk1>
        <a:srgbClr val="000000"/>
      </a:dk1>
      <a:lt1>
        <a:srgbClr val="FFFFFF"/>
      </a:lt1>
      <a:dk2>
        <a:srgbClr val="333399"/>
      </a:dk2>
      <a:lt2>
        <a:srgbClr val="1C1C1C"/>
      </a:lt2>
      <a:accent1>
        <a:srgbClr val="00E4A8"/>
      </a:accent1>
      <a:accent2>
        <a:srgbClr val="FFCF01"/>
      </a:accent2>
      <a:accent3>
        <a:srgbClr val="FFFFFF"/>
      </a:accent3>
      <a:accent4>
        <a:srgbClr val="000000"/>
      </a:accent4>
      <a:accent5>
        <a:srgbClr val="AAEFD1"/>
      </a:accent5>
      <a:accent6>
        <a:srgbClr val="E7BB01"/>
      </a:accent6>
      <a:hlink>
        <a:srgbClr val="FF0000"/>
      </a:hlink>
      <a:folHlink>
        <a:srgbClr val="3333CC"/>
      </a:folHlink>
    </a:clrScheme>
    <a:fontScheme name="1_paalh">
      <a:majorFont>
        <a:latin typeface="Tahoma"/>
        <a:ea typeface=""/>
        <a:cs typeface=""/>
      </a:majorFont>
      <a:minorFont>
        <a:latin typeface="Tahoma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0" fontAlgn="base" latinLnBrk="0" hangingPunct="0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sz="3200" b="1" i="0" u="none" strike="noStrike" cap="none" normalizeH="0" baseline="0">
            <a:ln>
              <a:noFill/>
            </a:ln>
            <a:solidFill>
              <a:schemeClr val="tx1"/>
            </a:solidFill>
            <a:effectLst/>
            <a:latin typeface="Tahoma" pitchFamily="-105" charset="0"/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0" fontAlgn="base" latinLnBrk="0" hangingPunct="0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sz="3200" b="1" i="0" u="none" strike="noStrike" cap="none" normalizeH="0" baseline="0">
            <a:ln>
              <a:noFill/>
            </a:ln>
            <a:solidFill>
              <a:schemeClr val="tx1"/>
            </a:solidFill>
            <a:effectLst/>
            <a:latin typeface="Tahoma" pitchFamily="-105" charset="0"/>
          </a:defRPr>
        </a:defPPr>
      </a:lstStyle>
    </a:lnDef>
  </a:objectDefaults>
  <a:extraClrSchemeLst>
    <a:extraClrScheme>
      <a:clrScheme name="1_paalh 1">
        <a:dk1>
          <a:srgbClr val="969696"/>
        </a:dk1>
        <a:lt1>
          <a:srgbClr val="FFFFFF"/>
        </a:lt1>
        <a:dk2>
          <a:srgbClr val="000000"/>
        </a:dk2>
        <a:lt2>
          <a:srgbClr val="DDDDDD"/>
        </a:lt2>
        <a:accent1>
          <a:srgbClr val="00E4A8"/>
        </a:accent1>
        <a:accent2>
          <a:srgbClr val="3333CC"/>
        </a:accent2>
        <a:accent3>
          <a:srgbClr val="AAAAAA"/>
        </a:accent3>
        <a:accent4>
          <a:srgbClr val="DADADA"/>
        </a:accent4>
        <a:accent5>
          <a:srgbClr val="AAEFD1"/>
        </a:accent5>
        <a:accent6>
          <a:srgbClr val="2D2DB9"/>
        </a:accent6>
        <a:hlink>
          <a:srgbClr val="FF5050"/>
        </a:hlink>
        <a:folHlink>
          <a:srgbClr val="FFCF0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1_paalh 2">
        <a:dk1>
          <a:srgbClr val="000094"/>
        </a:dk1>
        <a:lt1>
          <a:srgbClr val="FFFFFF"/>
        </a:lt1>
        <a:dk2>
          <a:srgbClr val="0000CC"/>
        </a:dk2>
        <a:lt2>
          <a:srgbClr val="FFFFCC"/>
        </a:lt2>
        <a:accent1>
          <a:srgbClr val="3193FF"/>
        </a:accent1>
        <a:accent2>
          <a:srgbClr val="9900FF"/>
        </a:accent2>
        <a:accent3>
          <a:srgbClr val="AAAAE2"/>
        </a:accent3>
        <a:accent4>
          <a:srgbClr val="DADADA"/>
        </a:accent4>
        <a:accent5>
          <a:srgbClr val="ADC8FF"/>
        </a:accent5>
        <a:accent6>
          <a:srgbClr val="8A00E7"/>
        </a:accent6>
        <a:hlink>
          <a:srgbClr val="FF3399"/>
        </a:hlink>
        <a:folHlink>
          <a:srgbClr val="FFCC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1_paalh 3">
        <a:dk1>
          <a:srgbClr val="000000"/>
        </a:dk1>
        <a:lt1>
          <a:srgbClr val="FFFFFF"/>
        </a:lt1>
        <a:dk2>
          <a:srgbClr val="333399"/>
        </a:dk2>
        <a:lt2>
          <a:srgbClr val="1C1C1C"/>
        </a:lt2>
        <a:accent1>
          <a:srgbClr val="00E4A8"/>
        </a:accent1>
        <a:accent2>
          <a:srgbClr val="FFCF01"/>
        </a:accent2>
        <a:accent3>
          <a:srgbClr val="FFFFFF"/>
        </a:accent3>
        <a:accent4>
          <a:srgbClr val="000000"/>
        </a:accent4>
        <a:accent5>
          <a:srgbClr val="AAEFD1"/>
        </a:accent5>
        <a:accent6>
          <a:srgbClr val="E7BB01"/>
        </a:accent6>
        <a:hlink>
          <a:srgbClr val="FF0000"/>
        </a:hlink>
        <a:folHlink>
          <a:srgbClr val="3333CC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1_paalh 4">
        <a:dk1>
          <a:srgbClr val="000000"/>
        </a:dk1>
        <a:lt1>
          <a:srgbClr val="FFFFFF"/>
        </a:lt1>
        <a:dk2>
          <a:srgbClr val="515F7B"/>
        </a:dk2>
        <a:lt2>
          <a:srgbClr val="808080"/>
        </a:lt2>
        <a:accent1>
          <a:srgbClr val="9FCAD3"/>
        </a:accent1>
        <a:accent2>
          <a:srgbClr val="C0C0C0"/>
        </a:accent2>
        <a:accent3>
          <a:srgbClr val="FFFFFF"/>
        </a:accent3>
        <a:accent4>
          <a:srgbClr val="000000"/>
        </a:accent4>
        <a:accent5>
          <a:srgbClr val="CDE1E6"/>
        </a:accent5>
        <a:accent6>
          <a:srgbClr val="AEAEAE"/>
        </a:accent6>
        <a:hlink>
          <a:srgbClr val="91AFBF"/>
        </a:hlink>
        <a:folHlink>
          <a:srgbClr val="ECEAAC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1_paalh 5">
        <a:dk1>
          <a:srgbClr val="000000"/>
        </a:dk1>
        <a:lt1>
          <a:srgbClr val="FFFFFF"/>
        </a:lt1>
        <a:dk2>
          <a:srgbClr val="000066"/>
        </a:dk2>
        <a:lt2>
          <a:srgbClr val="333333"/>
        </a:lt2>
        <a:accent1>
          <a:srgbClr val="C4709A"/>
        </a:accent1>
        <a:accent2>
          <a:srgbClr val="4B4EB5"/>
        </a:accent2>
        <a:accent3>
          <a:srgbClr val="FFFFFF"/>
        </a:accent3>
        <a:accent4>
          <a:srgbClr val="000000"/>
        </a:accent4>
        <a:accent5>
          <a:srgbClr val="DEBBCA"/>
        </a:accent5>
        <a:accent6>
          <a:srgbClr val="4346A4"/>
        </a:accent6>
        <a:hlink>
          <a:srgbClr val="C481CF"/>
        </a:hlink>
        <a:folHlink>
          <a:srgbClr val="76B749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1_paalh 6">
        <a:dk1>
          <a:srgbClr val="000000"/>
        </a:dk1>
        <a:lt1>
          <a:srgbClr val="FFFFFF"/>
        </a:lt1>
        <a:dk2>
          <a:srgbClr val="6A4076"/>
        </a:dk2>
        <a:lt2>
          <a:srgbClr val="969696"/>
        </a:lt2>
        <a:accent1>
          <a:srgbClr val="DBA9C2"/>
        </a:accent1>
        <a:accent2>
          <a:srgbClr val="E1BF91"/>
        </a:accent2>
        <a:accent3>
          <a:srgbClr val="FFFFFF"/>
        </a:accent3>
        <a:accent4>
          <a:srgbClr val="000000"/>
        </a:accent4>
        <a:accent5>
          <a:srgbClr val="EAD1DD"/>
        </a:accent5>
        <a:accent6>
          <a:srgbClr val="CCAD83"/>
        </a:accent6>
        <a:hlink>
          <a:srgbClr val="B3CE82"/>
        </a:hlink>
        <a:folHlink>
          <a:srgbClr val="B8AD48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</a:theme>
</file>

<file path=ppt/theme/theme2.xml><?xml version="1.0" encoding="utf-8"?>
<a:theme xmlns:a="http://schemas.openxmlformats.org/drawingml/2006/main" name="Office Theme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ppt/theme/theme3.xml><?xml version="1.0" encoding="utf-8"?>
<a:theme xmlns:a="http://schemas.openxmlformats.org/drawingml/2006/main" name="Office Theme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35903</TotalTime>
  <Words>1490</Words>
  <Application>Microsoft Macintosh PowerPoint</Application>
  <PresentationFormat>On-screen Show (4:3)</PresentationFormat>
  <Paragraphs>949</Paragraphs>
  <Slides>42</Slides>
  <Notes>29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42</vt:i4>
      </vt:variant>
    </vt:vector>
  </HeadingPairs>
  <TitlesOfParts>
    <vt:vector size="43" baseType="lpstr">
      <vt:lpstr>1_paalh</vt:lpstr>
      <vt:lpstr>PowerPoint Presentation</vt:lpstr>
      <vt:lpstr>Big Picture</vt:lpstr>
      <vt:lpstr>Goal</vt:lpstr>
      <vt:lpstr>What we want</vt:lpstr>
      <vt:lpstr>What we want</vt:lpstr>
      <vt:lpstr>Read &amp; Write</vt:lpstr>
      <vt:lpstr>Alternatives to Read &amp; Write</vt:lpstr>
      <vt:lpstr>Creation of a connection</vt:lpstr>
      <vt:lpstr>Special for the server side</vt:lpstr>
      <vt:lpstr>To do – slightly more details</vt:lpstr>
      <vt:lpstr>&lt;Necessary includes&gt;</vt:lpstr>
      <vt:lpstr>&lt;Create a socket&gt;</vt:lpstr>
      <vt:lpstr>More about the socket call</vt:lpstr>
      <vt:lpstr>How to identify clients to accept, and servers to contact?</vt:lpstr>
      <vt:lpstr>Address structure</vt:lpstr>
      <vt:lpstr>Address structure</vt:lpstr>
      <vt:lpstr>Address structure</vt:lpstr>
      <vt:lpstr>Byte Order</vt:lpstr>
      <vt:lpstr>Byte Order: Storing 32-bit 0x0A0B0C0D </vt:lpstr>
      <vt:lpstr>Byte Order: IP address example</vt:lpstr>
      <vt:lpstr>Byte Order: Translation</vt:lpstr>
      <vt:lpstr>Presentation and Numeric Address Formats</vt:lpstr>
      <vt:lpstr>How far have we gotten now?</vt:lpstr>
      <vt:lpstr>Binding, Listening, Accepting and Connecting</vt:lpstr>
      <vt:lpstr>Some details about the previous slides</vt:lpstr>
      <vt:lpstr>More details</vt:lpstr>
      <vt:lpstr>Closing of Sockets</vt:lpstr>
      <vt:lpstr>Complete Client</vt:lpstr>
      <vt:lpstr>Complete Server</vt:lpstr>
      <vt:lpstr>Summary of  Socket Functions for our Elementary TCP Client-Server</vt:lpstr>
      <vt:lpstr>Compilation of these socket programs</vt:lpstr>
      <vt:lpstr>Complete Server</vt:lpstr>
      <vt:lpstr>Iterative Servers</vt:lpstr>
      <vt:lpstr>Concurrent Iterative Servers</vt:lpstr>
      <vt:lpstr>Select</vt:lpstr>
      <vt:lpstr>Select usage and macros</vt:lpstr>
      <vt:lpstr>Complete Select-based Server</vt:lpstr>
      <vt:lpstr>Complete Select-based Server ctd.</vt:lpstr>
      <vt:lpstr>Outline for select based iterative server</vt:lpstr>
      <vt:lpstr>Outline for select based iterative server</vt:lpstr>
      <vt:lpstr>Summary</vt:lpstr>
      <vt:lpstr>Literature</vt:lpstr>
    </vt:vector>
  </TitlesOfParts>
  <Company>ifi</Company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Slide 1</dc:title>
  <dc:creator>paalh</dc:creator>
  <cp:lastModifiedBy>Bruker ved UiO</cp:lastModifiedBy>
  <cp:revision>1682</cp:revision>
  <dcterms:created xsi:type="dcterms:W3CDTF">2010-10-26T08:38:06Z</dcterms:created>
  <dcterms:modified xsi:type="dcterms:W3CDTF">2016-10-25T09:09:13Z</dcterms:modified>
</cp:coreProperties>
</file>