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4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presProps" Id="rId2" Target="presProps.xml"/><Relationship Type="http://schemas.openxmlformats.org/officeDocument/2006/relationships/theme" Id="rId1" Target="theme/theme2.xml"/><Relationship Type="http://schemas.openxmlformats.org/officeDocument/2006/relationships/slideMaster" Id="rId4" Target="slideMasters/slideMaster1.xml"/><Relationship Type="http://schemas.openxmlformats.org/officeDocument/2006/relationships/tableStyles" Id="rId3" Target="tableStyles.xml"/><Relationship Type="http://schemas.openxmlformats.org/officeDocument/2006/relationships/slide" Id="rId9" Target="slides/slide4.xml"/><Relationship Type="http://schemas.openxmlformats.org/officeDocument/2006/relationships/slide" Id="rId6" Target="slides/slide1.xml"/><Relationship Type="http://schemas.openxmlformats.org/officeDocument/2006/relationships/notesMaster" Id="rId5" Target="notesMasters/notesMaster1.xml"/><Relationship Type="http://schemas.openxmlformats.org/officeDocument/2006/relationships/slide" Id="rId8" Target="slides/slide3.xml"/><Relationship Type="http://schemas.openxmlformats.org/officeDocument/2006/relationships/slide" Id="rId7" Target="slides/slide2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25" id="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6" id="2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27" id="2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31" id="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2" id="3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33" id="3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37" id="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8" id="3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39" id="3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3" id="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4" id="4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5" id="4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 txBox="1"/>
          <p:nvPr>
            <p:ph type="subTitle" idx="1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" id="9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0" id="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" id="1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2" id="1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3" id="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" id="1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5" id="15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16" id="16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17" id="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" id="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19" id="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" id="20"/>
          <p:cNvSpPr txBox="1"/>
          <p:nvPr>
            <p:ph type="body" idx="1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21" id="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r="50%" l="50%" b="50%" t="50%"/>
          </a:path>
          <a:tileRect/>
        </a:gra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rgbClr val="000000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rgbClr val="000000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rgbClr val="000000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2.xml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1.xml"/><Relationship Type="http://schemas.openxmlformats.org/officeDocument/2006/relationships/image" Id="rId3" Target="../media/image00.png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1.xml"/><Relationship Type="http://schemas.openxmlformats.org/officeDocument/2006/relationships/image" Id="rId3" Target="../media/image01.png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1.xml"/><Relationship Type="http://schemas.openxmlformats.org/officeDocument/2006/relationships/image" Id="rId3" Target="../media/image0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22" id="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3" id="2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>
              <a:buNone/>
            </a:pPr>
            <a:r>
              <a:rPr lang="no"/>
              <a:t>BibApp</a:t>
            </a:r>
          </a:p>
        </p:txBody>
      </p:sp>
      <p:sp>
        <p:nvSpPr>
          <p:cNvPr name="Shape 24" id="2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algn="ctr" rtl="0" lvl="0">
              <a:buNone/>
            </a:pPr>
            <a:r>
              <a:rPr lang="no"/>
              <a:t>A library application for the students</a:t>
            </a:r>
          </a:p>
          <a:p>
            <a:r>
              <a:t/>
            </a:r>
          </a:p>
          <a:p>
            <a:pPr indent="-419100" marL="457200" rtl="0" lv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no"/>
              <a:t>Android application</a:t>
            </a:r>
          </a:p>
          <a:p>
            <a:pPr indent="-419100" marL="457200" rtl="0" lv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no"/>
              <a:t>Participatory design</a:t>
            </a:r>
          </a:p>
          <a:p>
            <a:pPr indent="-419100" marL="457200" rtl="0" lv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no"/>
              <a:t>Search for available syllabus </a:t>
            </a:r>
          </a:p>
          <a:p>
            <a:pPr indent="-419100" marL="457200" rtl="0" lv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no"/>
              <a:t>Social features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28" id="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9" id="29"/>
          <p:cNvSpPr txBox="1"/>
          <p:nvPr>
            <p:ph type="ctrTitle"/>
          </p:nvPr>
        </p:nvSpPr>
        <p:spPr>
          <a:xfrm>
            <a:off y="0" x="649825"/>
            <a:ext cy="1546500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no"/>
              <a:t>Page 1</a:t>
            </a:r>
          </a:p>
        </p:txBody>
      </p:sp>
      <p:sp>
        <p:nvSpPr>
          <p:cNvPr name="Shape 30" id="30"/>
          <p:cNvSpPr/>
          <p:nvPr/>
        </p:nvSpPr>
        <p:spPr>
          <a:xfrm>
            <a:off y="1546500" x="3092212"/>
            <a:ext cy="4876372" cx="275287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34" id="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5" id="35"/>
          <p:cNvSpPr txBox="1"/>
          <p:nvPr>
            <p:ph type="ctrTitle"/>
          </p:nvPr>
        </p:nvSpPr>
        <p:spPr>
          <a:xfrm>
            <a:off y="169673" x="541714"/>
            <a:ext cy="1546500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no"/>
              <a:t>Page 2</a:t>
            </a:r>
          </a:p>
        </p:txBody>
      </p:sp>
      <p:sp>
        <p:nvSpPr>
          <p:cNvPr name="Shape 36" id="36"/>
          <p:cNvSpPr/>
          <p:nvPr/>
        </p:nvSpPr>
        <p:spPr>
          <a:xfrm>
            <a:off y="1797073" x="3146746"/>
            <a:ext cy="4790724" cx="241853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40" id="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1" id="41"/>
          <p:cNvSpPr txBox="1"/>
          <p:nvPr>
            <p:ph type="ctrTitle"/>
          </p:nvPr>
        </p:nvSpPr>
        <p:spPr>
          <a:xfrm>
            <a:off y="0" x="613900"/>
            <a:ext cy="1546500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no"/>
              <a:t>Page 3</a:t>
            </a:r>
          </a:p>
        </p:txBody>
      </p:sp>
      <p:sp>
        <p:nvSpPr>
          <p:cNvPr name="Shape 42" id="42"/>
          <p:cNvSpPr/>
          <p:nvPr/>
        </p:nvSpPr>
        <p:spPr>
          <a:xfrm>
            <a:off y="1546500" x="3089853"/>
            <a:ext cy="5084104" cx="267669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