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309" r:id="rId3"/>
    <p:sldId id="310" r:id="rId4"/>
    <p:sldId id="311" r:id="rId5"/>
    <p:sldId id="312" r:id="rId6"/>
    <p:sldId id="318" r:id="rId7"/>
    <p:sldId id="319" r:id="rId8"/>
    <p:sldId id="320" r:id="rId9"/>
    <p:sldId id="321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1" r:id="rId19"/>
    <p:sldId id="332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5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4.png"/><Relationship Id="rId1" Type="http://schemas.openxmlformats.org/officeDocument/2006/relationships/image" Target="../media/image9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2" Type="http://schemas.openxmlformats.org/officeDocument/2006/relationships/image" Target="../media/image16.wmf"/><Relationship Id="rId1" Type="http://schemas.openxmlformats.org/officeDocument/2006/relationships/image" Target="../media/image15.png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15.png"/><Relationship Id="rId4" Type="http://schemas.openxmlformats.org/officeDocument/2006/relationships/image" Target="../media/image25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wmf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png"/><Relationship Id="rId1" Type="http://schemas.openxmlformats.org/officeDocument/2006/relationships/image" Target="../media/image33.png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png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Relationship Id="rId5" Type="http://schemas.openxmlformats.org/officeDocument/2006/relationships/image" Target="../media/image45.wmf"/><Relationship Id="rId4" Type="http://schemas.openxmlformats.org/officeDocument/2006/relationships/image" Target="../media/image44.png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image" Target="../media/image50.wmf"/><Relationship Id="rId7" Type="http://schemas.openxmlformats.org/officeDocument/2006/relationships/image" Target="../media/image54.wmf"/><Relationship Id="rId2" Type="http://schemas.openxmlformats.org/officeDocument/2006/relationships/image" Target="../media/image45.wmf"/><Relationship Id="rId1" Type="http://schemas.openxmlformats.org/officeDocument/2006/relationships/image" Target="../media/image49.png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Relationship Id="rId9" Type="http://schemas.openxmlformats.org/officeDocument/2006/relationships/image" Target="../media/image5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3/8/2011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3/8/2011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ADD8E5-24D8-4D7E-B630-5F93432FC50B}" type="slidenum">
              <a:rPr lang="en-US"/>
              <a:pPr/>
              <a:t>2</a:t>
            </a:fld>
            <a:endParaRPr lang="en-US"/>
          </a:p>
        </p:txBody>
      </p:sp>
      <p:sp>
        <p:nvSpPr>
          <p:cNvPr id="40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91D8A0-FD16-4375-AC08-7EA5CE6879F5}" type="slidenum">
              <a:rPr lang="en-US"/>
              <a:pPr/>
              <a:t>3</a:t>
            </a:fld>
            <a:endParaRPr lang="en-US"/>
          </a:p>
        </p:txBody>
      </p:sp>
      <p:sp>
        <p:nvSpPr>
          <p:cNvPr id="40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9BC189-3AD8-4A0E-B38E-C70E65FDB89F}" type="slidenum">
              <a:rPr lang="en-US"/>
              <a:pPr/>
              <a:t>4</a:t>
            </a:fld>
            <a:endParaRPr lang="en-US"/>
          </a:p>
        </p:txBody>
      </p:sp>
      <p:sp>
        <p:nvSpPr>
          <p:cNvPr id="41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8FEE3C-34AA-41A3-A261-438831ACF740}" type="slidenum">
              <a:rPr lang="en-US"/>
              <a:pPr/>
              <a:t>5</a:t>
            </a:fld>
            <a:endParaRPr lang="en-US"/>
          </a:p>
        </p:txBody>
      </p:sp>
      <p:sp>
        <p:nvSpPr>
          <p:cNvPr id="411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D434C1-7C01-40A0-9E40-A8452A3973D6}" type="slidenum">
              <a:rPr lang="en-US"/>
              <a:pPr/>
              <a:t>6</a:t>
            </a:fld>
            <a:endParaRPr lang="en-US"/>
          </a:p>
        </p:txBody>
      </p:sp>
      <p:sp>
        <p:nvSpPr>
          <p:cNvPr id="41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FBE9D-8323-4603-8E70-E4A84C22CD9E}" type="slidenum">
              <a:rPr lang="en-US"/>
              <a:pPr/>
              <a:t>7</a:t>
            </a:fld>
            <a:endParaRPr lang="en-US"/>
          </a:p>
        </p:txBody>
      </p:sp>
      <p:sp>
        <p:nvSpPr>
          <p:cNvPr id="41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E0A16F-26F8-4C4A-B680-8FA28798A190}" type="slidenum">
              <a:rPr lang="en-US"/>
              <a:pPr/>
              <a:t>8</a:t>
            </a:fld>
            <a:endParaRPr lang="en-US"/>
          </a:p>
        </p:txBody>
      </p:sp>
      <p:sp>
        <p:nvSpPr>
          <p:cNvPr id="41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98D51C-D824-4197-9E42-1EE6AF391B18}" type="slidenum">
              <a:rPr lang="en-US"/>
              <a:pPr/>
              <a:t>9</a:t>
            </a:fld>
            <a:endParaRPr lang="en-US"/>
          </a:p>
        </p:txBody>
      </p:sp>
      <p:sp>
        <p:nvSpPr>
          <p:cNvPr id="42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17A6DC-3A03-472D-9EB5-9DAFDA1EEBA4}" type="slidenum">
              <a:rPr lang="en-US"/>
              <a:pPr/>
              <a:t>10</a:t>
            </a:fld>
            <a:endParaRPr lang="en-US"/>
          </a:p>
        </p:txBody>
      </p:sp>
      <p:sp>
        <p:nvSpPr>
          <p:cNvPr id="42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4DC55A-92CB-40C1-A96B-36CF163EEE9E}" type="slidenum">
              <a:rPr lang="en-US"/>
              <a:pPr/>
              <a:t>11</a:t>
            </a:fld>
            <a:endParaRPr lang="en-US"/>
          </a:p>
        </p:txBody>
      </p:sp>
      <p:sp>
        <p:nvSpPr>
          <p:cNvPr id="423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3905B3-3207-4794-8B84-A2C20AF1D8D0}" type="slidenum">
              <a:rPr lang="en-US"/>
              <a:pPr/>
              <a:t>12</a:t>
            </a:fld>
            <a:endParaRPr lang="en-US"/>
          </a:p>
        </p:txBody>
      </p:sp>
      <p:sp>
        <p:nvSpPr>
          <p:cNvPr id="424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E1CE92-CD37-4C94-A7BF-3BCE237E4247}" type="slidenum">
              <a:rPr lang="en-US"/>
              <a:pPr/>
              <a:t>13</a:t>
            </a:fld>
            <a:endParaRPr lang="en-US"/>
          </a:p>
        </p:txBody>
      </p:sp>
      <p:sp>
        <p:nvSpPr>
          <p:cNvPr id="425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4F81F9-DF77-424B-9AD5-DCF7642ED5F9}" type="slidenum">
              <a:rPr lang="en-US"/>
              <a:pPr/>
              <a:t>14</a:t>
            </a:fld>
            <a:endParaRPr lang="en-US"/>
          </a:p>
        </p:txBody>
      </p:sp>
      <p:sp>
        <p:nvSpPr>
          <p:cNvPr id="427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FF7075-C191-4230-97B2-456AF0E3B270}" type="slidenum">
              <a:rPr lang="en-US"/>
              <a:pPr/>
              <a:t>15</a:t>
            </a:fld>
            <a:endParaRPr lang="en-US"/>
          </a:p>
        </p:txBody>
      </p:sp>
      <p:sp>
        <p:nvSpPr>
          <p:cNvPr id="428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F298C5-A64F-44E5-8942-E7E97B197C50}" type="slidenum">
              <a:rPr lang="en-US"/>
              <a:pPr/>
              <a:t>16</a:t>
            </a:fld>
            <a:endParaRPr lang="en-US"/>
          </a:p>
        </p:txBody>
      </p:sp>
      <p:sp>
        <p:nvSpPr>
          <p:cNvPr id="42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BCDC04-2C99-4062-AF8A-8C6E8D31A3C2}" type="slidenum">
              <a:rPr lang="en-US"/>
              <a:pPr/>
              <a:t>17</a:t>
            </a:fld>
            <a:endParaRPr lang="en-US"/>
          </a:p>
        </p:txBody>
      </p:sp>
      <p:sp>
        <p:nvSpPr>
          <p:cNvPr id="430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3BA88B-4B23-4ECA-8C3D-40010F07A6E5}" type="slidenum">
              <a:rPr lang="en-US"/>
              <a:pPr/>
              <a:t>18</a:t>
            </a:fld>
            <a:endParaRPr lang="en-US"/>
          </a:p>
        </p:txBody>
      </p:sp>
      <p:sp>
        <p:nvSpPr>
          <p:cNvPr id="43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273DA0-1C6C-487F-8E7D-F06E7CA4D1F4}" type="slidenum">
              <a:rPr lang="en-US"/>
              <a:pPr/>
              <a:t>19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8. mars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8.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8.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8.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8. mars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8. mars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8. mars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8.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8.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8.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8.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8.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6.bin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5.bin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9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6.bin"/><Relationship Id="rId9" Type="http://schemas.openxmlformats.org/officeDocument/2006/relationships/oleObject" Target="../embeddings/oleObject3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Relationship Id="rId9" Type="http://schemas.openxmlformats.org/officeDocument/2006/relationships/oleObject" Target="../embeddings/oleObject3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3.bin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8.bin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52.bin"/><Relationship Id="rId12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51.bin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0.bin"/><Relationship Id="rId10" Type="http://schemas.openxmlformats.org/officeDocument/2006/relationships/oleObject" Target="../embeddings/oleObject55.bin"/><Relationship Id="rId4" Type="http://schemas.openxmlformats.org/officeDocument/2006/relationships/oleObject" Target="../embeddings/oleObject49.bin"/><Relationship Id="rId9" Type="http://schemas.openxmlformats.org/officeDocument/2006/relationships/oleObject" Target="../embeddings/oleObject5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61.png"/><Relationship Id="rId4" Type="http://schemas.openxmlformats.org/officeDocument/2006/relationships/oleObject" Target="../embeddings/oleObject6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6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6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6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6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6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smtClean="0"/>
              <a:t>6 Teori</a:t>
            </a:r>
            <a:endParaRPr lang="nb-NO" dirty="0" smtClean="0"/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Tidsforsinkelse i logiske kjeder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Tidsforsinkelse i kjede av logiske porter</a:t>
            </a:r>
            <a:endParaRPr lang="nb-NO" b="1"/>
          </a:p>
        </p:txBody>
      </p:sp>
      <p:graphicFrame>
        <p:nvGraphicFramePr>
          <p:cNvPr id="367619" name="Object 3"/>
          <p:cNvGraphicFramePr>
            <a:graphicFrameLocks noChangeAspect="1"/>
          </p:cNvGraphicFramePr>
          <p:nvPr/>
        </p:nvGraphicFramePr>
        <p:xfrm>
          <a:off x="3357554" y="1071546"/>
          <a:ext cx="4897438" cy="1847850"/>
        </p:xfrm>
        <a:graphic>
          <a:graphicData uri="http://schemas.openxmlformats.org/presentationml/2006/ole">
            <p:oleObj spid="_x0000_s184322" name="Artwork" r:id="rId4" imgW="9010000" imgH="3140000" progId="">
              <p:embed/>
            </p:oleObj>
          </a:graphicData>
        </a:graphic>
      </p:graphicFrame>
      <p:graphicFrame>
        <p:nvGraphicFramePr>
          <p:cNvPr id="367620" name="Object 4"/>
          <p:cNvGraphicFramePr>
            <a:graphicFrameLocks noChangeAspect="1"/>
          </p:cNvGraphicFramePr>
          <p:nvPr/>
        </p:nvGraphicFramePr>
        <p:xfrm>
          <a:off x="6143636" y="3071810"/>
          <a:ext cx="2368550" cy="2881312"/>
        </p:xfrm>
        <a:graphic>
          <a:graphicData uri="http://schemas.openxmlformats.org/presentationml/2006/ole">
            <p:oleObj spid="_x0000_s184323" name="Artwork" r:id="rId5" imgW="5610000" imgH="6300000" progId="">
              <p:embed/>
            </p:oleObj>
          </a:graphicData>
        </a:graphic>
      </p:graphicFrame>
      <p:graphicFrame>
        <p:nvGraphicFramePr>
          <p:cNvPr id="367621" name="Object 5"/>
          <p:cNvGraphicFramePr>
            <a:graphicFrameLocks noChangeAspect="1"/>
          </p:cNvGraphicFramePr>
          <p:nvPr>
            <p:ph idx="1"/>
          </p:nvPr>
        </p:nvGraphicFramePr>
        <p:xfrm>
          <a:off x="684213" y="2205038"/>
          <a:ext cx="1295400" cy="685800"/>
        </p:xfrm>
        <a:graphic>
          <a:graphicData uri="http://schemas.openxmlformats.org/presentationml/2006/ole">
            <p:oleObj spid="_x0000_s184324" name="Equation" r:id="rId6" imgW="647640" imgH="342720" progId="Equation.3">
              <p:embed/>
            </p:oleObj>
          </a:graphicData>
        </a:graphic>
      </p:graphicFrame>
      <p:sp>
        <p:nvSpPr>
          <p:cNvPr id="367623" name="Text Box 7"/>
          <p:cNvSpPr txBox="1">
            <a:spLocks noChangeArrowheads="1"/>
          </p:cNvSpPr>
          <p:nvPr/>
        </p:nvSpPr>
        <p:spPr bwMode="auto">
          <a:xfrm>
            <a:off x="323850" y="1700213"/>
            <a:ext cx="239076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Logisk </a:t>
            </a:r>
            <a:r>
              <a:rPr lang="nb-NO" dirty="0" err="1"/>
              <a:t>effort</a:t>
            </a:r>
            <a:r>
              <a:rPr lang="nb-NO" dirty="0"/>
              <a:t> i kjede:</a:t>
            </a:r>
          </a:p>
        </p:txBody>
      </p:sp>
      <p:graphicFrame>
        <p:nvGraphicFramePr>
          <p:cNvPr id="367624" name="Object 8"/>
          <p:cNvGraphicFramePr>
            <a:graphicFrameLocks noChangeAspect="1"/>
          </p:cNvGraphicFramePr>
          <p:nvPr/>
        </p:nvGraphicFramePr>
        <p:xfrm>
          <a:off x="557213" y="3471863"/>
          <a:ext cx="1549400" cy="889000"/>
        </p:xfrm>
        <a:graphic>
          <a:graphicData uri="http://schemas.openxmlformats.org/presentationml/2006/ole">
            <p:oleObj spid="_x0000_s184325" name="Equation" r:id="rId7" imgW="774360" imgH="444240" progId="Equation.3">
              <p:embed/>
            </p:oleObj>
          </a:graphicData>
        </a:graphic>
      </p:graphicFrame>
      <p:sp>
        <p:nvSpPr>
          <p:cNvPr id="367625" name="Text Box 9"/>
          <p:cNvSpPr txBox="1">
            <a:spLocks noChangeArrowheads="1"/>
          </p:cNvSpPr>
          <p:nvPr/>
        </p:nvSpPr>
        <p:spPr bwMode="auto">
          <a:xfrm>
            <a:off x="323850" y="3068638"/>
            <a:ext cx="24622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Elektrisk </a:t>
            </a:r>
            <a:r>
              <a:rPr lang="nb-NO" dirty="0" err="1"/>
              <a:t>effort</a:t>
            </a:r>
            <a:r>
              <a:rPr lang="nb-NO" dirty="0"/>
              <a:t> i kjede:</a:t>
            </a:r>
          </a:p>
        </p:txBody>
      </p:sp>
      <p:graphicFrame>
        <p:nvGraphicFramePr>
          <p:cNvPr id="367626" name="Object 10"/>
          <p:cNvGraphicFramePr>
            <a:graphicFrameLocks noChangeAspect="1"/>
          </p:cNvGraphicFramePr>
          <p:nvPr/>
        </p:nvGraphicFramePr>
        <p:xfrm>
          <a:off x="3357554" y="4071942"/>
          <a:ext cx="2819400" cy="965200"/>
        </p:xfrm>
        <a:graphic>
          <a:graphicData uri="http://schemas.openxmlformats.org/presentationml/2006/ole">
            <p:oleObj spid="_x0000_s184326" name="Equation" r:id="rId8" imgW="1409400" imgH="482400" progId="Equation.3">
              <p:embed/>
            </p:oleObj>
          </a:graphicData>
        </a:graphic>
      </p:graphicFrame>
      <p:sp>
        <p:nvSpPr>
          <p:cNvPr id="367627" name="Text Box 11"/>
          <p:cNvSpPr txBox="1">
            <a:spLocks noChangeArrowheads="1"/>
          </p:cNvSpPr>
          <p:nvPr/>
        </p:nvSpPr>
        <p:spPr bwMode="auto">
          <a:xfrm>
            <a:off x="3428992" y="3714752"/>
            <a:ext cx="222568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/>
              <a:t>Forgreiningseffort</a:t>
            </a:r>
            <a:r>
              <a:rPr lang="nb-NO" dirty="0"/>
              <a:t>:</a:t>
            </a:r>
          </a:p>
        </p:txBody>
      </p:sp>
      <p:graphicFrame>
        <p:nvGraphicFramePr>
          <p:cNvPr id="367628" name="Object 12"/>
          <p:cNvGraphicFramePr>
            <a:graphicFrameLocks noChangeAspect="1"/>
          </p:cNvGraphicFramePr>
          <p:nvPr/>
        </p:nvGraphicFramePr>
        <p:xfrm>
          <a:off x="684213" y="5048250"/>
          <a:ext cx="1295400" cy="685800"/>
        </p:xfrm>
        <a:graphic>
          <a:graphicData uri="http://schemas.openxmlformats.org/presentationml/2006/ole">
            <p:oleObj spid="_x0000_s184327" name="Equation" r:id="rId9" imgW="647640" imgH="342720" progId="Equation.3">
              <p:embed/>
            </p:oleObj>
          </a:graphicData>
        </a:graphic>
      </p:graphicFrame>
      <p:sp>
        <p:nvSpPr>
          <p:cNvPr id="367629" name="Text Box 13"/>
          <p:cNvSpPr txBox="1">
            <a:spLocks noChangeArrowheads="1"/>
          </p:cNvSpPr>
          <p:nvPr/>
        </p:nvSpPr>
        <p:spPr bwMode="auto">
          <a:xfrm>
            <a:off x="323850" y="4543425"/>
            <a:ext cx="296226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 smtClean="0"/>
              <a:t>Forgreiningseffort</a:t>
            </a:r>
            <a:r>
              <a:rPr lang="nb-NO" dirty="0" smtClean="0"/>
              <a:t> </a:t>
            </a:r>
            <a:r>
              <a:rPr lang="nb-NO" dirty="0"/>
              <a:t>i kjede: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7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67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67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67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67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67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67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67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23" grpId="0"/>
      <p:bldP spid="367625" grpId="0"/>
      <p:bldP spid="367627" grpId="0"/>
      <p:bldP spid="3676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380935" name="Object 7"/>
          <p:cNvGraphicFramePr>
            <a:graphicFrameLocks noChangeAspect="1"/>
          </p:cNvGraphicFramePr>
          <p:nvPr/>
        </p:nvGraphicFramePr>
        <p:xfrm>
          <a:off x="684213" y="1628775"/>
          <a:ext cx="2374900" cy="1570038"/>
        </p:xfrm>
        <a:graphic>
          <a:graphicData uri="http://schemas.openxmlformats.org/presentationml/2006/ole">
            <p:oleObj spid="_x0000_s185346" name="Equation" r:id="rId4" imgW="1612800" imgH="1066680" progId="Equation.3">
              <p:embed/>
            </p:oleObj>
          </a:graphicData>
        </a:graphic>
      </p:graphicFrame>
      <p:sp>
        <p:nvSpPr>
          <p:cNvPr id="380936" name="Text Box 8"/>
          <p:cNvSpPr txBox="1">
            <a:spLocks noChangeArrowheads="1"/>
          </p:cNvSpPr>
          <p:nvPr/>
        </p:nvSpPr>
        <p:spPr bwMode="auto">
          <a:xfrm>
            <a:off x="468313" y="1196975"/>
            <a:ext cx="19446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Kjedeeffort:</a:t>
            </a:r>
          </a:p>
        </p:txBody>
      </p:sp>
      <p:graphicFrame>
        <p:nvGraphicFramePr>
          <p:cNvPr id="380937" name="Object 9"/>
          <p:cNvGraphicFramePr>
            <a:graphicFrameLocks noChangeAspect="1"/>
          </p:cNvGraphicFramePr>
          <p:nvPr>
            <p:ph sz="half" idx="2"/>
          </p:nvPr>
        </p:nvGraphicFramePr>
        <p:xfrm>
          <a:off x="3492500" y="549275"/>
          <a:ext cx="2106613" cy="2365375"/>
        </p:xfrm>
        <a:graphic>
          <a:graphicData uri="http://schemas.openxmlformats.org/presentationml/2006/ole">
            <p:oleObj spid="_x0000_s185347" name="Artwork" r:id="rId5" imgW="5610000" imgH="6300000" progId="">
              <p:embed/>
            </p:oleObj>
          </a:graphicData>
        </a:graphic>
      </p:graphicFrame>
      <p:graphicFrame>
        <p:nvGraphicFramePr>
          <p:cNvPr id="380941" name="Object 13"/>
          <p:cNvGraphicFramePr>
            <a:graphicFrameLocks noChangeAspect="1"/>
          </p:cNvGraphicFramePr>
          <p:nvPr/>
        </p:nvGraphicFramePr>
        <p:xfrm>
          <a:off x="684213" y="4005263"/>
          <a:ext cx="1589087" cy="711200"/>
        </p:xfrm>
        <a:graphic>
          <a:graphicData uri="http://schemas.openxmlformats.org/presentationml/2006/ole">
            <p:oleObj spid="_x0000_s185348" name="Equation" r:id="rId6" imgW="1079280" imgH="482400" progId="Equation.3">
              <p:embed/>
            </p:oleObj>
          </a:graphicData>
        </a:graphic>
      </p:graphicFrame>
      <p:sp>
        <p:nvSpPr>
          <p:cNvPr id="380942" name="Text Box 14"/>
          <p:cNvSpPr txBox="1">
            <a:spLocks noChangeArrowheads="1"/>
          </p:cNvSpPr>
          <p:nvPr/>
        </p:nvSpPr>
        <p:spPr bwMode="auto">
          <a:xfrm>
            <a:off x="539750" y="3573463"/>
            <a:ext cx="19446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Kjedeforsinkelse:</a:t>
            </a:r>
          </a:p>
        </p:txBody>
      </p:sp>
      <p:sp>
        <p:nvSpPr>
          <p:cNvPr id="380943" name="Text Box 15"/>
          <p:cNvSpPr txBox="1">
            <a:spLocks noChangeArrowheads="1"/>
          </p:cNvSpPr>
          <p:nvPr/>
        </p:nvSpPr>
        <p:spPr bwMode="auto">
          <a:xfrm>
            <a:off x="2771775" y="3068638"/>
            <a:ext cx="3371861" cy="92333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Kjedeforsinkelse vil ha en minimumsverdi når alle portene har lik </a:t>
            </a:r>
            <a:r>
              <a:rPr lang="nb-NO" dirty="0" err="1"/>
              <a:t>effort</a:t>
            </a:r>
            <a:r>
              <a:rPr lang="nb-NO" dirty="0"/>
              <a:t> forsinkelse </a:t>
            </a:r>
            <a:r>
              <a:rPr lang="nb-NO" i="1" dirty="0"/>
              <a:t>f</a:t>
            </a:r>
            <a:r>
              <a:rPr lang="nb-NO" dirty="0"/>
              <a:t>.</a:t>
            </a:r>
          </a:p>
        </p:txBody>
      </p:sp>
      <p:graphicFrame>
        <p:nvGraphicFramePr>
          <p:cNvPr id="380945" name="Object 17"/>
          <p:cNvGraphicFramePr>
            <a:graphicFrameLocks noChangeAspect="1"/>
          </p:cNvGraphicFramePr>
          <p:nvPr/>
        </p:nvGraphicFramePr>
        <p:xfrm>
          <a:off x="3497263" y="4213225"/>
          <a:ext cx="858837" cy="1160463"/>
        </p:xfrm>
        <a:graphic>
          <a:graphicData uri="http://schemas.openxmlformats.org/presentationml/2006/ole">
            <p:oleObj spid="_x0000_s185349" name="Equation" r:id="rId7" imgW="583920" imgH="787320" progId="Equation.3">
              <p:embed/>
            </p:oleObj>
          </a:graphicData>
        </a:graphic>
      </p:graphicFrame>
      <p:sp>
        <p:nvSpPr>
          <p:cNvPr id="380946" name="Text Box 18"/>
          <p:cNvSpPr txBox="1">
            <a:spLocks noChangeArrowheads="1"/>
          </p:cNvSpPr>
          <p:nvPr/>
        </p:nvSpPr>
        <p:spPr bwMode="auto">
          <a:xfrm>
            <a:off x="2987675" y="4005263"/>
            <a:ext cx="19446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Dvs.:</a:t>
            </a:r>
          </a:p>
        </p:txBody>
      </p:sp>
      <p:graphicFrame>
        <p:nvGraphicFramePr>
          <p:cNvPr id="380947" name="Object 19"/>
          <p:cNvGraphicFramePr>
            <a:graphicFrameLocks noChangeAspect="1"/>
          </p:cNvGraphicFramePr>
          <p:nvPr/>
        </p:nvGraphicFramePr>
        <p:xfrm>
          <a:off x="6227763" y="2060575"/>
          <a:ext cx="1830387" cy="506413"/>
        </p:xfrm>
        <a:graphic>
          <a:graphicData uri="http://schemas.openxmlformats.org/presentationml/2006/ole">
            <p:oleObj spid="_x0000_s185350" name="Equation" r:id="rId8" imgW="1244520" imgH="342720" progId="Equation.3">
              <p:embed/>
            </p:oleObj>
          </a:graphicData>
        </a:graphic>
      </p:graphicFrame>
      <p:sp>
        <p:nvSpPr>
          <p:cNvPr id="380948" name="Text Box 20"/>
          <p:cNvSpPr txBox="1">
            <a:spLocks noChangeArrowheads="1"/>
          </p:cNvSpPr>
          <p:nvPr/>
        </p:nvSpPr>
        <p:spPr bwMode="auto">
          <a:xfrm>
            <a:off x="6084888" y="1700213"/>
            <a:ext cx="305911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Minimum tidsforsinkelse:</a:t>
            </a:r>
          </a:p>
        </p:txBody>
      </p:sp>
      <p:graphicFrame>
        <p:nvGraphicFramePr>
          <p:cNvPr id="380949" name="Object 21"/>
          <p:cNvGraphicFramePr>
            <a:graphicFrameLocks noChangeAspect="1"/>
          </p:cNvGraphicFramePr>
          <p:nvPr/>
        </p:nvGraphicFramePr>
        <p:xfrm>
          <a:off x="6588125" y="3213100"/>
          <a:ext cx="1101725" cy="974725"/>
        </p:xfrm>
        <a:graphic>
          <a:graphicData uri="http://schemas.openxmlformats.org/presentationml/2006/ole">
            <p:oleObj spid="_x0000_s185351" name="Equation" r:id="rId9" imgW="749160" imgH="660240" progId="Equation.3">
              <p:embed/>
            </p:oleObj>
          </a:graphicData>
        </a:graphic>
      </p:graphicFrame>
      <p:sp>
        <p:nvSpPr>
          <p:cNvPr id="380950" name="Text Box 22"/>
          <p:cNvSpPr txBox="1">
            <a:spLocks noChangeArrowheads="1"/>
          </p:cNvSpPr>
          <p:nvPr/>
        </p:nvSpPr>
        <p:spPr bwMode="auto">
          <a:xfrm>
            <a:off x="6084888" y="2852738"/>
            <a:ext cx="24479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Transistorstørrelser:</a:t>
            </a:r>
          </a:p>
        </p:txBody>
      </p:sp>
      <p:graphicFrame>
        <p:nvGraphicFramePr>
          <p:cNvPr id="380951" name="Object 23"/>
          <p:cNvGraphicFramePr>
            <a:graphicFrameLocks noChangeAspect="1"/>
          </p:cNvGraphicFramePr>
          <p:nvPr/>
        </p:nvGraphicFramePr>
        <p:xfrm>
          <a:off x="6334125" y="4787900"/>
          <a:ext cx="1754188" cy="657225"/>
        </p:xfrm>
        <a:graphic>
          <a:graphicData uri="http://schemas.openxmlformats.org/presentationml/2006/ole">
            <p:oleObj spid="_x0000_s185352" name="Equation" r:id="rId10" imgW="1193760" imgH="444240" progId="Equation.3">
              <p:embed/>
            </p:oleObj>
          </a:graphicData>
        </a:graphic>
      </p:graphicFrame>
      <p:sp>
        <p:nvSpPr>
          <p:cNvPr id="380952" name="Text Box 24"/>
          <p:cNvSpPr txBox="1">
            <a:spLocks noChangeArrowheads="1"/>
          </p:cNvSpPr>
          <p:nvPr/>
        </p:nvSpPr>
        <p:spPr bwMode="auto">
          <a:xfrm>
            <a:off x="6156325" y="4419600"/>
            <a:ext cx="24479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Som gir: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0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0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0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0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0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0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80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80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80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80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80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80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80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6" grpId="0"/>
      <p:bldP spid="380942" grpId="0"/>
      <p:bldP spid="380943" grpId="0" animBg="1"/>
      <p:bldP spid="380946" grpId="0"/>
      <p:bldP spid="380948" grpId="0"/>
      <p:bldP spid="380950" grpId="0"/>
      <p:bldP spid="3809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4004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4427538" y="285728"/>
          <a:ext cx="3740150" cy="2697162"/>
        </p:xfrm>
        <a:graphic>
          <a:graphicData uri="http://schemas.openxmlformats.org/presentationml/2006/ole">
            <p:oleObj spid="_x0000_s186370" name="Artwork" r:id="rId4" imgW="8360000" imgH="6030000" progId="">
              <p:embed/>
            </p:oleObj>
          </a:graphicData>
        </a:graphic>
      </p:graphicFrame>
      <p:sp>
        <p:nvSpPr>
          <p:cNvPr id="384011" name="Text Box 11"/>
          <p:cNvSpPr txBox="1">
            <a:spLocks noChangeArrowheads="1"/>
          </p:cNvSpPr>
          <p:nvPr/>
        </p:nvSpPr>
        <p:spPr bwMode="auto">
          <a:xfrm>
            <a:off x="3635375" y="214290"/>
            <a:ext cx="19446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Eksempel:</a:t>
            </a:r>
          </a:p>
        </p:txBody>
      </p:sp>
      <p:graphicFrame>
        <p:nvGraphicFramePr>
          <p:cNvPr id="384012" name="Object 12"/>
          <p:cNvGraphicFramePr>
            <a:graphicFrameLocks noChangeAspect="1"/>
          </p:cNvGraphicFramePr>
          <p:nvPr/>
        </p:nvGraphicFramePr>
        <p:xfrm>
          <a:off x="827088" y="614340"/>
          <a:ext cx="1128712" cy="1760538"/>
        </p:xfrm>
        <a:graphic>
          <a:graphicData uri="http://schemas.openxmlformats.org/presentationml/2006/ole">
            <p:oleObj spid="_x0000_s186371" name="Equation" r:id="rId5" imgW="749160" imgH="1168200" progId="Equation.3">
              <p:embed/>
            </p:oleObj>
          </a:graphicData>
        </a:graphic>
      </p:graphicFrame>
      <p:sp>
        <p:nvSpPr>
          <p:cNvPr id="384013" name="Text Box 13"/>
          <p:cNvSpPr txBox="1">
            <a:spLocks noChangeArrowheads="1"/>
          </p:cNvSpPr>
          <p:nvPr/>
        </p:nvSpPr>
        <p:spPr bwMode="auto">
          <a:xfrm>
            <a:off x="539750" y="214290"/>
            <a:ext cx="238917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Logisk </a:t>
            </a:r>
            <a:r>
              <a:rPr lang="nb-NO" dirty="0" err="1"/>
              <a:t>effort</a:t>
            </a:r>
            <a:r>
              <a:rPr lang="nb-NO" dirty="0"/>
              <a:t> i kjede:</a:t>
            </a:r>
          </a:p>
        </p:txBody>
      </p:sp>
      <p:graphicFrame>
        <p:nvGraphicFramePr>
          <p:cNvPr id="384014" name="Object 14"/>
          <p:cNvGraphicFramePr>
            <a:graphicFrameLocks noChangeAspect="1"/>
          </p:cNvGraphicFramePr>
          <p:nvPr/>
        </p:nvGraphicFramePr>
        <p:xfrm>
          <a:off x="827088" y="2663803"/>
          <a:ext cx="1163637" cy="1296987"/>
        </p:xfrm>
        <a:graphic>
          <a:graphicData uri="http://schemas.openxmlformats.org/presentationml/2006/ole">
            <p:oleObj spid="_x0000_s186372" name="Equation" r:id="rId6" imgW="774360" imgH="863280" progId="Equation.3">
              <p:embed/>
            </p:oleObj>
          </a:graphicData>
        </a:graphic>
      </p:graphicFrame>
      <p:sp>
        <p:nvSpPr>
          <p:cNvPr id="384015" name="Text Box 15"/>
          <p:cNvSpPr txBox="1">
            <a:spLocks noChangeArrowheads="1"/>
          </p:cNvSpPr>
          <p:nvPr/>
        </p:nvSpPr>
        <p:spPr bwMode="auto">
          <a:xfrm>
            <a:off x="539750" y="2374878"/>
            <a:ext cx="253205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Elektrisk </a:t>
            </a:r>
            <a:r>
              <a:rPr lang="nb-NO" dirty="0" err="1"/>
              <a:t>effort</a:t>
            </a:r>
            <a:r>
              <a:rPr lang="nb-NO" dirty="0"/>
              <a:t> i kjede:</a:t>
            </a:r>
          </a:p>
        </p:txBody>
      </p:sp>
      <p:graphicFrame>
        <p:nvGraphicFramePr>
          <p:cNvPr id="384016" name="Object 16"/>
          <p:cNvGraphicFramePr>
            <a:graphicFrameLocks noChangeAspect="1"/>
          </p:cNvGraphicFramePr>
          <p:nvPr/>
        </p:nvGraphicFramePr>
        <p:xfrm>
          <a:off x="898525" y="4292578"/>
          <a:ext cx="2089150" cy="1538287"/>
        </p:xfrm>
        <a:graphic>
          <a:graphicData uri="http://schemas.openxmlformats.org/presentationml/2006/ole">
            <p:oleObj spid="_x0000_s186373" name="Equation" r:id="rId7" imgW="1396800" imgH="1028520" progId="Equation.3">
              <p:embed/>
            </p:oleObj>
          </a:graphicData>
        </a:graphic>
      </p:graphicFrame>
      <p:sp>
        <p:nvSpPr>
          <p:cNvPr id="384017" name="Text Box 17"/>
          <p:cNvSpPr txBox="1">
            <a:spLocks noChangeArrowheads="1"/>
          </p:cNvSpPr>
          <p:nvPr/>
        </p:nvSpPr>
        <p:spPr bwMode="auto">
          <a:xfrm>
            <a:off x="538163" y="3932215"/>
            <a:ext cx="317658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Forgreinings </a:t>
            </a:r>
            <a:r>
              <a:rPr lang="nb-NO" dirty="0" err="1"/>
              <a:t>effort</a:t>
            </a:r>
            <a:r>
              <a:rPr lang="nb-NO" dirty="0"/>
              <a:t> i kjede:</a:t>
            </a:r>
          </a:p>
        </p:txBody>
      </p:sp>
      <p:graphicFrame>
        <p:nvGraphicFramePr>
          <p:cNvPr id="384018" name="Object 18"/>
          <p:cNvGraphicFramePr>
            <a:graphicFrameLocks noChangeAspect="1"/>
          </p:cNvGraphicFramePr>
          <p:nvPr/>
        </p:nvGraphicFramePr>
        <p:xfrm>
          <a:off x="3708400" y="2662215"/>
          <a:ext cx="1423988" cy="1196975"/>
        </p:xfrm>
        <a:graphic>
          <a:graphicData uri="http://schemas.openxmlformats.org/presentationml/2006/ole">
            <p:oleObj spid="_x0000_s186374" name="Equation" r:id="rId8" imgW="952200" imgH="799920" progId="Equation.3">
              <p:embed/>
            </p:oleObj>
          </a:graphicData>
        </a:graphic>
      </p:graphicFrame>
      <p:sp>
        <p:nvSpPr>
          <p:cNvPr id="384019" name="Text Box 19"/>
          <p:cNvSpPr txBox="1">
            <a:spLocks noChangeArrowheads="1"/>
          </p:cNvSpPr>
          <p:nvPr/>
        </p:nvSpPr>
        <p:spPr bwMode="auto">
          <a:xfrm>
            <a:off x="3348038" y="2301853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Kjedens effort:</a:t>
            </a:r>
          </a:p>
        </p:txBody>
      </p:sp>
      <p:graphicFrame>
        <p:nvGraphicFramePr>
          <p:cNvPr id="384020" name="Object 20"/>
          <p:cNvGraphicFramePr>
            <a:graphicFrameLocks noChangeAspect="1"/>
          </p:cNvGraphicFramePr>
          <p:nvPr/>
        </p:nvGraphicFramePr>
        <p:xfrm>
          <a:off x="3635375" y="4198915"/>
          <a:ext cx="1039813" cy="911225"/>
        </p:xfrm>
        <a:graphic>
          <a:graphicData uri="http://schemas.openxmlformats.org/presentationml/2006/ole">
            <p:oleObj spid="_x0000_s186375" name="Equation" r:id="rId9" imgW="609480" imgH="533160" progId="Equation.3">
              <p:embed/>
            </p:oleObj>
          </a:graphicData>
        </a:graphic>
      </p:graphicFrame>
      <p:sp>
        <p:nvSpPr>
          <p:cNvPr id="384021" name="Text Box 21"/>
          <p:cNvSpPr txBox="1">
            <a:spLocks noChangeArrowheads="1"/>
          </p:cNvSpPr>
          <p:nvPr/>
        </p:nvSpPr>
        <p:spPr bwMode="auto">
          <a:xfrm>
            <a:off x="3348038" y="3957615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Optimal porteffort:</a:t>
            </a:r>
          </a:p>
        </p:txBody>
      </p:sp>
      <p:graphicFrame>
        <p:nvGraphicFramePr>
          <p:cNvPr id="384022" name="Object 22"/>
          <p:cNvGraphicFramePr>
            <a:graphicFrameLocks noChangeAspect="1"/>
          </p:cNvGraphicFramePr>
          <p:nvPr/>
        </p:nvGraphicFramePr>
        <p:xfrm>
          <a:off x="6324600" y="3443265"/>
          <a:ext cx="1343025" cy="693738"/>
        </p:xfrm>
        <a:graphic>
          <a:graphicData uri="http://schemas.openxmlformats.org/presentationml/2006/ole">
            <p:oleObj spid="_x0000_s186376" name="Equation" r:id="rId10" imgW="787320" imgH="406080" progId="Equation.3">
              <p:embed/>
            </p:oleObj>
          </a:graphicData>
        </a:graphic>
      </p:graphicFrame>
      <p:sp>
        <p:nvSpPr>
          <p:cNvPr id="384023" name="Text Box 23"/>
          <p:cNvSpPr txBox="1">
            <a:spLocks noChangeArrowheads="1"/>
          </p:cNvSpPr>
          <p:nvPr/>
        </p:nvSpPr>
        <p:spPr bwMode="auto">
          <a:xfrm>
            <a:off x="5724525" y="3094015"/>
            <a:ext cx="299087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Parasittisk tidsforsinkelse:</a:t>
            </a:r>
          </a:p>
        </p:txBody>
      </p:sp>
      <p:graphicFrame>
        <p:nvGraphicFramePr>
          <p:cNvPr id="384024" name="Object 24"/>
          <p:cNvGraphicFramePr>
            <a:graphicFrameLocks noChangeAspect="1"/>
          </p:cNvGraphicFramePr>
          <p:nvPr/>
        </p:nvGraphicFramePr>
        <p:xfrm>
          <a:off x="6300788" y="4510065"/>
          <a:ext cx="1538287" cy="1104900"/>
        </p:xfrm>
        <a:graphic>
          <a:graphicData uri="http://schemas.openxmlformats.org/presentationml/2006/ole">
            <p:oleObj spid="_x0000_s186377" name="Equation" r:id="rId11" imgW="901440" imgH="647640" progId="Equation.3">
              <p:embed/>
            </p:oleObj>
          </a:graphicData>
        </a:graphic>
      </p:graphicFrame>
      <p:sp>
        <p:nvSpPr>
          <p:cNvPr id="384025" name="Text Box 25"/>
          <p:cNvSpPr txBox="1">
            <a:spLocks noChangeArrowheads="1"/>
          </p:cNvSpPr>
          <p:nvPr/>
        </p:nvSpPr>
        <p:spPr bwMode="auto">
          <a:xfrm>
            <a:off x="5724524" y="4175103"/>
            <a:ext cx="32766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Minimum kjedeforsinkelse: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84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84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84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84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84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84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84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84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84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84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4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84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84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84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13" grpId="0"/>
      <p:bldP spid="384015" grpId="0"/>
      <p:bldP spid="384017" grpId="0"/>
      <p:bldP spid="384019" grpId="0"/>
      <p:bldP spid="384021" grpId="0"/>
      <p:bldP spid="384023" grpId="0"/>
      <p:bldP spid="3840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7078" name="Object 6"/>
          <p:cNvGraphicFramePr>
            <a:graphicFrameLocks noChangeAspect="1"/>
          </p:cNvGraphicFramePr>
          <p:nvPr>
            <p:ph sz="half" idx="1"/>
          </p:nvPr>
        </p:nvGraphicFramePr>
        <p:xfrm>
          <a:off x="4572000" y="285728"/>
          <a:ext cx="3740150" cy="2697163"/>
        </p:xfrm>
        <a:graphic>
          <a:graphicData uri="http://schemas.openxmlformats.org/presentationml/2006/ole">
            <p:oleObj spid="_x0000_s187394" name="Artwork" r:id="rId4" imgW="8360000" imgH="6030000" progId="">
              <p:embed/>
            </p:oleObj>
          </a:graphicData>
        </a:graphic>
      </p:graphicFrame>
      <p:graphicFrame>
        <p:nvGraphicFramePr>
          <p:cNvPr id="387076" name="Object 4"/>
          <p:cNvGraphicFramePr>
            <a:graphicFrameLocks noChangeAspect="1"/>
          </p:cNvGraphicFramePr>
          <p:nvPr/>
        </p:nvGraphicFramePr>
        <p:xfrm>
          <a:off x="971550" y="1484313"/>
          <a:ext cx="1243013" cy="1944687"/>
        </p:xfrm>
        <a:graphic>
          <a:graphicData uri="http://schemas.openxmlformats.org/presentationml/2006/ole">
            <p:oleObj spid="_x0000_s187395" name="Equation" r:id="rId5" imgW="774360" imgH="1206360" progId="Equation.3">
              <p:embed/>
            </p:oleObj>
          </a:graphicData>
        </a:graphic>
      </p:graphicFrame>
      <p:sp>
        <p:nvSpPr>
          <p:cNvPr id="387077" name="Text Box 5"/>
          <p:cNvSpPr txBox="1">
            <a:spLocks noChangeArrowheads="1"/>
          </p:cNvSpPr>
          <p:nvPr/>
        </p:nvSpPr>
        <p:spPr bwMode="auto">
          <a:xfrm>
            <a:off x="428628" y="642918"/>
            <a:ext cx="4857752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Starter ved utgangen og finner transistorstørrelser:</a:t>
            </a:r>
          </a:p>
        </p:txBody>
      </p:sp>
      <p:graphicFrame>
        <p:nvGraphicFramePr>
          <p:cNvPr id="387081" name="Object 9"/>
          <p:cNvGraphicFramePr>
            <a:graphicFrameLocks noChangeAspect="1"/>
          </p:cNvGraphicFramePr>
          <p:nvPr/>
        </p:nvGraphicFramePr>
        <p:xfrm>
          <a:off x="1006475" y="3789363"/>
          <a:ext cx="1549400" cy="1228725"/>
        </p:xfrm>
        <a:graphic>
          <a:graphicData uri="http://schemas.openxmlformats.org/presentationml/2006/ole">
            <p:oleObj spid="_x0000_s187396" name="Equation" r:id="rId6" imgW="965160" imgH="761760" progId="Equation.3">
              <p:embed/>
            </p:oleObj>
          </a:graphicData>
        </a:graphic>
      </p:graphicFrame>
      <p:sp>
        <p:nvSpPr>
          <p:cNvPr id="387082" name="Text Box 10"/>
          <p:cNvSpPr txBox="1">
            <a:spLocks noChangeArrowheads="1"/>
          </p:cNvSpPr>
          <p:nvPr/>
        </p:nvSpPr>
        <p:spPr bwMode="auto">
          <a:xfrm>
            <a:off x="468313" y="3500438"/>
            <a:ext cx="43195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Beregner x:</a:t>
            </a:r>
          </a:p>
        </p:txBody>
      </p:sp>
      <p:graphicFrame>
        <p:nvGraphicFramePr>
          <p:cNvPr id="387083" name="Object 11"/>
          <p:cNvGraphicFramePr>
            <a:graphicFrameLocks noChangeAspect="1"/>
          </p:cNvGraphicFramePr>
          <p:nvPr>
            <p:ph sz="half" idx="2"/>
          </p:nvPr>
        </p:nvGraphicFramePr>
        <p:xfrm>
          <a:off x="4572000" y="3143248"/>
          <a:ext cx="3740150" cy="2725737"/>
        </p:xfrm>
        <a:graphic>
          <a:graphicData uri="http://schemas.openxmlformats.org/presentationml/2006/ole">
            <p:oleObj spid="_x0000_s187397" name="Artwork" r:id="rId7" imgW="8260000" imgH="60200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7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7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7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7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7" grpId="0"/>
      <p:bldP spid="3870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14"/>
            <a:ext cx="8229600" cy="582612"/>
          </a:xfrm>
        </p:spPr>
        <p:txBody>
          <a:bodyPr/>
          <a:lstStyle/>
          <a:p>
            <a:r>
              <a:rPr lang="nb-NO" dirty="0"/>
              <a:t>Optimalt antall porter i kjede </a:t>
            </a:r>
            <a:endParaRPr lang="nb-NO" b="1" dirty="0"/>
          </a:p>
        </p:txBody>
      </p:sp>
      <p:graphicFrame>
        <p:nvGraphicFramePr>
          <p:cNvPr id="369667" name="Object 3"/>
          <p:cNvGraphicFramePr>
            <a:graphicFrameLocks noChangeAspect="1"/>
          </p:cNvGraphicFramePr>
          <p:nvPr/>
        </p:nvGraphicFramePr>
        <p:xfrm>
          <a:off x="3500430" y="1000108"/>
          <a:ext cx="4770438" cy="1497013"/>
        </p:xfrm>
        <a:graphic>
          <a:graphicData uri="http://schemas.openxmlformats.org/presentationml/2006/ole">
            <p:oleObj spid="_x0000_s193538" name="Artwork" r:id="rId4" imgW="8660000" imgH="2510000" progId="">
              <p:embed/>
            </p:oleObj>
          </a:graphicData>
        </a:graphic>
      </p:graphicFrame>
      <p:graphicFrame>
        <p:nvGraphicFramePr>
          <p:cNvPr id="369668" name="Object 4"/>
          <p:cNvGraphicFramePr>
            <a:graphicFrameLocks noChangeAspect="1"/>
          </p:cNvGraphicFramePr>
          <p:nvPr/>
        </p:nvGraphicFramePr>
        <p:xfrm>
          <a:off x="714348" y="2943210"/>
          <a:ext cx="1366838" cy="1217612"/>
        </p:xfrm>
        <a:graphic>
          <a:graphicData uri="http://schemas.openxmlformats.org/presentationml/2006/ole">
            <p:oleObj spid="_x0000_s193539" name="Artwork" r:id="rId5" imgW="3060000" imgH="2520000" progId="">
              <p:embed/>
            </p:oleObj>
          </a:graphicData>
        </a:graphic>
      </p:graphicFrame>
      <p:graphicFrame>
        <p:nvGraphicFramePr>
          <p:cNvPr id="369669" name="Object 5"/>
          <p:cNvGraphicFramePr>
            <a:graphicFrameLocks noChangeAspect="1"/>
          </p:cNvGraphicFramePr>
          <p:nvPr/>
        </p:nvGraphicFramePr>
        <p:xfrm>
          <a:off x="3214678" y="2714620"/>
          <a:ext cx="2376488" cy="1201738"/>
        </p:xfrm>
        <a:graphic>
          <a:graphicData uri="http://schemas.openxmlformats.org/presentationml/2006/ole">
            <p:oleObj spid="_x0000_s193540" name="Artwork" r:id="rId6" imgW="5440000" imgH="2540000" progId="">
              <p:embed/>
            </p:oleObj>
          </a:graphicData>
        </a:graphic>
      </p:graphicFrame>
      <p:graphicFrame>
        <p:nvGraphicFramePr>
          <p:cNvPr id="369675" name="Object 11"/>
          <p:cNvGraphicFramePr>
            <a:graphicFrameLocks noChangeAspect="1"/>
          </p:cNvGraphicFramePr>
          <p:nvPr/>
        </p:nvGraphicFramePr>
        <p:xfrm>
          <a:off x="785786" y="1214422"/>
          <a:ext cx="1101725" cy="1196975"/>
        </p:xfrm>
        <a:graphic>
          <a:graphicData uri="http://schemas.openxmlformats.org/presentationml/2006/ole">
            <p:oleObj spid="_x0000_s193541" name="Equation" r:id="rId7" imgW="736560" imgH="799920" progId="Equation.3">
              <p:embed/>
            </p:oleObj>
          </a:graphicData>
        </a:graphic>
      </p:graphicFrame>
      <p:sp>
        <p:nvSpPr>
          <p:cNvPr id="369676" name="Text Box 12"/>
          <p:cNvSpPr txBox="1">
            <a:spLocks noChangeArrowheads="1"/>
          </p:cNvSpPr>
          <p:nvPr/>
        </p:nvSpPr>
        <p:spPr bwMode="auto">
          <a:xfrm>
            <a:off x="357158" y="785794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Kjedens </a:t>
            </a:r>
            <a:r>
              <a:rPr lang="nb-NO" dirty="0" err="1"/>
              <a:t>effort</a:t>
            </a:r>
            <a:r>
              <a:rPr lang="nb-NO" dirty="0"/>
              <a:t>:</a:t>
            </a:r>
          </a:p>
        </p:txBody>
      </p:sp>
      <p:sp>
        <p:nvSpPr>
          <p:cNvPr id="369677" name="Text Box 13"/>
          <p:cNvSpPr txBox="1">
            <a:spLocks noChangeArrowheads="1"/>
          </p:cNvSpPr>
          <p:nvPr/>
        </p:nvSpPr>
        <p:spPr bwMode="auto">
          <a:xfrm>
            <a:off x="357158" y="2571744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En port:</a:t>
            </a:r>
          </a:p>
        </p:txBody>
      </p:sp>
      <p:graphicFrame>
        <p:nvGraphicFramePr>
          <p:cNvPr id="369678" name="Object 14"/>
          <p:cNvGraphicFramePr>
            <a:graphicFrameLocks noChangeAspect="1"/>
          </p:cNvGraphicFramePr>
          <p:nvPr/>
        </p:nvGraphicFramePr>
        <p:xfrm>
          <a:off x="1001686" y="4383072"/>
          <a:ext cx="912812" cy="608013"/>
        </p:xfrm>
        <a:graphic>
          <a:graphicData uri="http://schemas.openxmlformats.org/presentationml/2006/ole">
            <p:oleObj spid="_x0000_s193542" name="Equation" r:id="rId8" imgW="609480" imgH="406080" progId="Equation.3">
              <p:embed/>
            </p:oleObj>
          </a:graphicData>
        </a:graphic>
      </p:graphicFrame>
      <p:sp>
        <p:nvSpPr>
          <p:cNvPr id="369680" name="Text Box 16"/>
          <p:cNvSpPr txBox="1">
            <a:spLocks noChangeArrowheads="1"/>
          </p:cNvSpPr>
          <p:nvPr/>
        </p:nvSpPr>
        <p:spPr bwMode="auto">
          <a:xfrm>
            <a:off x="3143241" y="2332033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To porter:</a:t>
            </a:r>
          </a:p>
        </p:txBody>
      </p:sp>
      <p:graphicFrame>
        <p:nvGraphicFramePr>
          <p:cNvPr id="369681" name="Object 17"/>
          <p:cNvGraphicFramePr>
            <a:graphicFrameLocks noChangeAspect="1"/>
          </p:cNvGraphicFramePr>
          <p:nvPr/>
        </p:nvGraphicFramePr>
        <p:xfrm>
          <a:off x="3571868" y="4643446"/>
          <a:ext cx="798512" cy="1120775"/>
        </p:xfrm>
        <a:graphic>
          <a:graphicData uri="http://schemas.openxmlformats.org/presentationml/2006/ole">
            <p:oleObj spid="_x0000_s193543" name="Equation" r:id="rId9" imgW="533160" imgH="749160" progId="Equation.3">
              <p:embed/>
            </p:oleObj>
          </a:graphicData>
        </a:graphic>
      </p:graphicFrame>
      <p:sp>
        <p:nvSpPr>
          <p:cNvPr id="369682" name="Text Box 18"/>
          <p:cNvSpPr txBox="1">
            <a:spLocks noChangeArrowheads="1"/>
          </p:cNvSpPr>
          <p:nvPr/>
        </p:nvSpPr>
        <p:spPr bwMode="auto">
          <a:xfrm>
            <a:off x="6143636" y="4214818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Tidsforsinkelse:</a:t>
            </a:r>
          </a:p>
        </p:txBody>
      </p:sp>
      <p:graphicFrame>
        <p:nvGraphicFramePr>
          <p:cNvPr id="369683" name="Object 19"/>
          <p:cNvGraphicFramePr>
            <a:graphicFrameLocks noChangeAspect="1"/>
          </p:cNvGraphicFramePr>
          <p:nvPr/>
        </p:nvGraphicFramePr>
        <p:xfrm>
          <a:off x="6643702" y="4929198"/>
          <a:ext cx="1350962" cy="987425"/>
        </p:xfrm>
        <a:graphic>
          <a:graphicData uri="http://schemas.openxmlformats.org/presentationml/2006/ole">
            <p:oleObj spid="_x0000_s193544" name="Equation" r:id="rId10" imgW="901440" imgH="660240" progId="Equation.3">
              <p:embed/>
            </p:oleObj>
          </a:graphicData>
        </a:graphic>
      </p:graphicFrame>
      <p:sp>
        <p:nvSpPr>
          <p:cNvPr id="369684" name="Text Box 20"/>
          <p:cNvSpPr txBox="1">
            <a:spLocks noChangeArrowheads="1"/>
          </p:cNvSpPr>
          <p:nvPr/>
        </p:nvSpPr>
        <p:spPr bwMode="auto">
          <a:xfrm>
            <a:off x="3071802" y="4214818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Optimal </a:t>
            </a:r>
            <a:r>
              <a:rPr lang="nb-NO" dirty="0" err="1"/>
              <a:t>porteffort</a:t>
            </a:r>
            <a:r>
              <a:rPr lang="nb-NO" dirty="0"/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9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69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69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69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69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69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69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69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69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76" grpId="0"/>
      <p:bldP spid="369677" grpId="0"/>
      <p:bldP spid="369680" grpId="0"/>
      <p:bldP spid="369682" grpId="0"/>
      <p:bldP spid="36968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391172" name="Object 4"/>
          <p:cNvGraphicFramePr>
            <a:graphicFrameLocks noChangeAspect="1"/>
          </p:cNvGraphicFramePr>
          <p:nvPr/>
        </p:nvGraphicFramePr>
        <p:xfrm>
          <a:off x="611188" y="1414463"/>
          <a:ext cx="2592387" cy="1077912"/>
        </p:xfrm>
        <a:graphic>
          <a:graphicData uri="http://schemas.openxmlformats.org/presentationml/2006/ole">
            <p:oleObj spid="_x0000_s194562" name="Artwork" r:id="rId4" imgW="6610000" imgH="2540000" progId="">
              <p:embed/>
            </p:oleObj>
          </a:graphicData>
        </a:graphic>
      </p:graphicFrame>
      <p:graphicFrame>
        <p:nvGraphicFramePr>
          <p:cNvPr id="391173" name="Object 5"/>
          <p:cNvGraphicFramePr>
            <a:graphicFrameLocks noChangeAspect="1"/>
          </p:cNvGraphicFramePr>
          <p:nvPr/>
        </p:nvGraphicFramePr>
        <p:xfrm>
          <a:off x="4716463" y="1341438"/>
          <a:ext cx="3095625" cy="1019175"/>
        </p:xfrm>
        <a:graphic>
          <a:graphicData uri="http://schemas.openxmlformats.org/presentationml/2006/ole">
            <p:oleObj spid="_x0000_s194563" name="Artwork" r:id="rId5" imgW="8330000" imgH="2530000" progId="">
              <p:embed/>
            </p:oleObj>
          </a:graphicData>
        </a:graphic>
      </p:graphicFrame>
      <p:sp>
        <p:nvSpPr>
          <p:cNvPr id="391174" name="Text Box 6"/>
          <p:cNvSpPr txBox="1">
            <a:spLocks noChangeArrowheads="1"/>
          </p:cNvSpPr>
          <p:nvPr/>
        </p:nvSpPr>
        <p:spPr bwMode="auto">
          <a:xfrm>
            <a:off x="395288" y="1052513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Tre porter:</a:t>
            </a:r>
          </a:p>
        </p:txBody>
      </p:sp>
      <p:graphicFrame>
        <p:nvGraphicFramePr>
          <p:cNvPr id="391175" name="Object 7"/>
          <p:cNvGraphicFramePr>
            <a:graphicFrameLocks noChangeAspect="1"/>
          </p:cNvGraphicFramePr>
          <p:nvPr/>
        </p:nvGraphicFramePr>
        <p:xfrm>
          <a:off x="900113" y="2924175"/>
          <a:ext cx="798512" cy="1120775"/>
        </p:xfrm>
        <a:graphic>
          <a:graphicData uri="http://schemas.openxmlformats.org/presentationml/2006/ole">
            <p:oleObj spid="_x0000_s194564" name="Equation" r:id="rId6" imgW="533160" imgH="749160" progId="Equation.3">
              <p:embed/>
            </p:oleObj>
          </a:graphicData>
        </a:graphic>
      </p:graphicFrame>
      <p:sp>
        <p:nvSpPr>
          <p:cNvPr id="391176" name="Text Box 8"/>
          <p:cNvSpPr txBox="1">
            <a:spLocks noChangeArrowheads="1"/>
          </p:cNvSpPr>
          <p:nvPr/>
        </p:nvSpPr>
        <p:spPr bwMode="auto">
          <a:xfrm>
            <a:off x="322263" y="4365625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Tidsforsinkelse:</a:t>
            </a:r>
          </a:p>
        </p:txBody>
      </p:sp>
      <p:graphicFrame>
        <p:nvGraphicFramePr>
          <p:cNvPr id="391177" name="Object 9"/>
          <p:cNvGraphicFramePr>
            <a:graphicFrameLocks noChangeAspect="1"/>
          </p:cNvGraphicFramePr>
          <p:nvPr/>
        </p:nvGraphicFramePr>
        <p:xfrm>
          <a:off x="477838" y="4797425"/>
          <a:ext cx="1617662" cy="987425"/>
        </p:xfrm>
        <a:graphic>
          <a:graphicData uri="http://schemas.openxmlformats.org/presentationml/2006/ole">
            <p:oleObj spid="_x0000_s194565" name="Equation" r:id="rId7" imgW="1079280" imgH="660240" progId="Equation.3">
              <p:embed/>
            </p:oleObj>
          </a:graphicData>
        </a:graphic>
      </p:graphicFrame>
      <p:sp>
        <p:nvSpPr>
          <p:cNvPr id="391178" name="Text Box 10"/>
          <p:cNvSpPr txBox="1">
            <a:spLocks noChangeArrowheads="1"/>
          </p:cNvSpPr>
          <p:nvPr/>
        </p:nvSpPr>
        <p:spPr bwMode="auto">
          <a:xfrm>
            <a:off x="396875" y="2492375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Optimal porteffort:</a:t>
            </a:r>
          </a:p>
        </p:txBody>
      </p:sp>
      <p:sp>
        <p:nvSpPr>
          <p:cNvPr id="391179" name="Text Box 11"/>
          <p:cNvSpPr txBox="1">
            <a:spLocks noChangeArrowheads="1"/>
          </p:cNvSpPr>
          <p:nvPr/>
        </p:nvSpPr>
        <p:spPr bwMode="auto">
          <a:xfrm>
            <a:off x="4210050" y="1052513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Fire porter:</a:t>
            </a:r>
          </a:p>
        </p:txBody>
      </p:sp>
      <p:graphicFrame>
        <p:nvGraphicFramePr>
          <p:cNvPr id="391180" name="Object 12"/>
          <p:cNvGraphicFramePr>
            <a:graphicFrameLocks noChangeAspect="1"/>
          </p:cNvGraphicFramePr>
          <p:nvPr/>
        </p:nvGraphicFramePr>
        <p:xfrm>
          <a:off x="4714875" y="2924175"/>
          <a:ext cx="798513" cy="1120775"/>
        </p:xfrm>
        <a:graphic>
          <a:graphicData uri="http://schemas.openxmlformats.org/presentationml/2006/ole">
            <p:oleObj spid="_x0000_s194566" name="Equation" r:id="rId8" imgW="533160" imgH="749160" progId="Equation.3">
              <p:embed/>
            </p:oleObj>
          </a:graphicData>
        </a:graphic>
      </p:graphicFrame>
      <p:sp>
        <p:nvSpPr>
          <p:cNvPr id="391181" name="Text Box 13"/>
          <p:cNvSpPr txBox="1">
            <a:spLocks noChangeArrowheads="1"/>
          </p:cNvSpPr>
          <p:nvPr/>
        </p:nvSpPr>
        <p:spPr bwMode="auto">
          <a:xfrm>
            <a:off x="4137025" y="4365625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Tidsforsinkelse:</a:t>
            </a:r>
          </a:p>
        </p:txBody>
      </p:sp>
      <p:graphicFrame>
        <p:nvGraphicFramePr>
          <p:cNvPr id="391182" name="Object 14"/>
          <p:cNvGraphicFramePr>
            <a:graphicFrameLocks noChangeAspect="1"/>
          </p:cNvGraphicFramePr>
          <p:nvPr/>
        </p:nvGraphicFramePr>
        <p:xfrm>
          <a:off x="4527550" y="4797425"/>
          <a:ext cx="2073275" cy="987425"/>
        </p:xfrm>
        <a:graphic>
          <a:graphicData uri="http://schemas.openxmlformats.org/presentationml/2006/ole">
            <p:oleObj spid="_x0000_s194567" name="Equation" r:id="rId9" imgW="1384200" imgH="660240" progId="Equation.3">
              <p:embed/>
            </p:oleObj>
          </a:graphicData>
        </a:graphic>
      </p:graphicFrame>
      <p:sp>
        <p:nvSpPr>
          <p:cNvPr id="391183" name="Text Box 15"/>
          <p:cNvSpPr txBox="1">
            <a:spLocks noChangeArrowheads="1"/>
          </p:cNvSpPr>
          <p:nvPr/>
        </p:nvSpPr>
        <p:spPr bwMode="auto">
          <a:xfrm>
            <a:off x="4211638" y="2492375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Optimal porteffort: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91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9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91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9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91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91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91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91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9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74" grpId="0"/>
      <p:bldP spid="391176" grpId="0"/>
      <p:bldP spid="391178" grpId="0"/>
      <p:bldP spid="391179" grpId="0"/>
      <p:bldP spid="391181" grpId="0"/>
      <p:bldP spid="39118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Bubble pushing</a:t>
            </a:r>
            <a:endParaRPr lang="nb-NO" b="1"/>
          </a:p>
        </p:txBody>
      </p:sp>
      <p:graphicFrame>
        <p:nvGraphicFramePr>
          <p:cNvPr id="370691" name="Object 3"/>
          <p:cNvGraphicFramePr>
            <a:graphicFrameLocks noChangeAspect="1"/>
          </p:cNvGraphicFramePr>
          <p:nvPr/>
        </p:nvGraphicFramePr>
        <p:xfrm>
          <a:off x="3000364" y="3084524"/>
          <a:ext cx="2919412" cy="1987550"/>
        </p:xfrm>
        <a:graphic>
          <a:graphicData uri="http://schemas.openxmlformats.org/presentationml/2006/ole">
            <p:oleObj spid="_x0000_s195586" name="Artwork" r:id="rId4" imgW="6170000" imgH="3880000" progId="">
              <p:embed/>
            </p:oleObj>
          </a:graphicData>
        </a:graphic>
      </p:graphicFrame>
      <p:graphicFrame>
        <p:nvGraphicFramePr>
          <p:cNvPr id="370696" name="Object 8"/>
          <p:cNvGraphicFramePr>
            <a:graphicFrameLocks noChangeAspect="1"/>
          </p:cNvGraphicFramePr>
          <p:nvPr/>
        </p:nvGraphicFramePr>
        <p:xfrm>
          <a:off x="3214678" y="1071546"/>
          <a:ext cx="2447925" cy="1276350"/>
        </p:xfrm>
        <a:graphic>
          <a:graphicData uri="http://schemas.openxmlformats.org/presentationml/2006/ole">
            <p:oleObj spid="_x0000_s195587" name="Equation" r:id="rId5" imgW="87624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0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2196" name="Object 4"/>
          <p:cNvGraphicFramePr>
            <a:graphicFrameLocks noChangeAspect="1"/>
          </p:cNvGraphicFramePr>
          <p:nvPr/>
        </p:nvGraphicFramePr>
        <p:xfrm>
          <a:off x="4205313" y="3727466"/>
          <a:ext cx="4010025" cy="1123950"/>
        </p:xfrm>
        <a:graphic>
          <a:graphicData uri="http://schemas.openxmlformats.org/presentationml/2006/ole">
            <p:oleObj spid="_x0000_s196610" name="Artwork" r:id="rId4" imgW="8890000" imgH="2299361" progId="">
              <p:embed/>
            </p:oleObj>
          </a:graphicData>
        </a:graphic>
      </p:graphicFrame>
      <p:graphicFrame>
        <p:nvGraphicFramePr>
          <p:cNvPr id="392197" name="Object 5"/>
          <p:cNvGraphicFramePr>
            <a:graphicFrameLocks noChangeAspect="1"/>
          </p:cNvGraphicFramePr>
          <p:nvPr/>
        </p:nvGraphicFramePr>
        <p:xfrm>
          <a:off x="4205313" y="414354"/>
          <a:ext cx="3305175" cy="2736850"/>
        </p:xfrm>
        <a:graphic>
          <a:graphicData uri="http://schemas.openxmlformats.org/presentationml/2006/ole">
            <p:oleObj spid="_x0000_s196611" name="Artwork" r:id="rId5" imgW="7170000" imgH="5480000" progId="">
              <p:embed/>
            </p:oleObj>
          </a:graphicData>
        </a:graphic>
      </p:graphicFrame>
      <p:graphicFrame>
        <p:nvGraphicFramePr>
          <p:cNvPr id="392198" name="Object 6"/>
          <p:cNvGraphicFramePr>
            <a:graphicFrameLocks noChangeAspect="1"/>
          </p:cNvGraphicFramePr>
          <p:nvPr/>
        </p:nvGraphicFramePr>
        <p:xfrm>
          <a:off x="820763" y="3078179"/>
          <a:ext cx="2239962" cy="2708275"/>
        </p:xfrm>
        <a:graphic>
          <a:graphicData uri="http://schemas.openxmlformats.org/presentationml/2006/ole">
            <p:oleObj spid="_x0000_s196612" name="Artwork" r:id="rId6" imgW="5310000" imgH="5930000" progId="">
              <p:embed/>
            </p:oleObj>
          </a:graphicData>
        </a:graphic>
      </p:graphicFrame>
      <p:graphicFrame>
        <p:nvGraphicFramePr>
          <p:cNvPr id="392199" name="Object 7"/>
          <p:cNvGraphicFramePr>
            <a:graphicFrameLocks noChangeAspect="1"/>
          </p:cNvGraphicFramePr>
          <p:nvPr>
            <p:ph idx="1"/>
          </p:nvPr>
        </p:nvGraphicFramePr>
        <p:xfrm>
          <a:off x="677888" y="1495441"/>
          <a:ext cx="2714625" cy="1198563"/>
        </p:xfrm>
        <a:graphic>
          <a:graphicData uri="http://schemas.openxmlformats.org/presentationml/2006/ole">
            <p:oleObj spid="_x0000_s196613" name="Artwork" r:id="rId7" imgW="4710000" imgH="2080000" progId="">
              <p:embed/>
            </p:oleObj>
          </a:graphicData>
        </a:graphic>
      </p:graphicFrame>
      <p:graphicFrame>
        <p:nvGraphicFramePr>
          <p:cNvPr id="392202" name="Object 10"/>
          <p:cNvGraphicFramePr>
            <a:graphicFrameLocks noChangeAspect="1"/>
          </p:cNvGraphicFramePr>
          <p:nvPr/>
        </p:nvGraphicFramePr>
        <p:xfrm>
          <a:off x="1036663" y="990616"/>
          <a:ext cx="1292225" cy="266700"/>
        </p:xfrm>
        <a:graphic>
          <a:graphicData uri="http://schemas.openxmlformats.org/presentationml/2006/ole">
            <p:oleObj spid="_x0000_s196614" name="Equation" r:id="rId8" imgW="863280" imgH="177480" progId="Equation.3">
              <p:embed/>
            </p:oleObj>
          </a:graphicData>
        </a:graphic>
      </p:graphicFrame>
      <p:sp>
        <p:nvSpPr>
          <p:cNvPr id="392203" name="Text Box 11"/>
          <p:cNvSpPr txBox="1">
            <a:spLocks noChangeArrowheads="1"/>
          </p:cNvSpPr>
          <p:nvPr/>
        </p:nvSpPr>
        <p:spPr bwMode="auto">
          <a:xfrm>
            <a:off x="749325" y="630254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Eksempel: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52"/>
            <a:ext cx="8229600" cy="582612"/>
          </a:xfrm>
        </p:spPr>
        <p:txBody>
          <a:bodyPr/>
          <a:lstStyle/>
          <a:p>
            <a:r>
              <a:rPr lang="nb-NO" dirty="0"/>
              <a:t>Komplementær logikk</a:t>
            </a:r>
            <a:endParaRPr lang="nb-NO" b="1" dirty="0"/>
          </a:p>
        </p:txBody>
      </p:sp>
      <p:graphicFrame>
        <p:nvGraphicFramePr>
          <p:cNvPr id="371715" name="Object 3"/>
          <p:cNvGraphicFramePr>
            <a:graphicFrameLocks noChangeAspect="1"/>
          </p:cNvGraphicFramePr>
          <p:nvPr/>
        </p:nvGraphicFramePr>
        <p:xfrm>
          <a:off x="500034" y="1214422"/>
          <a:ext cx="1341437" cy="3671887"/>
        </p:xfrm>
        <a:graphic>
          <a:graphicData uri="http://schemas.openxmlformats.org/presentationml/2006/ole">
            <p:oleObj spid="_x0000_s197634" name="Artwork" r:id="rId4" imgW="3730000" imgH="9430000" progId="">
              <p:embed/>
            </p:oleObj>
          </a:graphicData>
        </a:graphic>
      </p:graphicFrame>
      <p:graphicFrame>
        <p:nvGraphicFramePr>
          <p:cNvPr id="371716" name="Object 4"/>
          <p:cNvGraphicFramePr>
            <a:graphicFrameLocks noChangeAspect="1"/>
          </p:cNvGraphicFramePr>
          <p:nvPr/>
        </p:nvGraphicFramePr>
        <p:xfrm>
          <a:off x="2786050" y="857232"/>
          <a:ext cx="2001838" cy="5056188"/>
        </p:xfrm>
        <a:graphic>
          <a:graphicData uri="http://schemas.openxmlformats.org/presentationml/2006/ole">
            <p:oleObj spid="_x0000_s197635" name="Artwork" r:id="rId5" imgW="6190000" imgH="14430000" progId="">
              <p:embed/>
            </p:oleObj>
          </a:graphicData>
        </a:graphic>
      </p:graphicFrame>
      <p:graphicFrame>
        <p:nvGraphicFramePr>
          <p:cNvPr id="371717" name="Object 5"/>
          <p:cNvGraphicFramePr>
            <a:graphicFrameLocks noChangeAspect="1"/>
          </p:cNvGraphicFramePr>
          <p:nvPr/>
        </p:nvGraphicFramePr>
        <p:xfrm>
          <a:off x="6189663" y="214290"/>
          <a:ext cx="2038350" cy="5424487"/>
        </p:xfrm>
        <a:graphic>
          <a:graphicData uri="http://schemas.openxmlformats.org/presentationml/2006/ole">
            <p:oleObj spid="_x0000_s197636" name="Artwork" r:id="rId6" imgW="6340000" imgH="155700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2740" name="Object 4"/>
          <p:cNvGraphicFramePr>
            <a:graphicFrameLocks noChangeAspect="1"/>
          </p:cNvGraphicFramePr>
          <p:nvPr/>
        </p:nvGraphicFramePr>
        <p:xfrm>
          <a:off x="614360" y="1477968"/>
          <a:ext cx="2743200" cy="1244600"/>
        </p:xfrm>
        <a:graphic>
          <a:graphicData uri="http://schemas.openxmlformats.org/presentationml/2006/ole">
            <p:oleObj spid="_x0000_s198658" name="Artwork" r:id="rId4" imgW="5200000" imgH="2180000" progId="">
              <p:embed/>
            </p:oleObj>
          </a:graphicData>
        </a:graphic>
      </p:graphicFrame>
      <p:graphicFrame>
        <p:nvGraphicFramePr>
          <p:cNvPr id="372742" name="Object 6"/>
          <p:cNvGraphicFramePr>
            <a:graphicFrameLocks noChangeAspect="1"/>
          </p:cNvGraphicFramePr>
          <p:nvPr/>
        </p:nvGraphicFramePr>
        <p:xfrm>
          <a:off x="757235" y="901705"/>
          <a:ext cx="1292225" cy="266700"/>
        </p:xfrm>
        <a:graphic>
          <a:graphicData uri="http://schemas.openxmlformats.org/presentationml/2006/ole">
            <p:oleObj spid="_x0000_s198659" name="Equation" r:id="rId5" imgW="863280" imgH="177480" progId="Equation.3">
              <p:embed/>
            </p:oleObj>
          </a:graphicData>
        </a:graphic>
      </p:graphicFrame>
      <p:sp>
        <p:nvSpPr>
          <p:cNvPr id="372743" name="Text Box 7"/>
          <p:cNvSpPr txBox="1">
            <a:spLocks noChangeArrowheads="1"/>
          </p:cNvSpPr>
          <p:nvPr/>
        </p:nvSpPr>
        <p:spPr bwMode="auto">
          <a:xfrm>
            <a:off x="469897" y="541343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Eksempel:</a:t>
            </a:r>
          </a:p>
        </p:txBody>
      </p:sp>
      <p:sp>
        <p:nvSpPr>
          <p:cNvPr id="372744" name="Text Box 8"/>
          <p:cNvSpPr txBox="1">
            <a:spLocks noChangeArrowheads="1"/>
          </p:cNvSpPr>
          <p:nvPr/>
        </p:nvSpPr>
        <p:spPr bwMode="auto">
          <a:xfrm>
            <a:off x="541335" y="2989268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Vi antar at:</a:t>
            </a:r>
          </a:p>
        </p:txBody>
      </p:sp>
      <p:graphicFrame>
        <p:nvGraphicFramePr>
          <p:cNvPr id="372745" name="Object 9"/>
          <p:cNvGraphicFramePr>
            <a:graphicFrameLocks noChangeAspect="1"/>
          </p:cNvGraphicFramePr>
          <p:nvPr/>
        </p:nvGraphicFramePr>
        <p:xfrm>
          <a:off x="830260" y="3349630"/>
          <a:ext cx="855662" cy="876300"/>
        </p:xfrm>
        <a:graphic>
          <a:graphicData uri="http://schemas.openxmlformats.org/presentationml/2006/ole">
            <p:oleObj spid="_x0000_s198660" name="Equation" r:id="rId6" imgW="571320" imgH="583920" progId="Equation.3">
              <p:embed/>
            </p:oleObj>
          </a:graphicData>
        </a:graphic>
      </p:graphicFrame>
      <p:sp>
        <p:nvSpPr>
          <p:cNvPr id="372747" name="Text Box 11"/>
          <p:cNvSpPr txBox="1">
            <a:spLocks noChangeArrowheads="1"/>
          </p:cNvSpPr>
          <p:nvPr/>
        </p:nvSpPr>
        <p:spPr bwMode="auto">
          <a:xfrm>
            <a:off x="614360" y="4286255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Logisk effort:</a:t>
            </a:r>
          </a:p>
        </p:txBody>
      </p:sp>
      <p:graphicFrame>
        <p:nvGraphicFramePr>
          <p:cNvPr id="372748" name="Object 12"/>
          <p:cNvGraphicFramePr>
            <a:graphicFrameLocks noChangeAspect="1"/>
          </p:cNvGraphicFramePr>
          <p:nvPr/>
        </p:nvGraphicFramePr>
        <p:xfrm>
          <a:off x="820735" y="4573593"/>
          <a:ext cx="874712" cy="1219200"/>
        </p:xfrm>
        <a:graphic>
          <a:graphicData uri="http://schemas.openxmlformats.org/presentationml/2006/ole">
            <p:oleObj spid="_x0000_s198661" name="Equation" r:id="rId7" imgW="583920" imgH="812520" progId="Equation.3">
              <p:embed/>
            </p:oleObj>
          </a:graphicData>
        </a:graphic>
      </p:graphicFrame>
      <p:sp>
        <p:nvSpPr>
          <p:cNvPr id="372749" name="Text Box 13"/>
          <p:cNvSpPr txBox="1">
            <a:spLocks noChangeArrowheads="1"/>
          </p:cNvSpPr>
          <p:nvPr/>
        </p:nvSpPr>
        <p:spPr bwMode="auto">
          <a:xfrm>
            <a:off x="3565522" y="109543"/>
            <a:ext cx="314961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Parasittisk tidsforsinkelse:</a:t>
            </a:r>
          </a:p>
        </p:txBody>
      </p:sp>
      <p:graphicFrame>
        <p:nvGraphicFramePr>
          <p:cNvPr id="372750" name="Object 14"/>
          <p:cNvGraphicFramePr>
            <a:graphicFrameLocks noChangeAspect="1"/>
          </p:cNvGraphicFramePr>
          <p:nvPr/>
        </p:nvGraphicFramePr>
        <p:xfrm>
          <a:off x="4070347" y="469905"/>
          <a:ext cx="874713" cy="609600"/>
        </p:xfrm>
        <a:graphic>
          <a:graphicData uri="http://schemas.openxmlformats.org/presentationml/2006/ole">
            <p:oleObj spid="_x0000_s198662" name="Equation" r:id="rId8" imgW="583920" imgH="406080" progId="Equation.3">
              <p:embed/>
            </p:oleObj>
          </a:graphicData>
        </a:graphic>
      </p:graphicFrame>
      <p:sp>
        <p:nvSpPr>
          <p:cNvPr id="372751" name="Text Box 15"/>
          <p:cNvSpPr txBox="1">
            <a:spLocks noChangeArrowheads="1"/>
          </p:cNvSpPr>
          <p:nvPr/>
        </p:nvSpPr>
        <p:spPr bwMode="auto">
          <a:xfrm>
            <a:off x="3565522" y="1155705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Kjedens effort:</a:t>
            </a:r>
          </a:p>
        </p:txBody>
      </p:sp>
      <p:graphicFrame>
        <p:nvGraphicFramePr>
          <p:cNvPr id="372752" name="Object 16"/>
          <p:cNvGraphicFramePr>
            <a:graphicFrameLocks noChangeAspect="1"/>
          </p:cNvGraphicFramePr>
          <p:nvPr/>
        </p:nvGraphicFramePr>
        <p:xfrm>
          <a:off x="4046535" y="1477968"/>
          <a:ext cx="1103312" cy="1200150"/>
        </p:xfrm>
        <a:graphic>
          <a:graphicData uri="http://schemas.openxmlformats.org/presentationml/2006/ole">
            <p:oleObj spid="_x0000_s198663" name="Equation" r:id="rId9" imgW="736560" imgH="799920" progId="Equation.3">
              <p:embed/>
            </p:oleObj>
          </a:graphicData>
        </a:graphic>
      </p:graphicFrame>
      <p:sp>
        <p:nvSpPr>
          <p:cNvPr id="372753" name="Text Box 17"/>
          <p:cNvSpPr txBox="1">
            <a:spLocks noChangeArrowheads="1"/>
          </p:cNvSpPr>
          <p:nvPr/>
        </p:nvSpPr>
        <p:spPr bwMode="auto">
          <a:xfrm>
            <a:off x="3589335" y="2773368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Optimal porteffort:</a:t>
            </a:r>
          </a:p>
        </p:txBody>
      </p:sp>
      <p:graphicFrame>
        <p:nvGraphicFramePr>
          <p:cNvPr id="372754" name="Object 18"/>
          <p:cNvGraphicFramePr>
            <a:graphicFrameLocks noChangeAspect="1"/>
          </p:cNvGraphicFramePr>
          <p:nvPr/>
        </p:nvGraphicFramePr>
        <p:xfrm>
          <a:off x="4070347" y="2989268"/>
          <a:ext cx="722313" cy="800100"/>
        </p:xfrm>
        <a:graphic>
          <a:graphicData uri="http://schemas.openxmlformats.org/presentationml/2006/ole">
            <p:oleObj spid="_x0000_s198664" name="Equation" r:id="rId10" imgW="482400" imgH="533160" progId="Equation.3">
              <p:embed/>
            </p:oleObj>
          </a:graphicData>
        </a:graphic>
      </p:graphicFrame>
      <p:graphicFrame>
        <p:nvGraphicFramePr>
          <p:cNvPr id="372755" name="Object 19"/>
          <p:cNvGraphicFramePr>
            <a:graphicFrameLocks noChangeAspect="1"/>
          </p:cNvGraphicFramePr>
          <p:nvPr>
            <p:ph idx="1"/>
          </p:nvPr>
        </p:nvGraphicFramePr>
        <p:xfrm>
          <a:off x="4214810" y="4214818"/>
          <a:ext cx="1414462" cy="1582737"/>
        </p:xfrm>
        <a:graphic>
          <a:graphicData uri="http://schemas.openxmlformats.org/presentationml/2006/ole">
            <p:oleObj spid="_x0000_s198665" name="Equation" r:id="rId11" imgW="1079280" imgH="1206360" progId="Equation.3">
              <p:embed/>
            </p:oleObj>
          </a:graphicData>
        </a:graphic>
      </p:graphicFrame>
      <p:sp>
        <p:nvSpPr>
          <p:cNvPr id="372758" name="Text Box 22"/>
          <p:cNvSpPr txBox="1">
            <a:spLocks noChangeArrowheads="1"/>
          </p:cNvSpPr>
          <p:nvPr/>
        </p:nvSpPr>
        <p:spPr bwMode="auto">
          <a:xfrm>
            <a:off x="3494085" y="3854455"/>
            <a:ext cx="22320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Vi beregner </a:t>
            </a:r>
            <a:r>
              <a:rPr lang="nb-NO" dirty="0" smtClean="0"/>
              <a:t>y:</a:t>
            </a:r>
            <a:endParaRPr lang="nb-NO" dirty="0"/>
          </a:p>
        </p:txBody>
      </p:sp>
      <p:graphicFrame>
        <p:nvGraphicFramePr>
          <p:cNvPr id="372759" name="Object 23"/>
          <p:cNvGraphicFramePr>
            <a:graphicFrameLocks noChangeAspect="1"/>
          </p:cNvGraphicFramePr>
          <p:nvPr/>
        </p:nvGraphicFramePr>
        <p:xfrm>
          <a:off x="6597650" y="4214813"/>
          <a:ext cx="1130300" cy="1582737"/>
        </p:xfrm>
        <a:graphic>
          <a:graphicData uri="http://schemas.openxmlformats.org/presentationml/2006/ole">
            <p:oleObj spid="_x0000_s198666" name="Equation" r:id="rId12" imgW="863280" imgH="1206360" progId="Equation.3">
              <p:embed/>
            </p:oleObj>
          </a:graphicData>
        </a:graphic>
      </p:graphicFrame>
      <p:sp>
        <p:nvSpPr>
          <p:cNvPr id="372760" name="Text Box 24"/>
          <p:cNvSpPr txBox="1">
            <a:spLocks noChangeArrowheads="1"/>
          </p:cNvSpPr>
          <p:nvPr/>
        </p:nvSpPr>
        <p:spPr bwMode="auto">
          <a:xfrm>
            <a:off x="5870572" y="3854455"/>
            <a:ext cx="22320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Vi beregner </a:t>
            </a:r>
            <a:r>
              <a:rPr lang="nb-NO" dirty="0" smtClean="0"/>
              <a:t>x: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372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2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2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2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2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72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72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72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72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7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72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7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72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72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44" grpId="0"/>
      <p:bldP spid="372747" grpId="0"/>
      <p:bldP spid="372749" grpId="0"/>
      <p:bldP spid="372751" grpId="0"/>
      <p:bldP spid="372753" grpId="0"/>
      <p:bldP spid="372758" grpId="0"/>
      <p:bldP spid="3727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302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396292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4357686" y="1285860"/>
          <a:ext cx="3567112" cy="4221163"/>
        </p:xfrm>
        <a:graphic>
          <a:graphicData uri="http://schemas.openxmlformats.org/presentationml/2006/ole">
            <p:oleObj spid="_x0000_s199682" name="Artwork" r:id="rId4" imgW="9160000" imgH="10840000" progId="">
              <p:embed/>
            </p:oleObj>
          </a:graphicData>
        </a:graphic>
      </p:graphicFrame>
      <p:sp>
        <p:nvSpPr>
          <p:cNvPr id="396295" name="Text Box 7"/>
          <p:cNvSpPr txBox="1">
            <a:spLocks noChangeArrowheads="1"/>
          </p:cNvSpPr>
          <p:nvPr/>
        </p:nvSpPr>
        <p:spPr bwMode="auto">
          <a:xfrm>
            <a:off x="4143372" y="714356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Løsning:</a:t>
            </a:r>
          </a:p>
        </p:txBody>
      </p:sp>
      <p:sp>
        <p:nvSpPr>
          <p:cNvPr id="396296" name="Text Box 8"/>
          <p:cNvSpPr txBox="1">
            <a:spLocks noChangeArrowheads="1"/>
          </p:cNvSpPr>
          <p:nvPr/>
        </p:nvSpPr>
        <p:spPr bwMode="auto">
          <a:xfrm>
            <a:off x="719112" y="3344864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Tidsforsinkelse:</a:t>
            </a:r>
          </a:p>
        </p:txBody>
      </p:sp>
      <p:graphicFrame>
        <p:nvGraphicFramePr>
          <p:cNvPr id="396297" name="Object 9"/>
          <p:cNvGraphicFramePr>
            <a:graphicFrameLocks noChangeAspect="1"/>
          </p:cNvGraphicFramePr>
          <p:nvPr/>
        </p:nvGraphicFramePr>
        <p:xfrm>
          <a:off x="928662" y="3643314"/>
          <a:ext cx="1444625" cy="1143000"/>
        </p:xfrm>
        <a:graphic>
          <a:graphicData uri="http://schemas.openxmlformats.org/presentationml/2006/ole">
            <p:oleObj spid="_x0000_s199683" name="Equation" r:id="rId5" imgW="965160" imgH="761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96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96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Rekkefølge på inngangssignaler</a:t>
            </a:r>
            <a:endParaRPr lang="nb-NO" b="1"/>
          </a:p>
        </p:txBody>
      </p:sp>
      <p:pic>
        <p:nvPicPr>
          <p:cNvPr id="2007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1428736"/>
            <a:ext cx="4529146" cy="3498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Asymmetriske porter </a:t>
            </a:r>
            <a:endParaRPr lang="nb-NO" b="1"/>
          </a:p>
        </p:txBody>
      </p:sp>
      <p:graphicFrame>
        <p:nvGraphicFramePr>
          <p:cNvPr id="374789" name="Object 5"/>
          <p:cNvGraphicFramePr>
            <a:graphicFrameLocks noChangeAspect="1"/>
          </p:cNvGraphicFramePr>
          <p:nvPr/>
        </p:nvGraphicFramePr>
        <p:xfrm>
          <a:off x="4994275" y="1447800"/>
          <a:ext cx="3778250" cy="4071938"/>
        </p:xfrm>
        <a:graphic>
          <a:graphicData uri="http://schemas.openxmlformats.org/presentationml/2006/ole">
            <p:oleObj spid="_x0000_s201731" name="Artwork" r:id="rId4" imgW="5750000" imgH="5720000" progId="">
              <p:embed/>
            </p:oleObj>
          </a:graphicData>
        </a:graphic>
      </p:graphicFrame>
      <p:pic>
        <p:nvPicPr>
          <p:cNvPr id="20173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1928802"/>
            <a:ext cx="4248659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Porter med skew</a:t>
            </a:r>
            <a:endParaRPr lang="nb-NO" b="1"/>
          </a:p>
        </p:txBody>
      </p:sp>
      <p:graphicFrame>
        <p:nvGraphicFramePr>
          <p:cNvPr id="375811" name="Object 3"/>
          <p:cNvGraphicFramePr>
            <a:graphicFrameLocks noChangeAspect="1"/>
          </p:cNvGraphicFramePr>
          <p:nvPr/>
        </p:nvGraphicFramePr>
        <p:xfrm>
          <a:off x="1055688" y="1676400"/>
          <a:ext cx="7056437" cy="2897188"/>
        </p:xfrm>
        <a:graphic>
          <a:graphicData uri="http://schemas.openxmlformats.org/presentationml/2006/ole">
            <p:oleObj spid="_x0000_s202754" name="Artwork" r:id="rId4" imgW="13670000" imgH="51800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P/N forhold</a:t>
            </a:r>
            <a:endParaRPr lang="nb-NO" b="1"/>
          </a:p>
        </p:txBody>
      </p:sp>
      <p:graphicFrame>
        <p:nvGraphicFramePr>
          <p:cNvPr id="376835" name="Object 3"/>
          <p:cNvGraphicFramePr>
            <a:graphicFrameLocks noChangeAspect="1"/>
          </p:cNvGraphicFramePr>
          <p:nvPr/>
        </p:nvGraphicFramePr>
        <p:xfrm>
          <a:off x="785786" y="1071546"/>
          <a:ext cx="6988175" cy="4103688"/>
        </p:xfrm>
        <a:graphic>
          <a:graphicData uri="http://schemas.openxmlformats.org/presentationml/2006/ole">
            <p:oleObj spid="_x0000_s203778" name="Artwork" r:id="rId4" imgW="14280000" imgH="77400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377859" name="Object 3"/>
          <p:cNvGraphicFramePr>
            <a:graphicFrameLocks noChangeAspect="1"/>
          </p:cNvGraphicFramePr>
          <p:nvPr/>
        </p:nvGraphicFramePr>
        <p:xfrm>
          <a:off x="1116013" y="1628775"/>
          <a:ext cx="6769100" cy="3975100"/>
        </p:xfrm>
        <a:graphic>
          <a:graphicData uri="http://schemas.openxmlformats.org/presentationml/2006/ole">
            <p:oleObj spid="_x0000_s204802" name="Artwork" r:id="rId4" imgW="14280000" imgH="77400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399364" name="Object 4"/>
          <p:cNvGraphicFramePr>
            <a:graphicFrameLocks noChangeAspect="1"/>
          </p:cNvGraphicFramePr>
          <p:nvPr>
            <p:ph idx="1"/>
          </p:nvPr>
        </p:nvGraphicFramePr>
        <p:xfrm>
          <a:off x="684213" y="1554163"/>
          <a:ext cx="7632700" cy="4137025"/>
        </p:xfrm>
        <a:graphic>
          <a:graphicData uri="http://schemas.openxmlformats.org/presentationml/2006/ole">
            <p:oleObj spid="_x0000_s205826" name="Artwork" r:id="rId4" imgW="14280000" imgH="77400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378883" name="Object 3"/>
          <p:cNvGraphicFramePr>
            <a:graphicFrameLocks noChangeAspect="1"/>
          </p:cNvGraphicFramePr>
          <p:nvPr/>
        </p:nvGraphicFramePr>
        <p:xfrm>
          <a:off x="642910" y="1214422"/>
          <a:ext cx="7620000" cy="4475162"/>
        </p:xfrm>
        <a:graphic>
          <a:graphicData uri="http://schemas.openxmlformats.org/presentationml/2006/ole">
            <p:oleObj spid="_x0000_s206850" name="Artwork" r:id="rId4" imgW="14280000" imgH="7740000" progId="">
              <p:embed/>
            </p:oleObj>
          </a:graphicData>
        </a:graphic>
      </p:graphicFrame>
      <p:sp>
        <p:nvSpPr>
          <p:cNvPr id="378886" name="Text Box 6"/>
          <p:cNvSpPr txBox="1">
            <a:spLocks noChangeArrowheads="1"/>
          </p:cNvSpPr>
          <p:nvPr/>
        </p:nvSpPr>
        <p:spPr bwMode="auto">
          <a:xfrm>
            <a:off x="3143240" y="642918"/>
            <a:ext cx="315278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Minumum</a:t>
            </a:r>
            <a:r>
              <a:rPr lang="nb-NO" dirty="0"/>
              <a:t> tidsforsinkelse</a:t>
            </a:r>
          </a:p>
        </p:txBody>
      </p:sp>
      <p:sp>
        <p:nvSpPr>
          <p:cNvPr id="378887" name="Rectangle 7"/>
          <p:cNvSpPr>
            <a:spLocks noChangeArrowheads="1"/>
          </p:cNvSpPr>
          <p:nvPr/>
        </p:nvSpPr>
        <p:spPr bwMode="auto">
          <a:xfrm>
            <a:off x="4067175" y="1557338"/>
            <a:ext cx="1009650" cy="358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357</TotalTime>
  <Words>289</Words>
  <Application>Microsoft Office PowerPoint</Application>
  <PresentationFormat>On-screen Show (4:3)</PresentationFormat>
  <Paragraphs>109</Paragraphs>
  <Slides>19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INF3400Del3</vt:lpstr>
      <vt:lpstr>Artwork</vt:lpstr>
      <vt:lpstr>Equation</vt:lpstr>
      <vt:lpstr>INF3400 Del 6 Teori</vt:lpstr>
      <vt:lpstr>Tidsforsinkelse i kjede av logiske porter</vt:lpstr>
      <vt:lpstr>Slide 3</vt:lpstr>
      <vt:lpstr>Slide 4</vt:lpstr>
      <vt:lpstr>Slide 5</vt:lpstr>
      <vt:lpstr>Optimalt antall porter i kjede </vt:lpstr>
      <vt:lpstr>Slide 7</vt:lpstr>
      <vt:lpstr>Bubble pushing</vt:lpstr>
      <vt:lpstr>Slide 9</vt:lpstr>
      <vt:lpstr>Komplementær logikk</vt:lpstr>
      <vt:lpstr>Slide 11</vt:lpstr>
      <vt:lpstr>Slide 12</vt:lpstr>
      <vt:lpstr>Rekkefølge på inngangssignaler</vt:lpstr>
      <vt:lpstr>Asymmetriske porter </vt:lpstr>
      <vt:lpstr>Porter med skew</vt:lpstr>
      <vt:lpstr>P/N forhold</vt:lpstr>
      <vt:lpstr>Slide 17</vt:lpstr>
      <vt:lpstr>Slide 18</vt:lpstr>
      <vt:lpstr>Slide 19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33</cp:revision>
  <dcterms:created xsi:type="dcterms:W3CDTF">2010-02-12T20:50:46Z</dcterms:created>
  <dcterms:modified xsi:type="dcterms:W3CDTF">2011-03-08T08:15:46Z</dcterms:modified>
</cp:coreProperties>
</file>