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5"/>
  </p:notesMasterIdLst>
  <p:handoutMasterIdLst>
    <p:handoutMasterId r:id="rId6"/>
  </p:handoutMasterIdLst>
  <p:sldIdLst>
    <p:sldId id="256" r:id="rId2"/>
    <p:sldId id="320" r:id="rId3"/>
    <p:sldId id="321" r:id="rId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7422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754" y="-9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F3385594-4227-4848-A858-142655ADD7E1}" type="datetimeFigureOut">
              <a:rPr lang="en-US"/>
              <a:pPr>
                <a:defRPr/>
              </a:pPr>
              <a:t>2/27/2011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8C507817-05B7-4BC4-B9C8-A1C2AE7E441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65986A3-1CEB-4A0D-912A-446991CCACDA}" type="datetimeFigureOut">
              <a:rPr lang="en-US"/>
              <a:pPr>
                <a:defRPr/>
              </a:pPr>
              <a:t>2/27/2011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D699B619-9153-4A8F-A218-DD7DAC97411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699B619-9153-4A8F-A218-DD7DAC974117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88E505A-0C48-4D75-A9FD-8B77B8AF8464}" type="slidenum">
              <a:rPr lang="en-US"/>
              <a:pPr/>
              <a:t>2</a:t>
            </a:fld>
            <a:endParaRPr lang="en-US"/>
          </a:p>
        </p:txBody>
      </p:sp>
      <p:sp>
        <p:nvSpPr>
          <p:cNvPr id="439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439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2A209F8-F281-4840-BA6F-7E162460A67A}" type="slidenum">
              <a:rPr lang="en-US"/>
              <a:pPr/>
              <a:t>3</a:t>
            </a:fld>
            <a:endParaRPr lang="en-US"/>
          </a:p>
        </p:txBody>
      </p:sp>
      <p:sp>
        <p:nvSpPr>
          <p:cNvPr id="440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4403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638" y="2900360"/>
            <a:ext cx="7715303" cy="742954"/>
          </a:xfrm>
        </p:spPr>
        <p:txBody>
          <a:bodyPr>
            <a:normAutofit/>
          </a:bodyPr>
          <a:lstStyle>
            <a:lvl1pPr algn="l">
              <a:defRPr sz="3600">
                <a:solidFill>
                  <a:schemeClr val="bg1"/>
                </a:solidFill>
                <a:latin typeface="TheSansBold-Plain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9638" y="3519488"/>
            <a:ext cx="7715304" cy="1052519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bg1"/>
                </a:solidFill>
                <a:latin typeface="TheSans-Plain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47A361-BA44-4233-9402-FDA701354F87}" type="datetime4">
              <a:rPr lang="nb-NO"/>
              <a:pPr>
                <a:defRPr/>
              </a:pPr>
              <a:t>27. februar 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B92359-FA24-4E23-B4E0-BE6E4304737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2983"/>
            <a:ext cx="8229600" cy="4572033"/>
          </a:xfrm>
        </p:spPr>
        <p:txBody>
          <a:bodyPr/>
          <a:lstStyle>
            <a:lvl1pPr>
              <a:spcBef>
                <a:spcPts val="300"/>
              </a:spcBef>
              <a:defRPr/>
            </a:lvl1pPr>
            <a:lvl2pPr>
              <a:spcBef>
                <a:spcPts val="12"/>
              </a:spcBef>
              <a:defRPr/>
            </a:lvl2pPr>
            <a:lvl3pPr>
              <a:spcBef>
                <a:spcPts val="240"/>
              </a:spcBef>
              <a:defRPr/>
            </a:lvl3pPr>
            <a:lvl4pPr>
              <a:spcBef>
                <a:spcPts val="216"/>
              </a:spcBef>
              <a:defRPr/>
            </a:lvl4pPr>
            <a:lvl5pPr>
              <a:spcBef>
                <a:spcPts val="216"/>
              </a:spcBef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9FEAE5-6564-42F3-909F-CCB14ECC3D0D}" type="datetime4">
              <a:rPr lang="nb-NO"/>
              <a:pPr>
                <a:defRPr/>
              </a:pPr>
              <a:t>27. februar 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C4BA96-35AD-4C25-A2A6-89D0AF9B200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709999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209812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B97C4B-1308-4EF4-8FCD-03EBC922136B}" type="datetime4">
              <a:rPr lang="nb-NO"/>
              <a:pPr>
                <a:defRPr/>
              </a:pPr>
              <a:t>27. februar 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CCF623-CEBC-4CAE-AE52-274E97AF014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42985"/>
            <a:ext cx="4038600" cy="44291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42985"/>
            <a:ext cx="4038600" cy="44291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F7774E-5C48-4CDE-82B3-929492CF0C0A}" type="datetime4">
              <a:rPr lang="nb-NO"/>
              <a:pPr>
                <a:defRPr/>
              </a:pPr>
              <a:t>27. februar 2011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AFE64C-F561-45D6-9CA0-10C30A040E3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38280"/>
            <a:ext cx="4040188" cy="58192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978042"/>
            <a:ext cx="4040188" cy="359409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338280"/>
            <a:ext cx="4041775" cy="58192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978042"/>
            <a:ext cx="4041775" cy="359409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70F1C3-8F1E-459A-B7A6-BA5883B762A3}" type="datetime4">
              <a:rPr lang="nb-NO"/>
              <a:pPr>
                <a:defRPr/>
              </a:pPr>
              <a:t>27. februar 2011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A6A647-047D-42D3-A3B7-444CCF99FF5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3B1180-14D3-48FD-BEF2-C5B61D1C353B}" type="datetime4">
              <a:rPr lang="nb-NO"/>
              <a:pPr>
                <a:defRPr/>
              </a:pPr>
              <a:t>27. februar 2011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1AEF00-B685-4475-9303-69A1199EA45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E8E065-1170-42E0-93E9-50E99BC1700C}" type="datetime4">
              <a:rPr lang="nb-NO"/>
              <a:pPr>
                <a:defRPr/>
              </a:pPr>
              <a:t>27. februar 2011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5F1D5A-7C7D-4516-B8A6-49FB1762EFE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0" cy="529909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1"/>
            <a:ext cx="3008313" cy="413704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BA8EDE-5060-459E-868A-9754C1241C52}" type="datetime4">
              <a:rPr lang="nb-NO"/>
              <a:pPr>
                <a:defRPr/>
              </a:pPr>
              <a:t>27. februar 2011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253C8D-FAF1-4B80-A5FA-AB173C90B46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8794" y="4500570"/>
            <a:ext cx="5486400" cy="566738"/>
          </a:xfrm>
        </p:spPr>
        <p:txBody>
          <a:bodyPr anchor="b"/>
          <a:lstStyle>
            <a:lvl1pPr algn="ct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8596" y="357166"/>
            <a:ext cx="8286808" cy="4114800"/>
          </a:xfrm>
        </p:spPr>
        <p:txBody>
          <a:bodyPr rtlCol="0">
            <a:normAutofit/>
          </a:bodyPr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28794" y="5067308"/>
            <a:ext cx="5486400" cy="504832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065E60-0AAD-41A1-B39D-5D6EED1B2FC2}" type="datetime4">
              <a:rPr lang="nb-NO"/>
              <a:pPr>
                <a:defRPr/>
              </a:pPr>
              <a:t>27. februar 2011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B960FC-9393-449D-895D-43D7B209316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142983"/>
            <a:ext cx="8229600" cy="442915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9D059F-EAFF-443A-A3D6-8BF5EB3DA3DC}" type="datetime4">
              <a:rPr lang="nb-NO"/>
              <a:pPr>
                <a:defRPr/>
              </a:pPr>
              <a:t>27. februar 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7F41E7-90FC-4C68-A11B-C27F6595C3C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29750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29750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111402-1A77-455F-AF5B-8B76BC5A6824}" type="datetime4">
              <a:rPr lang="nb-NO"/>
              <a:pPr>
                <a:defRPr/>
              </a:pPr>
              <a:t>27. februar 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E82474-2146-408F-9774-0B52FE1A8DE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582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945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143000"/>
            <a:ext cx="82296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3825" y="5643563"/>
            <a:ext cx="1947863" cy="2857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474220"/>
                </a:solidFill>
                <a:latin typeface="TheSans-Plain" pitchFamily="34" charset="0"/>
                <a:cs typeface="+mn-cs"/>
              </a:defRPr>
            </a:lvl1pPr>
          </a:lstStyle>
          <a:p>
            <a:pPr>
              <a:defRPr/>
            </a:pPr>
            <a:fld id="{50254A69-82C9-4316-A6D7-850C01DD2C35}" type="datetime4">
              <a:rPr lang="nb-NO"/>
              <a:pPr>
                <a:defRPr/>
              </a:pPr>
              <a:t>27. februar 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43125" y="5643563"/>
            <a:ext cx="4929188" cy="2857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474220"/>
                </a:solidFill>
                <a:latin typeface="TheSans-Plain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43750" y="5635625"/>
            <a:ext cx="1885950" cy="293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474220"/>
                </a:solidFill>
                <a:latin typeface="TheSans-Plain" pitchFamily="34" charset="0"/>
                <a:cs typeface="+mn-cs"/>
              </a:defRPr>
            </a:lvl1pPr>
          </a:lstStyle>
          <a:p>
            <a:pPr>
              <a:defRPr/>
            </a:pPr>
            <a:fld id="{1C1597EC-680E-48A1-AE1E-25A83F50BDC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  <p:sldLayoutId id="2147483738" r:id="rId9"/>
    <p:sldLayoutId id="2147483739" r:id="rId10"/>
    <p:sldLayoutId id="2147483740" r:id="rId11"/>
  </p:sldLayoutIdLst>
  <p:hf hdr="0" ft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 kern="1200">
          <a:solidFill>
            <a:srgbClr val="474220"/>
          </a:solidFill>
          <a:latin typeface="TheSansBold-Plain" pitchFamily="34" charset="0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474220"/>
          </a:solidFill>
          <a:latin typeface="TheSansBold-Plain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474220"/>
          </a:solidFill>
          <a:latin typeface="TheSansBold-Plain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474220"/>
          </a:solidFill>
          <a:latin typeface="TheSansBold-Plain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474220"/>
          </a:solidFill>
          <a:latin typeface="TheSansBold-Plain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TheSansBold-Plain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TheSansBold-Plain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TheSansBold-Plain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TheSansBold-Plain" pitchFamily="34" charset="0"/>
        </a:defRPr>
      </a:lvl9pPr>
    </p:titleStyle>
    <p:bodyStyle>
      <a:lvl1pPr marL="215900" indent="-215900" algn="l" rtl="0" eaLnBrk="1" fontAlgn="base" hangingPunct="1">
        <a:spcBef>
          <a:spcPts val="300"/>
        </a:spcBef>
        <a:spcAft>
          <a:spcPct val="0"/>
        </a:spcAft>
        <a:buFont typeface="Arial" charset="0"/>
        <a:buChar char="•"/>
        <a:defRPr sz="2800" kern="1200">
          <a:solidFill>
            <a:srgbClr val="474220"/>
          </a:solidFill>
          <a:latin typeface="TheSans-Plain" pitchFamily="34" charset="0"/>
          <a:ea typeface="+mn-ea"/>
          <a:cs typeface="+mn-cs"/>
        </a:defRPr>
      </a:lvl1pPr>
      <a:lvl2pPr marL="742950" indent="-285750" algn="l" rtl="0" eaLnBrk="1" fontAlgn="base" hangingPunct="1">
        <a:spcBef>
          <a:spcPts val="200"/>
        </a:spcBef>
        <a:spcAft>
          <a:spcPct val="0"/>
        </a:spcAft>
        <a:buFont typeface="Arial" charset="0"/>
        <a:buChar char="•"/>
        <a:defRPr sz="2400" kern="1200">
          <a:solidFill>
            <a:srgbClr val="474220"/>
          </a:solidFill>
          <a:latin typeface="TheSans-Plain" pitchFamily="34" charset="0"/>
          <a:ea typeface="+mn-ea"/>
          <a:cs typeface="+mn-cs"/>
        </a:defRPr>
      </a:lvl2pPr>
      <a:lvl3pPr marL="1143000" indent="-228600" algn="l" rtl="0" eaLnBrk="1" fontAlgn="base" hangingPunct="1">
        <a:spcBef>
          <a:spcPts val="238"/>
        </a:spcBef>
        <a:spcAft>
          <a:spcPct val="0"/>
        </a:spcAft>
        <a:buFont typeface="Arial" charset="0"/>
        <a:buChar char="•"/>
        <a:defRPr sz="2000" kern="1200">
          <a:solidFill>
            <a:srgbClr val="474220"/>
          </a:solidFill>
          <a:latin typeface="TheSans-Plain" pitchFamily="34" charset="0"/>
          <a:ea typeface="+mn-ea"/>
          <a:cs typeface="+mn-cs"/>
        </a:defRPr>
      </a:lvl3pPr>
      <a:lvl4pPr marL="1600200" indent="-228600" algn="l" rtl="0" eaLnBrk="1" fontAlgn="base" hangingPunct="1">
        <a:spcBef>
          <a:spcPts val="213"/>
        </a:spcBef>
        <a:spcAft>
          <a:spcPct val="0"/>
        </a:spcAft>
        <a:buFont typeface="Arial" charset="0"/>
        <a:buChar char="•"/>
        <a:defRPr sz="2000" kern="1200">
          <a:solidFill>
            <a:srgbClr val="474220"/>
          </a:solidFill>
          <a:latin typeface="TheSans-Plain" pitchFamily="34" charset="0"/>
          <a:ea typeface="+mn-ea"/>
          <a:cs typeface="+mn-cs"/>
        </a:defRPr>
      </a:lvl4pPr>
      <a:lvl5pPr marL="2057400" indent="-228600" algn="l" rtl="0" eaLnBrk="1" fontAlgn="base" hangingPunct="1">
        <a:spcBef>
          <a:spcPts val="213"/>
        </a:spcBef>
        <a:spcAft>
          <a:spcPct val="0"/>
        </a:spcAft>
        <a:buFont typeface="Arial" charset="0"/>
        <a:buChar char="•"/>
        <a:defRPr sz="2000" kern="1200">
          <a:solidFill>
            <a:srgbClr val="474220"/>
          </a:solidFill>
          <a:latin typeface="TheSans-Plain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emf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ctrTitle"/>
          </p:nvPr>
        </p:nvSpPr>
        <p:spPr>
          <a:xfrm>
            <a:off x="1109663" y="2900363"/>
            <a:ext cx="7715250" cy="742950"/>
          </a:xfrm>
        </p:spPr>
        <p:txBody>
          <a:bodyPr/>
          <a:lstStyle/>
          <a:p>
            <a:pPr eaLnBrk="1" hangingPunct="1"/>
            <a:r>
              <a:rPr lang="nb-NO" dirty="0" smtClean="0"/>
              <a:t>INF3400 Del </a:t>
            </a:r>
            <a:r>
              <a:rPr lang="nb-NO" dirty="0" smtClean="0"/>
              <a:t>7 Oppgaver</a:t>
            </a:r>
            <a:endParaRPr lang="nb-NO" dirty="0" smtClean="0"/>
          </a:p>
        </p:txBody>
      </p:sp>
      <p:sp>
        <p:nvSpPr>
          <p:cNvPr id="25603" name="Subtitle 2"/>
          <p:cNvSpPr>
            <a:spLocks noGrp="1"/>
          </p:cNvSpPr>
          <p:nvPr>
            <p:ph type="subTitle" idx="1"/>
          </p:nvPr>
        </p:nvSpPr>
        <p:spPr>
          <a:xfrm>
            <a:off x="1109663" y="3519488"/>
            <a:ext cx="7715250" cy="1052512"/>
          </a:xfrm>
        </p:spPr>
        <p:txBody>
          <a:bodyPr/>
          <a:lstStyle/>
          <a:p>
            <a:pPr eaLnBrk="1" hangingPunct="1"/>
            <a:r>
              <a:rPr lang="nb-NO" dirty="0" smtClean="0"/>
              <a:t>CMOS fabrikasjonsprosess og </a:t>
            </a:r>
            <a:r>
              <a:rPr lang="nb-NO" dirty="0" err="1" smtClean="0"/>
              <a:t>utleggsergler</a:t>
            </a:r>
            <a:endParaRPr lang="nb-NO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Oppgave 1.8</a:t>
            </a:r>
          </a:p>
        </p:txBody>
      </p:sp>
      <p:sp>
        <p:nvSpPr>
          <p:cNvPr id="427012" name="Text Box 4"/>
          <p:cNvSpPr txBox="1">
            <a:spLocks noChangeArrowheads="1"/>
          </p:cNvSpPr>
          <p:nvPr/>
        </p:nvSpPr>
        <p:spPr bwMode="auto">
          <a:xfrm>
            <a:off x="3571868" y="357166"/>
            <a:ext cx="5143536" cy="369332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/>
              <a:t>Lag et stick diagram for en 4inngangs NOR port.</a:t>
            </a:r>
          </a:p>
        </p:txBody>
      </p:sp>
      <p:pic>
        <p:nvPicPr>
          <p:cNvPr id="427013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8175" y="1285860"/>
            <a:ext cx="4608513" cy="42640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270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034" name="Rectangle 2"/>
          <p:cNvSpPr>
            <a:spLocks noGrp="1" noChangeArrowheads="1"/>
          </p:cNvSpPr>
          <p:nvPr>
            <p:ph type="title"/>
          </p:nvPr>
        </p:nvSpPr>
        <p:spPr>
          <a:xfrm>
            <a:off x="357158" y="71414"/>
            <a:ext cx="7632700" cy="609600"/>
          </a:xfrm>
        </p:spPr>
        <p:txBody>
          <a:bodyPr/>
          <a:lstStyle/>
          <a:p>
            <a:r>
              <a:rPr lang="nb-NO" dirty="0"/>
              <a:t>Oppgave 1.9</a:t>
            </a:r>
          </a:p>
        </p:txBody>
      </p:sp>
      <p:sp>
        <p:nvSpPr>
          <p:cNvPr id="428036" name="Text Box 4"/>
          <p:cNvSpPr txBox="1">
            <a:spLocks noChangeArrowheads="1"/>
          </p:cNvSpPr>
          <p:nvPr/>
        </p:nvSpPr>
        <p:spPr bwMode="auto">
          <a:xfrm>
            <a:off x="3357554" y="214290"/>
            <a:ext cx="4643470" cy="369332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/>
              <a:t>Estimer arealet til en 4 inngangs NOR port.</a:t>
            </a:r>
          </a:p>
        </p:txBody>
      </p:sp>
      <p:pic>
        <p:nvPicPr>
          <p:cNvPr id="428037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0825" y="714356"/>
            <a:ext cx="3455988" cy="31972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428039" name="Picture 7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76825" y="642918"/>
            <a:ext cx="2519363" cy="23415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428040" name="Picture 8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787900" y="3143248"/>
            <a:ext cx="2527376" cy="280987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8" name="Picture 7" descr="FIG1.44b.eps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28596" y="3714752"/>
            <a:ext cx="4243716" cy="22213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280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4280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4280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INF3400Del3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INF3400Del3</Template>
  <TotalTime>398</TotalTime>
  <Words>44</Words>
  <Application>Microsoft Office PowerPoint</Application>
  <PresentationFormat>On-screen Show (4:3)</PresentationFormat>
  <Paragraphs>13</Paragraphs>
  <Slides>3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INF3400Del3</vt:lpstr>
      <vt:lpstr>INF3400 Del 7 Oppgaver</vt:lpstr>
      <vt:lpstr>Oppgave 1.8</vt:lpstr>
      <vt:lpstr>Oppgave 1.9</vt:lpstr>
    </vt:vector>
  </TitlesOfParts>
  <Company> 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INF3400 Del 3</dc:title>
  <dc:creator>yngvarbadm</dc:creator>
  <cp:lastModifiedBy>yngvarb_adm</cp:lastModifiedBy>
  <cp:revision>38</cp:revision>
  <dcterms:created xsi:type="dcterms:W3CDTF">2010-02-12T20:50:46Z</dcterms:created>
  <dcterms:modified xsi:type="dcterms:W3CDTF">2011-02-27T11:25:57Z</dcterms:modified>
</cp:coreProperties>
</file>