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81" d="100"/>
          <a:sy n="181" d="100"/>
        </p:scale>
        <p:origin x="-3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032B-0AC9-264F-BD46-F71DF234C7F0}" type="datetimeFigureOut">
              <a:rPr lang="en-US" smtClean="0"/>
              <a:t>2/17/12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3CF9-550E-7144-BE7E-7EAB289AD8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0441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032B-0AC9-264F-BD46-F71DF234C7F0}" type="datetimeFigureOut">
              <a:rPr lang="en-US" smtClean="0"/>
              <a:t>2/17/12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3CF9-550E-7144-BE7E-7EAB289AD8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5316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032B-0AC9-264F-BD46-F71DF234C7F0}" type="datetimeFigureOut">
              <a:rPr lang="en-US" smtClean="0"/>
              <a:t>2/17/12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3CF9-550E-7144-BE7E-7EAB289AD8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1974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032B-0AC9-264F-BD46-F71DF234C7F0}" type="datetimeFigureOut">
              <a:rPr lang="en-US" smtClean="0"/>
              <a:t>2/17/12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3CF9-550E-7144-BE7E-7EAB289AD8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1048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032B-0AC9-264F-BD46-F71DF234C7F0}" type="datetimeFigureOut">
              <a:rPr lang="en-US" smtClean="0"/>
              <a:t>2/17/12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3CF9-550E-7144-BE7E-7EAB289AD8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312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032B-0AC9-264F-BD46-F71DF234C7F0}" type="datetimeFigureOut">
              <a:rPr lang="en-US" smtClean="0"/>
              <a:t>2/17/12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3CF9-550E-7144-BE7E-7EAB289AD8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9639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032B-0AC9-264F-BD46-F71DF234C7F0}" type="datetimeFigureOut">
              <a:rPr lang="en-US" smtClean="0"/>
              <a:t>2/17/12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3CF9-550E-7144-BE7E-7EAB289AD8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026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032B-0AC9-264F-BD46-F71DF234C7F0}" type="datetimeFigureOut">
              <a:rPr lang="en-US" smtClean="0"/>
              <a:t>2/17/12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3CF9-550E-7144-BE7E-7EAB289AD8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291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032B-0AC9-264F-BD46-F71DF234C7F0}" type="datetimeFigureOut">
              <a:rPr lang="en-US" smtClean="0"/>
              <a:t>2/17/12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3CF9-550E-7144-BE7E-7EAB289AD8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3011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032B-0AC9-264F-BD46-F71DF234C7F0}" type="datetimeFigureOut">
              <a:rPr lang="en-US" smtClean="0"/>
              <a:t>2/17/12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3CF9-550E-7144-BE7E-7EAB289AD8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0659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032B-0AC9-264F-BD46-F71DF234C7F0}" type="datetimeFigureOut">
              <a:rPr lang="en-US" smtClean="0"/>
              <a:t>2/17/12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3CF9-550E-7144-BE7E-7EAB289AD8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473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6032B-0AC9-264F-BD46-F71DF234C7F0}" type="datetimeFigureOut">
              <a:rPr lang="en-US" smtClean="0"/>
              <a:t>2/17/12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33CF9-550E-7144-BE7E-7EAB289AD8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0255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Hva bør en prosjektplan inneholde?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40580"/>
            <a:ext cx="8229600" cy="4960465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/>
              <a:t>Bakgrunnen for prosjektet, hvorfor er dette temaet interessant og gjelder noe viktig?</a:t>
            </a:r>
          </a:p>
          <a:p>
            <a:pPr lvl="1"/>
            <a:r>
              <a:rPr lang="nb-NO" dirty="0" smtClean="0"/>
              <a:t>Bunner i personlig interesse/egen observasjoner</a:t>
            </a:r>
          </a:p>
          <a:p>
            <a:pPr lvl="1"/>
            <a:r>
              <a:rPr lang="nb-NO" dirty="0" smtClean="0"/>
              <a:t>Angår noe som er definert som et samfunnsmessig ”problem”</a:t>
            </a:r>
          </a:p>
          <a:p>
            <a:r>
              <a:rPr lang="nb-NO" dirty="0" smtClean="0"/>
              <a:t>Det eller de spørsmål som skal belyses (”problemstillinger) </a:t>
            </a:r>
          </a:p>
          <a:p>
            <a:pPr lvl="1"/>
            <a:r>
              <a:rPr lang="nb-NO" dirty="0" smtClean="0"/>
              <a:t>Kan godt være et hovedspørsmål og flere (men ikke mange) underspørsmål</a:t>
            </a:r>
          </a:p>
          <a:p>
            <a:r>
              <a:rPr lang="nb-NO" dirty="0" smtClean="0"/>
              <a:t>Hvordan skal spørsmålet undersøkes, metode, form for datainnsamling?</a:t>
            </a:r>
          </a:p>
          <a:p>
            <a:pPr lvl="1"/>
            <a:r>
              <a:rPr lang="nb-NO" dirty="0" smtClean="0"/>
              <a:t>Intervjuing, observasjon, spørreskjemakartlegging, tekstanalyse</a:t>
            </a:r>
          </a:p>
          <a:p>
            <a:r>
              <a:rPr lang="nb-NO" dirty="0" smtClean="0"/>
              <a:t>Hva vil være sentrale begrep i undersøkelsen, eventuelt også sentrale perspektiv, innfallsvinkler eller teorier?</a:t>
            </a:r>
          </a:p>
          <a:p>
            <a:r>
              <a:rPr lang="nb-NO" dirty="0" smtClean="0"/>
              <a:t>Tidsplan for gjennomføring – hva skal være gjort på ulike tidspunkt?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12133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109</Words>
  <Application>Microsoft Macintosh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Hva bør en prosjektplan inneholde?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 bør en prosjektplan inneholde?</dc:title>
  <dc:creator>Sein Hovde</dc:creator>
  <cp:lastModifiedBy>Sein Hovde</cp:lastModifiedBy>
  <cp:revision>1</cp:revision>
  <dcterms:created xsi:type="dcterms:W3CDTF">2012-02-17T08:35:55Z</dcterms:created>
  <dcterms:modified xsi:type="dcterms:W3CDTF">2012-02-17T08:43:40Z</dcterms:modified>
</cp:coreProperties>
</file>