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3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BEEB-34F7-6443-91A5-23557E74B07A}" type="datetimeFigureOut">
              <a:rPr lang="nb-NO" smtClean="0"/>
              <a:t>07.03.2018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B011-3F12-B942-AF81-A730AC0D8F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989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BEEB-34F7-6443-91A5-23557E74B07A}" type="datetimeFigureOut">
              <a:rPr lang="nb-NO" smtClean="0"/>
              <a:t>07.03.2018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B011-3F12-B942-AF81-A730AC0D8F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3639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BEEB-34F7-6443-91A5-23557E74B07A}" type="datetimeFigureOut">
              <a:rPr lang="nb-NO" smtClean="0"/>
              <a:t>07.03.2018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B011-3F12-B942-AF81-A730AC0D8F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7901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BEEB-34F7-6443-91A5-23557E74B07A}" type="datetimeFigureOut">
              <a:rPr lang="nb-NO" smtClean="0"/>
              <a:t>07.03.2018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B011-3F12-B942-AF81-A730AC0D8F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3327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BEEB-34F7-6443-91A5-23557E74B07A}" type="datetimeFigureOut">
              <a:rPr lang="nb-NO" smtClean="0"/>
              <a:t>07.03.2018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B011-3F12-B942-AF81-A730AC0D8F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2304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BEEB-34F7-6443-91A5-23557E74B07A}" type="datetimeFigureOut">
              <a:rPr lang="nb-NO" smtClean="0"/>
              <a:t>07.03.2018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B011-3F12-B942-AF81-A730AC0D8F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5435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BEEB-34F7-6443-91A5-23557E74B07A}" type="datetimeFigureOut">
              <a:rPr lang="nb-NO" smtClean="0"/>
              <a:t>07.03.2018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B011-3F12-B942-AF81-A730AC0D8F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317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BEEB-34F7-6443-91A5-23557E74B07A}" type="datetimeFigureOut">
              <a:rPr lang="nb-NO" smtClean="0"/>
              <a:t>07.03.2018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B011-3F12-B942-AF81-A730AC0D8F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4322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BEEB-34F7-6443-91A5-23557E74B07A}" type="datetimeFigureOut">
              <a:rPr lang="nb-NO" smtClean="0"/>
              <a:t>07.03.2018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B011-3F12-B942-AF81-A730AC0D8F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5933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BEEB-34F7-6443-91A5-23557E74B07A}" type="datetimeFigureOut">
              <a:rPr lang="nb-NO" smtClean="0"/>
              <a:t>07.03.2018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B011-3F12-B942-AF81-A730AC0D8F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109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BEEB-34F7-6443-91A5-23557E74B07A}" type="datetimeFigureOut">
              <a:rPr lang="nb-NO" smtClean="0"/>
              <a:t>07.03.2018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B011-3F12-B942-AF81-A730AC0D8F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4203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CBEEB-34F7-6443-91A5-23557E74B07A}" type="datetimeFigureOut">
              <a:rPr lang="nb-NO" smtClean="0"/>
              <a:t>07.03.2018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8B011-3F12-B942-AF81-A730AC0D8F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454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6F50DCB7-F8DD-794D-8D1C-A0DCC7045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1015"/>
            <a:ext cx="8543925" cy="744482"/>
          </a:xfrm>
        </p:spPr>
        <p:txBody>
          <a:bodyPr>
            <a:normAutofit/>
          </a:bodyPr>
          <a:lstStyle/>
          <a:p>
            <a:r>
              <a:rPr lang="nb-NO" sz="3200" b="1" dirty="0"/>
              <a:t>Avstemningsresultat, forelesninger etter påske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6F94921-2D00-8743-B3F9-A202B3233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202076"/>
            <a:ext cx="8812283" cy="5137079"/>
          </a:xfrm>
        </p:spPr>
        <p:txBody>
          <a:bodyPr>
            <a:normAutofit fontScale="85000" lnSpcReduction="10000"/>
          </a:bodyPr>
          <a:lstStyle/>
          <a:p>
            <a:pPr marL="417909" indent="-417909">
              <a:buFont typeface="+mj-lt"/>
              <a:buAutoNum type="arabicPeriod"/>
            </a:pPr>
            <a:r>
              <a:rPr lang="nb-NO" dirty="0" err="1"/>
              <a:t>Selfies</a:t>
            </a:r>
            <a:r>
              <a:rPr lang="nb-NO" dirty="0"/>
              <a:t> og moderne </a:t>
            </a:r>
            <a:r>
              <a:rPr lang="nb-NO" dirty="0" err="1"/>
              <a:t>selvframstilling</a:t>
            </a:r>
            <a:r>
              <a:rPr lang="nb-NO" dirty="0"/>
              <a:t>				12</a:t>
            </a:r>
          </a:p>
          <a:p>
            <a:pPr marL="417909" indent="-417909">
              <a:buFont typeface="+mj-lt"/>
              <a:buAutoNum type="arabicPeriod"/>
            </a:pPr>
            <a:r>
              <a:rPr lang="nb-NO" dirty="0"/>
              <a:t>Utopier og </a:t>
            </a:r>
            <a:r>
              <a:rPr lang="nb-NO" dirty="0" err="1"/>
              <a:t>dystopier</a:t>
            </a:r>
            <a:r>
              <a:rPr lang="nb-NO" dirty="0"/>
              <a:t> om tekno-framtid				21</a:t>
            </a:r>
          </a:p>
          <a:p>
            <a:pPr marL="417909" indent="-417909">
              <a:buFont typeface="+mj-lt"/>
              <a:buAutoNum type="arabicPeriod"/>
            </a:pPr>
            <a:r>
              <a:rPr lang="nb-NO" dirty="0"/>
              <a:t>The digital </a:t>
            </a:r>
            <a:r>
              <a:rPr lang="nb-NO" dirty="0" err="1"/>
              <a:t>divide</a:t>
            </a:r>
            <a:r>
              <a:rPr lang="nb-NO" dirty="0"/>
              <a:t> – digitale forskjeller og skillelinjer		3</a:t>
            </a:r>
          </a:p>
          <a:p>
            <a:pPr marL="417909" indent="-417909">
              <a:buFont typeface="+mj-lt"/>
              <a:buAutoNum type="arabicPeriod"/>
            </a:pPr>
            <a:r>
              <a:rPr lang="nb-NO" dirty="0"/>
              <a:t>IT og det nye arbeidslivet						18</a:t>
            </a:r>
          </a:p>
          <a:p>
            <a:pPr marL="417909" indent="-417909">
              <a:buFont typeface="+mj-lt"/>
              <a:buAutoNum type="arabicPeriod"/>
            </a:pPr>
            <a:r>
              <a:rPr lang="nb-NO" dirty="0"/>
              <a:t>Nostalgi på nett							7</a:t>
            </a:r>
          </a:p>
          <a:p>
            <a:pPr marL="417909" indent="-417909">
              <a:buFont typeface="+mj-lt"/>
              <a:buAutoNum type="arabicPeriod"/>
            </a:pPr>
            <a:r>
              <a:rPr lang="nb-NO" dirty="0" err="1"/>
              <a:t>Streaming</a:t>
            </a:r>
            <a:r>
              <a:rPr lang="nb-NO" dirty="0"/>
              <a:t> av film og musikk					11</a:t>
            </a:r>
          </a:p>
          <a:p>
            <a:pPr marL="417909" indent="-417909">
              <a:buFont typeface="+mj-lt"/>
              <a:buAutoNum type="arabicPeriod"/>
            </a:pPr>
            <a:r>
              <a:rPr lang="nb-NO" dirty="0"/>
              <a:t>E-sport: Verdens største sport; sport eller bortkastet tid		9</a:t>
            </a:r>
          </a:p>
          <a:p>
            <a:pPr marL="417909" indent="-417909">
              <a:buFont typeface="+mj-lt"/>
              <a:buAutoNum type="arabicPeriod"/>
            </a:pPr>
            <a:r>
              <a:rPr lang="nb-NO" dirty="0"/>
              <a:t>E-samfunnet (varianter og konsekvenser)				1</a:t>
            </a:r>
          </a:p>
          <a:p>
            <a:pPr marL="417909" indent="-417909">
              <a:buFont typeface="+mj-lt"/>
              <a:buAutoNum type="arabicPeriod"/>
            </a:pPr>
            <a:r>
              <a:rPr lang="nb-NO" dirty="0"/>
              <a:t>Digital identitet							19</a:t>
            </a:r>
          </a:p>
          <a:p>
            <a:pPr marL="417909" indent="-417909">
              <a:buFont typeface="+mj-lt"/>
              <a:buAutoNum type="arabicPeriod"/>
            </a:pPr>
            <a:r>
              <a:rPr lang="nb-NO" dirty="0"/>
              <a:t>Det rastløse internettet: Stillhetens og kons. vilkår		8</a:t>
            </a:r>
          </a:p>
          <a:p>
            <a:pPr marL="417909" indent="-417909">
              <a:buFont typeface="+mj-lt"/>
              <a:buAutoNum type="arabicPeriod"/>
            </a:pPr>
            <a:r>
              <a:rPr lang="nb-NO" dirty="0"/>
              <a:t>Egne forslag							5</a:t>
            </a:r>
          </a:p>
          <a:p>
            <a:pPr marL="417909" indent="-417909">
              <a:buFont typeface="+mj-lt"/>
              <a:buAutoNum type="arabicPeriod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1389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9</Words>
  <Application>Microsoft Macintosh PowerPoint</Application>
  <PresentationFormat>A4 (210 x 297 mm)</PresentationFormat>
  <Paragraphs>12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Avstemningsresultat, forelesninger etter påske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Microsoft Office-bruker</dc:creator>
  <cp:lastModifiedBy>Microsoft Office-bruker</cp:lastModifiedBy>
  <cp:revision>4</cp:revision>
  <dcterms:created xsi:type="dcterms:W3CDTF">2018-03-07T15:26:17Z</dcterms:created>
  <dcterms:modified xsi:type="dcterms:W3CDTF">2018-03-07T15:47:49Z</dcterms:modified>
</cp:coreProperties>
</file>